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</p:sldMasterIdLst>
  <p:notesMasterIdLst>
    <p:notesMasterId r:id="rId25"/>
  </p:notesMasterIdLst>
  <p:sldIdLst>
    <p:sldId id="299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56" r:id="rId24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B1D9DD"/>
    <a:srgbClr val="AAD5DA"/>
    <a:srgbClr val="9BDEFF"/>
    <a:srgbClr val="C9EDEF"/>
    <a:srgbClr val="F6FB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3" autoAdjust="0"/>
    <p:restoredTop sz="94301" autoAdjust="0"/>
  </p:normalViewPr>
  <p:slideViewPr>
    <p:cSldViewPr>
      <p:cViewPr varScale="1">
        <p:scale>
          <a:sx n="69" d="100"/>
          <a:sy n="69" d="100"/>
        </p:scale>
        <p:origin x="1014" y="48"/>
      </p:cViewPr>
      <p:guideLst>
        <p:guide orient="horz" pos="2160"/>
        <p:guide pos="3120"/>
      </p:guideLst>
    </p:cSldViewPr>
  </p:slideViewPr>
  <p:outlineViewPr>
    <p:cViewPr>
      <p:scale>
        <a:sx n="50" d="100"/>
        <a:sy n="50" d="100"/>
      </p:scale>
      <p:origin x="0" y="-822"/>
    </p:cViewPr>
    <p:sldLst>
      <p:sld r:id="rId1" collapse="1"/>
    </p:sldLst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200" d="100"/>
        <a:sy n="200" d="100"/>
      </p:scale>
      <p:origin x="0" y="-677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k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D579A-E395-4A26-A8D1-2083B979569E}" type="datetimeFigureOut">
              <a:rPr lang="kk-KZ" smtClean="0"/>
              <a:t>04.04.2020</a:t>
            </a:fld>
            <a:endParaRPr lang="kk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k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kk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k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AEDB5-D9D4-46BD-9181-11C3D8ACF673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75233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37958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10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11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12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13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14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16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17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18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19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2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20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21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22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23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AEDB5-D9D4-46BD-9181-11C3D8ACF673}" type="slidenum">
              <a:rPr kumimoji="0" lang="kk-K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k-K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7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4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6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7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8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AEDB5-D9D4-46BD-9181-11C3D8ACF673}" type="slidenum">
              <a:rPr lang="kk-KZ" smtClean="0"/>
              <a:t>9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6478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2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0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9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19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2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3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8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8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7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906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90568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pageCurlSingle" invX="1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notesSlide" Target="../notesSlides/notesSlide23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hyperlink" Target="http://metodologika.ru/" TargetMode="Externa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87" y="6366"/>
            <a:ext cx="8915400" cy="1102134"/>
          </a:xfrm>
          <a:noFill/>
        </p:spPr>
        <p:txBody>
          <a:bodyPr>
            <a:normAutofit/>
          </a:bodyPr>
          <a:lstStyle/>
          <a:p>
            <a:r>
              <a:rPr lang="ru-RU" sz="2000" b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Московский </a:t>
            </a:r>
            <a:br>
              <a:rPr lang="ru-RU" sz="2000" b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000" b="0" dirty="0" err="1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методолого</a:t>
            </a:r>
            <a:r>
              <a:rPr lang="ru-RU" sz="2000" b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-педагогический </a:t>
            </a:r>
            <a:r>
              <a:rPr lang="ru-RU" sz="2000" b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кружок</a:t>
            </a:r>
            <a:endParaRPr lang="ru-RU" sz="2000" b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4828" y="2800498"/>
            <a:ext cx="3974396" cy="1257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Парадигма аналитики</a:t>
            </a:r>
          </a:p>
          <a:p>
            <a:pPr marL="0" indent="0" algn="ctr">
              <a:buNone/>
            </a:pPr>
            <a:endParaRPr lang="ru-RU" sz="36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5887" y="1097626"/>
            <a:ext cx="8907613" cy="9436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Инструментарий ММПК</a:t>
            </a:r>
            <a:endParaRPr lang="ru-RU" sz="2400" b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5233" y="4063627"/>
            <a:ext cx="111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22 схемы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7" name="Синте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087" y="59852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42" y="2042848"/>
            <a:ext cx="2991655" cy="2106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6956" y="641021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2018 г.</a:t>
            </a:r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8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10000">
        <p15:prstTrans prst="pageCurlSingle" invX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Прямоугольник 200"/>
          <p:cNvSpPr/>
          <p:nvPr/>
        </p:nvSpPr>
        <p:spPr>
          <a:xfrm>
            <a:off x="4414810" y="3976068"/>
            <a:ext cx="2052975" cy="1441272"/>
          </a:xfrm>
          <a:prstGeom prst="rect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3" name="Группа 202"/>
          <p:cNvGrpSpPr/>
          <p:nvPr/>
        </p:nvGrpSpPr>
        <p:grpSpPr>
          <a:xfrm flipH="1">
            <a:off x="4752770" y="4092790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229" name="Овал 228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Равнобедренный треугольник 229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976469" y="4260769"/>
            <a:ext cx="587266" cy="108000"/>
            <a:chOff x="4976469" y="4260769"/>
            <a:chExt cx="587266" cy="108000"/>
          </a:xfrm>
        </p:grpSpPr>
        <p:cxnSp>
          <p:nvCxnSpPr>
            <p:cNvPr id="204" name="Прямая со стрелкой 203"/>
            <p:cNvCxnSpPr/>
            <p:nvPr/>
          </p:nvCxnSpPr>
          <p:spPr>
            <a:xfrm>
              <a:off x="4976469" y="4313110"/>
              <a:ext cx="58726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Прямоугольник 204"/>
            <p:cNvSpPr/>
            <p:nvPr/>
          </p:nvSpPr>
          <p:spPr>
            <a:xfrm>
              <a:off x="5118490" y="4260769"/>
              <a:ext cx="261840" cy="10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06" name="Полилиния 205"/>
          <p:cNvSpPr/>
          <p:nvPr/>
        </p:nvSpPr>
        <p:spPr>
          <a:xfrm>
            <a:off x="4598626" y="4443129"/>
            <a:ext cx="1359870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7" name="Прямая со стрелкой 206"/>
          <p:cNvCxnSpPr/>
          <p:nvPr/>
        </p:nvCxnSpPr>
        <p:spPr>
          <a:xfrm flipH="1" flipV="1">
            <a:off x="4888628" y="4482440"/>
            <a:ext cx="456897" cy="36842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 стрелкой 207"/>
          <p:cNvCxnSpPr/>
          <p:nvPr/>
        </p:nvCxnSpPr>
        <p:spPr>
          <a:xfrm>
            <a:off x="4843895" y="4944110"/>
            <a:ext cx="3877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 стрелкой 208"/>
          <p:cNvCxnSpPr/>
          <p:nvPr/>
        </p:nvCxnSpPr>
        <p:spPr>
          <a:xfrm flipV="1">
            <a:off x="4812120" y="4661410"/>
            <a:ext cx="0" cy="26734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Полилиния 209"/>
          <p:cNvSpPr/>
          <p:nvPr/>
        </p:nvSpPr>
        <p:spPr>
          <a:xfrm rot="1921687">
            <a:off x="4447965" y="4766639"/>
            <a:ext cx="949539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олилиния 210"/>
          <p:cNvSpPr/>
          <p:nvPr/>
        </p:nvSpPr>
        <p:spPr>
          <a:xfrm rot="3666498" flipH="1">
            <a:off x="4455934" y="4644333"/>
            <a:ext cx="166922" cy="15755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34" h="1284644">
                <a:moveTo>
                  <a:pt x="1361119" y="-1"/>
                </a:moveTo>
                <a:cubicBezTo>
                  <a:pt x="1363911" y="581316"/>
                  <a:pt x="938143" y="1202978"/>
                  <a:pt x="-1" y="1284644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олилиния 211"/>
          <p:cNvSpPr/>
          <p:nvPr/>
        </p:nvSpPr>
        <p:spPr>
          <a:xfrm rot="1681636">
            <a:off x="4994486" y="4959804"/>
            <a:ext cx="248006" cy="23713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34" h="1284644">
                <a:moveTo>
                  <a:pt x="1361119" y="-1"/>
                </a:moveTo>
                <a:cubicBezTo>
                  <a:pt x="1363911" y="581316"/>
                  <a:pt x="938143" y="1202978"/>
                  <a:pt x="-1" y="1284644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Полилиния 212"/>
          <p:cNvSpPr/>
          <p:nvPr/>
        </p:nvSpPr>
        <p:spPr>
          <a:xfrm rot="16200000">
            <a:off x="5378525" y="4599822"/>
            <a:ext cx="1220170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4" name="Прямая со стрелкой 213"/>
          <p:cNvCxnSpPr/>
          <p:nvPr/>
        </p:nvCxnSpPr>
        <p:spPr>
          <a:xfrm flipH="1" flipV="1">
            <a:off x="5927021" y="4611975"/>
            <a:ext cx="223743" cy="18818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Прямая со стрелкой 214"/>
          <p:cNvCxnSpPr/>
          <p:nvPr/>
        </p:nvCxnSpPr>
        <p:spPr>
          <a:xfrm flipH="1">
            <a:off x="5858886" y="4788616"/>
            <a:ext cx="291878" cy="155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Группа 141"/>
          <p:cNvGrpSpPr/>
          <p:nvPr/>
        </p:nvGrpSpPr>
        <p:grpSpPr>
          <a:xfrm flipH="1">
            <a:off x="5681767" y="4092790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227" name="Овал 226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Равнобедренный треугольник 227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7" name="Группа 141"/>
          <p:cNvGrpSpPr/>
          <p:nvPr/>
        </p:nvGrpSpPr>
        <p:grpSpPr>
          <a:xfrm flipH="1">
            <a:off x="5362604" y="4647173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225" name="Овал 224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Равнобедренный треугольник 225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8" name="Группа 141"/>
          <p:cNvGrpSpPr/>
          <p:nvPr/>
        </p:nvGrpSpPr>
        <p:grpSpPr>
          <a:xfrm flipH="1">
            <a:off x="4614422" y="4871922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223" name="Овал 222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Равнобедренный треугольник 223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9" name="Группа 141"/>
          <p:cNvGrpSpPr/>
          <p:nvPr/>
        </p:nvGrpSpPr>
        <p:grpSpPr>
          <a:xfrm flipH="1">
            <a:off x="6204998" y="4516853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221" name="Овал 220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Равнобедренный треугольник 221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20" name="Прямая со стрелкой 219"/>
          <p:cNvCxnSpPr/>
          <p:nvPr/>
        </p:nvCxnSpPr>
        <p:spPr>
          <a:xfrm flipH="1">
            <a:off x="5585703" y="4496179"/>
            <a:ext cx="245871" cy="31425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Полилиния 230"/>
          <p:cNvSpPr/>
          <p:nvPr/>
        </p:nvSpPr>
        <p:spPr>
          <a:xfrm rot="4256520" flipH="1">
            <a:off x="4436093" y="1411252"/>
            <a:ext cx="611510" cy="67949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6863" h="2410996">
                <a:moveTo>
                  <a:pt x="2546864" y="0"/>
                </a:moveTo>
                <a:cubicBezTo>
                  <a:pt x="2218650" y="842022"/>
                  <a:pt x="1773449" y="2198623"/>
                  <a:pt x="2" y="2410997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3" name="Прямая со стрелкой 232"/>
          <p:cNvCxnSpPr/>
          <p:nvPr/>
        </p:nvCxnSpPr>
        <p:spPr>
          <a:xfrm>
            <a:off x="4635822" y="1319199"/>
            <a:ext cx="3427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Полилиния 233"/>
          <p:cNvSpPr/>
          <p:nvPr/>
        </p:nvSpPr>
        <p:spPr>
          <a:xfrm rot="10800000" flipH="1">
            <a:off x="5019252" y="1273479"/>
            <a:ext cx="288000" cy="45719"/>
          </a:xfrm>
          <a:custGeom>
            <a:avLst/>
            <a:gdLst>
              <a:gd name="connsiteX0" fmla="*/ 0 w 558165"/>
              <a:gd name="connsiteY0" fmla="*/ 0 h 0"/>
              <a:gd name="connsiteX1" fmla="*/ 558165 w 558165"/>
              <a:gd name="connsiteY1" fmla="*/ 0 h 0"/>
              <a:gd name="connsiteX0" fmla="*/ 0 w 6949"/>
              <a:gd name="connsiteY0" fmla="*/ 0 h 0"/>
              <a:gd name="connsiteX1" fmla="*/ 6949 w 694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9">
                <a:moveTo>
                  <a:pt x="0" y="0"/>
                </a:moveTo>
                <a:lnTo>
                  <a:pt x="6949" y="0"/>
                </a:lnTo>
              </a:path>
            </a:pathLst>
          </a:custGeom>
          <a:ln w="190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5" name="Прямая со стрелкой 234"/>
          <p:cNvCxnSpPr/>
          <p:nvPr/>
        </p:nvCxnSpPr>
        <p:spPr>
          <a:xfrm>
            <a:off x="4984985" y="1245142"/>
            <a:ext cx="0" cy="1481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я со стрелкой 236"/>
          <p:cNvCxnSpPr/>
          <p:nvPr/>
        </p:nvCxnSpPr>
        <p:spPr>
          <a:xfrm>
            <a:off x="4539395" y="2153281"/>
            <a:ext cx="5454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Полилиния 237"/>
          <p:cNvSpPr/>
          <p:nvPr/>
        </p:nvSpPr>
        <p:spPr>
          <a:xfrm rot="10800000" flipH="1">
            <a:off x="5125532" y="2107561"/>
            <a:ext cx="288000" cy="45719"/>
          </a:xfrm>
          <a:custGeom>
            <a:avLst/>
            <a:gdLst>
              <a:gd name="connsiteX0" fmla="*/ 0 w 558165"/>
              <a:gd name="connsiteY0" fmla="*/ 0 h 0"/>
              <a:gd name="connsiteX1" fmla="*/ 558165 w 558165"/>
              <a:gd name="connsiteY1" fmla="*/ 0 h 0"/>
              <a:gd name="connsiteX0" fmla="*/ 0 w 6949"/>
              <a:gd name="connsiteY0" fmla="*/ 0 h 0"/>
              <a:gd name="connsiteX1" fmla="*/ 6949 w 694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9">
                <a:moveTo>
                  <a:pt x="0" y="0"/>
                </a:moveTo>
                <a:lnTo>
                  <a:pt x="6949" y="0"/>
                </a:lnTo>
              </a:path>
            </a:pathLst>
          </a:custGeom>
          <a:ln w="190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9" name="Прямая со стрелкой 238"/>
          <p:cNvCxnSpPr/>
          <p:nvPr/>
        </p:nvCxnSpPr>
        <p:spPr>
          <a:xfrm>
            <a:off x="5091265" y="2079224"/>
            <a:ext cx="0" cy="1481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Прямоугольник 239"/>
          <p:cNvSpPr/>
          <p:nvPr/>
        </p:nvSpPr>
        <p:spPr>
          <a:xfrm>
            <a:off x="4258296" y="3087107"/>
            <a:ext cx="229272" cy="22927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3" name="Полилиния 242"/>
          <p:cNvSpPr/>
          <p:nvPr/>
        </p:nvSpPr>
        <p:spPr>
          <a:xfrm>
            <a:off x="3874821" y="3134501"/>
            <a:ext cx="2227810" cy="300764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олилиния 243"/>
          <p:cNvSpPr/>
          <p:nvPr/>
        </p:nvSpPr>
        <p:spPr>
          <a:xfrm rot="5001252" flipH="1" flipV="1">
            <a:off x="5561412" y="3531772"/>
            <a:ext cx="968270" cy="37694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524192 w 1524192"/>
              <a:gd name="connsiteY0" fmla="*/ 0 h 1214236"/>
              <a:gd name="connsiteX1" fmla="*/ -1 w 1524192"/>
              <a:gd name="connsiteY1" fmla="*/ 1214236 h 1214236"/>
              <a:gd name="connsiteX0" fmla="*/ 1267935 w 1267935"/>
              <a:gd name="connsiteY0" fmla="*/ 0 h 1542809"/>
              <a:gd name="connsiteX1" fmla="*/ 0 w 1267935"/>
              <a:gd name="connsiteY1" fmla="*/ 1542809 h 1542809"/>
              <a:gd name="connsiteX0" fmla="*/ 1267935 w 1267935"/>
              <a:gd name="connsiteY0" fmla="*/ 0 h 1542809"/>
              <a:gd name="connsiteX1" fmla="*/ 0 w 1267935"/>
              <a:gd name="connsiteY1" fmla="*/ 1542809 h 1542809"/>
              <a:gd name="connsiteX0" fmla="*/ 1104863 w 1104863"/>
              <a:gd name="connsiteY0" fmla="*/ 0 h 1167297"/>
              <a:gd name="connsiteX1" fmla="*/ 0 w 1104863"/>
              <a:gd name="connsiteY1" fmla="*/ 1167297 h 1167297"/>
              <a:gd name="connsiteX0" fmla="*/ 1104863 w 1104863"/>
              <a:gd name="connsiteY0" fmla="*/ 0 h 1167297"/>
              <a:gd name="connsiteX1" fmla="*/ 0 w 1104863"/>
              <a:gd name="connsiteY1" fmla="*/ 1167297 h 1167297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50701"/>
              <a:gd name="connsiteX1" fmla="*/ 0 w 1163103"/>
              <a:gd name="connsiteY1" fmla="*/ 1049949 h 1050701"/>
              <a:gd name="connsiteX0" fmla="*/ 1163103 w 1163121"/>
              <a:gd name="connsiteY0" fmla="*/ 0 h 1050701"/>
              <a:gd name="connsiteX1" fmla="*/ 0 w 1163121"/>
              <a:gd name="connsiteY1" fmla="*/ 1049949 h 1050701"/>
              <a:gd name="connsiteX0" fmla="*/ 1163103 w 1180523"/>
              <a:gd name="connsiteY0" fmla="*/ 0 h 1051687"/>
              <a:gd name="connsiteX1" fmla="*/ 0 w 1180523"/>
              <a:gd name="connsiteY1" fmla="*/ 1049949 h 1051687"/>
              <a:gd name="connsiteX0" fmla="*/ 1163103 w 1163103"/>
              <a:gd name="connsiteY0" fmla="*/ 0 h 1051613"/>
              <a:gd name="connsiteX1" fmla="*/ 0 w 1163103"/>
              <a:gd name="connsiteY1" fmla="*/ 1049949 h 1051613"/>
              <a:gd name="connsiteX0" fmla="*/ 1163103 w 1169927"/>
              <a:gd name="connsiteY0" fmla="*/ 0 h 1051484"/>
              <a:gd name="connsiteX1" fmla="*/ 0 w 1169927"/>
              <a:gd name="connsiteY1" fmla="*/ 1049949 h 1051484"/>
              <a:gd name="connsiteX0" fmla="*/ 1163103 w 1169426"/>
              <a:gd name="connsiteY0" fmla="*/ 0 h 1062794"/>
              <a:gd name="connsiteX1" fmla="*/ 0 w 1169426"/>
              <a:gd name="connsiteY1" fmla="*/ 1049949 h 1062794"/>
              <a:gd name="connsiteX0" fmla="*/ 1163103 w 1167873"/>
              <a:gd name="connsiteY0" fmla="*/ 0 h 1050394"/>
              <a:gd name="connsiteX1" fmla="*/ 0 w 1167873"/>
              <a:gd name="connsiteY1" fmla="*/ 1049949 h 1050394"/>
              <a:gd name="connsiteX0" fmla="*/ 1163103 w 1166772"/>
              <a:gd name="connsiteY0" fmla="*/ 0 h 1053074"/>
              <a:gd name="connsiteX1" fmla="*/ 0 w 1166772"/>
              <a:gd name="connsiteY1" fmla="*/ 1049949 h 1053074"/>
              <a:gd name="connsiteX0" fmla="*/ 1163103 w 1166613"/>
              <a:gd name="connsiteY0" fmla="*/ 0 h 1049951"/>
              <a:gd name="connsiteX1" fmla="*/ 0 w 1166613"/>
              <a:gd name="connsiteY1" fmla="*/ 1049949 h 1049951"/>
              <a:gd name="connsiteX0" fmla="*/ 1163103 w 1166491"/>
              <a:gd name="connsiteY0" fmla="*/ 0 h 1049951"/>
              <a:gd name="connsiteX1" fmla="*/ 0 w 1166491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270636 w 1270635"/>
              <a:gd name="connsiteY0" fmla="*/ 0 h 1089396"/>
              <a:gd name="connsiteX1" fmla="*/ 0 w 1270635"/>
              <a:gd name="connsiteY1" fmla="*/ 1089396 h 1089396"/>
              <a:gd name="connsiteX0" fmla="*/ 1270636 w 1270637"/>
              <a:gd name="connsiteY0" fmla="*/ 0 h 1089396"/>
              <a:gd name="connsiteX1" fmla="*/ 0 w 1270637"/>
              <a:gd name="connsiteY1" fmla="*/ 1089396 h 1089396"/>
              <a:gd name="connsiteX0" fmla="*/ 1409541 w 1409541"/>
              <a:gd name="connsiteY0" fmla="*/ -1 h 1137004"/>
              <a:gd name="connsiteX1" fmla="*/ 0 w 1409541"/>
              <a:gd name="connsiteY1" fmla="*/ 1137004 h 1137004"/>
              <a:gd name="connsiteX0" fmla="*/ 1409541 w 1409541"/>
              <a:gd name="connsiteY0" fmla="*/ 1 h 1137006"/>
              <a:gd name="connsiteX1" fmla="*/ 0 w 1409541"/>
              <a:gd name="connsiteY1" fmla="*/ 1137006 h 1137006"/>
              <a:gd name="connsiteX0" fmla="*/ 1409541 w 1409541"/>
              <a:gd name="connsiteY0" fmla="*/ -1 h 1137004"/>
              <a:gd name="connsiteX1" fmla="*/ 0 w 1409541"/>
              <a:gd name="connsiteY1" fmla="*/ 1137004 h 1137004"/>
              <a:gd name="connsiteX0" fmla="*/ 1409541 w 1409541"/>
              <a:gd name="connsiteY0" fmla="*/ 1 h 1137006"/>
              <a:gd name="connsiteX1" fmla="*/ 0 w 1409541"/>
              <a:gd name="connsiteY1" fmla="*/ 1137006 h 1137006"/>
              <a:gd name="connsiteX0" fmla="*/ 1409541 w 1409541"/>
              <a:gd name="connsiteY0" fmla="*/ -1 h 1137264"/>
              <a:gd name="connsiteX1" fmla="*/ 0 w 1409541"/>
              <a:gd name="connsiteY1" fmla="*/ 1137004 h 1137264"/>
              <a:gd name="connsiteX0" fmla="*/ 1409541 w 1409541"/>
              <a:gd name="connsiteY0" fmla="*/ 1 h 1137281"/>
              <a:gd name="connsiteX1" fmla="*/ 0 w 1409541"/>
              <a:gd name="connsiteY1" fmla="*/ 1137006 h 1137281"/>
              <a:gd name="connsiteX0" fmla="*/ 1409541 w 1409541"/>
              <a:gd name="connsiteY0" fmla="*/ -1 h 1146189"/>
              <a:gd name="connsiteX1" fmla="*/ 0 w 1409541"/>
              <a:gd name="connsiteY1" fmla="*/ 1137004 h 1146189"/>
              <a:gd name="connsiteX0" fmla="*/ 1597087 w 1597087"/>
              <a:gd name="connsiteY0" fmla="*/ -1 h 962094"/>
              <a:gd name="connsiteX1" fmla="*/ 0 w 1597087"/>
              <a:gd name="connsiteY1" fmla="*/ 948430 h 962094"/>
              <a:gd name="connsiteX0" fmla="*/ 1597087 w 1597087"/>
              <a:gd name="connsiteY0" fmla="*/ -1 h 958728"/>
              <a:gd name="connsiteX1" fmla="*/ 0 w 1597087"/>
              <a:gd name="connsiteY1" fmla="*/ 948430 h 958728"/>
              <a:gd name="connsiteX0" fmla="*/ 1609707 w 1609707"/>
              <a:gd name="connsiteY0" fmla="*/ -1 h 865158"/>
              <a:gd name="connsiteX1" fmla="*/ 0 w 1609707"/>
              <a:gd name="connsiteY1" fmla="*/ 852469 h 865158"/>
              <a:gd name="connsiteX0" fmla="*/ 1609707 w 1609707"/>
              <a:gd name="connsiteY0" fmla="*/ -1 h 860934"/>
              <a:gd name="connsiteX1" fmla="*/ 0 w 1609707"/>
              <a:gd name="connsiteY1" fmla="*/ 852469 h 860934"/>
              <a:gd name="connsiteX0" fmla="*/ 1594810 w 1594810"/>
              <a:gd name="connsiteY0" fmla="*/ 0 h 704760"/>
              <a:gd name="connsiteX1" fmla="*/ 0 w 1594810"/>
              <a:gd name="connsiteY1" fmla="*/ 693264 h 704760"/>
              <a:gd name="connsiteX0" fmla="*/ 1594810 w 1594810"/>
              <a:gd name="connsiteY0" fmla="*/ 0 h 703770"/>
              <a:gd name="connsiteX1" fmla="*/ 0 w 1594810"/>
              <a:gd name="connsiteY1" fmla="*/ 693264 h 703770"/>
              <a:gd name="connsiteX0" fmla="*/ 1753911 w 1753911"/>
              <a:gd name="connsiteY0" fmla="*/ 0 h 786707"/>
              <a:gd name="connsiteX1" fmla="*/ 0 w 1753911"/>
              <a:gd name="connsiteY1" fmla="*/ 777761 h 786707"/>
              <a:gd name="connsiteX0" fmla="*/ 1753911 w 1753911"/>
              <a:gd name="connsiteY0" fmla="*/ 0 h 787005"/>
              <a:gd name="connsiteX1" fmla="*/ 0 w 1753911"/>
              <a:gd name="connsiteY1" fmla="*/ 777761 h 787005"/>
              <a:gd name="connsiteX0" fmla="*/ 1703841 w 1703841"/>
              <a:gd name="connsiteY0" fmla="*/ 0 h 715001"/>
              <a:gd name="connsiteX1" fmla="*/ 0 w 1703841"/>
              <a:gd name="connsiteY1" fmla="*/ 704340 h 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3841" h="715001">
                <a:moveTo>
                  <a:pt x="1703841" y="0"/>
                </a:moveTo>
                <a:cubicBezTo>
                  <a:pt x="1289672" y="385553"/>
                  <a:pt x="708108" y="785841"/>
                  <a:pt x="0" y="704340"/>
                </a:cubicBezTo>
              </a:path>
            </a:pathLst>
          </a:custGeom>
          <a:ln w="1905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олилиния 244"/>
          <p:cNvSpPr/>
          <p:nvPr/>
        </p:nvSpPr>
        <p:spPr>
          <a:xfrm rot="18025209" flipH="1" flipV="1">
            <a:off x="3332396" y="3190427"/>
            <a:ext cx="1639700" cy="182440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524192 w 1524192"/>
              <a:gd name="connsiteY0" fmla="*/ 0 h 1214236"/>
              <a:gd name="connsiteX1" fmla="*/ -1 w 1524192"/>
              <a:gd name="connsiteY1" fmla="*/ 1214236 h 1214236"/>
              <a:gd name="connsiteX0" fmla="*/ 1267935 w 1267935"/>
              <a:gd name="connsiteY0" fmla="*/ 0 h 1542809"/>
              <a:gd name="connsiteX1" fmla="*/ 0 w 1267935"/>
              <a:gd name="connsiteY1" fmla="*/ 1542809 h 1542809"/>
              <a:gd name="connsiteX0" fmla="*/ 1267935 w 1267935"/>
              <a:gd name="connsiteY0" fmla="*/ 0 h 1542809"/>
              <a:gd name="connsiteX1" fmla="*/ 0 w 1267935"/>
              <a:gd name="connsiteY1" fmla="*/ 1542809 h 1542809"/>
              <a:gd name="connsiteX0" fmla="*/ 1104863 w 1104863"/>
              <a:gd name="connsiteY0" fmla="*/ 0 h 1167297"/>
              <a:gd name="connsiteX1" fmla="*/ 0 w 1104863"/>
              <a:gd name="connsiteY1" fmla="*/ 1167297 h 1167297"/>
              <a:gd name="connsiteX0" fmla="*/ 1104863 w 1104863"/>
              <a:gd name="connsiteY0" fmla="*/ 0 h 1167297"/>
              <a:gd name="connsiteX1" fmla="*/ 0 w 1104863"/>
              <a:gd name="connsiteY1" fmla="*/ 1167297 h 1167297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50701"/>
              <a:gd name="connsiteX1" fmla="*/ 0 w 1163103"/>
              <a:gd name="connsiteY1" fmla="*/ 1049949 h 1050701"/>
              <a:gd name="connsiteX0" fmla="*/ 1163103 w 1163121"/>
              <a:gd name="connsiteY0" fmla="*/ 0 h 1050701"/>
              <a:gd name="connsiteX1" fmla="*/ 0 w 1163121"/>
              <a:gd name="connsiteY1" fmla="*/ 1049949 h 1050701"/>
              <a:gd name="connsiteX0" fmla="*/ 1163103 w 1180523"/>
              <a:gd name="connsiteY0" fmla="*/ 0 h 1051687"/>
              <a:gd name="connsiteX1" fmla="*/ 0 w 1180523"/>
              <a:gd name="connsiteY1" fmla="*/ 1049949 h 1051687"/>
              <a:gd name="connsiteX0" fmla="*/ 1163103 w 1163103"/>
              <a:gd name="connsiteY0" fmla="*/ 0 h 1051613"/>
              <a:gd name="connsiteX1" fmla="*/ 0 w 1163103"/>
              <a:gd name="connsiteY1" fmla="*/ 1049949 h 1051613"/>
              <a:gd name="connsiteX0" fmla="*/ 1163103 w 1169927"/>
              <a:gd name="connsiteY0" fmla="*/ 0 h 1051484"/>
              <a:gd name="connsiteX1" fmla="*/ 0 w 1169927"/>
              <a:gd name="connsiteY1" fmla="*/ 1049949 h 1051484"/>
              <a:gd name="connsiteX0" fmla="*/ 1163103 w 1169426"/>
              <a:gd name="connsiteY0" fmla="*/ 0 h 1062794"/>
              <a:gd name="connsiteX1" fmla="*/ 0 w 1169426"/>
              <a:gd name="connsiteY1" fmla="*/ 1049949 h 1062794"/>
              <a:gd name="connsiteX0" fmla="*/ 1163103 w 1167873"/>
              <a:gd name="connsiteY0" fmla="*/ 0 h 1050394"/>
              <a:gd name="connsiteX1" fmla="*/ 0 w 1167873"/>
              <a:gd name="connsiteY1" fmla="*/ 1049949 h 1050394"/>
              <a:gd name="connsiteX0" fmla="*/ 1163103 w 1166772"/>
              <a:gd name="connsiteY0" fmla="*/ 0 h 1053074"/>
              <a:gd name="connsiteX1" fmla="*/ 0 w 1166772"/>
              <a:gd name="connsiteY1" fmla="*/ 1049949 h 1053074"/>
              <a:gd name="connsiteX0" fmla="*/ 1163103 w 1166613"/>
              <a:gd name="connsiteY0" fmla="*/ 0 h 1049951"/>
              <a:gd name="connsiteX1" fmla="*/ 0 w 1166613"/>
              <a:gd name="connsiteY1" fmla="*/ 1049949 h 1049951"/>
              <a:gd name="connsiteX0" fmla="*/ 1163103 w 1166491"/>
              <a:gd name="connsiteY0" fmla="*/ 0 h 1049951"/>
              <a:gd name="connsiteX1" fmla="*/ 0 w 1166491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270636 w 1270635"/>
              <a:gd name="connsiteY0" fmla="*/ 0 h 1089396"/>
              <a:gd name="connsiteX1" fmla="*/ 0 w 1270635"/>
              <a:gd name="connsiteY1" fmla="*/ 1089396 h 1089396"/>
              <a:gd name="connsiteX0" fmla="*/ 1270636 w 1270637"/>
              <a:gd name="connsiteY0" fmla="*/ 0 h 1089396"/>
              <a:gd name="connsiteX1" fmla="*/ 0 w 1270637"/>
              <a:gd name="connsiteY1" fmla="*/ 1089396 h 1089396"/>
              <a:gd name="connsiteX0" fmla="*/ 1409541 w 1409541"/>
              <a:gd name="connsiteY0" fmla="*/ -1 h 1137004"/>
              <a:gd name="connsiteX1" fmla="*/ 0 w 1409541"/>
              <a:gd name="connsiteY1" fmla="*/ 1137004 h 1137004"/>
              <a:gd name="connsiteX0" fmla="*/ 1409541 w 1409541"/>
              <a:gd name="connsiteY0" fmla="*/ 1 h 1137006"/>
              <a:gd name="connsiteX1" fmla="*/ 0 w 1409541"/>
              <a:gd name="connsiteY1" fmla="*/ 1137006 h 1137006"/>
              <a:gd name="connsiteX0" fmla="*/ 1409541 w 1409541"/>
              <a:gd name="connsiteY0" fmla="*/ -1 h 1137004"/>
              <a:gd name="connsiteX1" fmla="*/ 0 w 1409541"/>
              <a:gd name="connsiteY1" fmla="*/ 1137004 h 1137004"/>
              <a:gd name="connsiteX0" fmla="*/ 1409541 w 1409541"/>
              <a:gd name="connsiteY0" fmla="*/ 1 h 1137006"/>
              <a:gd name="connsiteX1" fmla="*/ 0 w 1409541"/>
              <a:gd name="connsiteY1" fmla="*/ 1137006 h 1137006"/>
              <a:gd name="connsiteX0" fmla="*/ 1409541 w 1409541"/>
              <a:gd name="connsiteY0" fmla="*/ -1 h 1137264"/>
              <a:gd name="connsiteX1" fmla="*/ 0 w 1409541"/>
              <a:gd name="connsiteY1" fmla="*/ 1137004 h 1137264"/>
              <a:gd name="connsiteX0" fmla="*/ 1409541 w 1409541"/>
              <a:gd name="connsiteY0" fmla="*/ 1 h 1137281"/>
              <a:gd name="connsiteX1" fmla="*/ 0 w 1409541"/>
              <a:gd name="connsiteY1" fmla="*/ 1137006 h 1137281"/>
              <a:gd name="connsiteX0" fmla="*/ 1409541 w 1409541"/>
              <a:gd name="connsiteY0" fmla="*/ -1 h 1146189"/>
              <a:gd name="connsiteX1" fmla="*/ 0 w 1409541"/>
              <a:gd name="connsiteY1" fmla="*/ 1137004 h 1146189"/>
              <a:gd name="connsiteX0" fmla="*/ 1650671 w 1650671"/>
              <a:gd name="connsiteY0" fmla="*/ -1 h 3660264"/>
              <a:gd name="connsiteX1" fmla="*/ 0 w 1650671"/>
              <a:gd name="connsiteY1" fmla="*/ 3658628 h 3660264"/>
              <a:gd name="connsiteX0" fmla="*/ 1650671 w 1792317"/>
              <a:gd name="connsiteY0" fmla="*/ 1 h 3661238"/>
              <a:gd name="connsiteX1" fmla="*/ 0 w 1792317"/>
              <a:gd name="connsiteY1" fmla="*/ 3658630 h 3661238"/>
              <a:gd name="connsiteX0" fmla="*/ 2766037 w 2857849"/>
              <a:gd name="connsiteY0" fmla="*/ -1 h 3277842"/>
              <a:gd name="connsiteX1" fmla="*/ 0 w 2857849"/>
              <a:gd name="connsiteY1" fmla="*/ 3274584 h 3277842"/>
              <a:gd name="connsiteX0" fmla="*/ 2766037 w 2766037"/>
              <a:gd name="connsiteY0" fmla="*/ 1 h 3277908"/>
              <a:gd name="connsiteX1" fmla="*/ 347338 w 2766037"/>
              <a:gd name="connsiteY1" fmla="*/ 3223741 h 3277908"/>
              <a:gd name="connsiteX2" fmla="*/ 0 w 2766037"/>
              <a:gd name="connsiteY2" fmla="*/ 3274586 h 3277908"/>
              <a:gd name="connsiteX0" fmla="*/ 2766037 w 2766037"/>
              <a:gd name="connsiteY0" fmla="*/ -1 h 3276930"/>
              <a:gd name="connsiteX1" fmla="*/ 1190636 w 2766037"/>
              <a:gd name="connsiteY1" fmla="*/ 2603509 h 3276930"/>
              <a:gd name="connsiteX2" fmla="*/ 0 w 2766037"/>
              <a:gd name="connsiteY2" fmla="*/ 3274584 h 3276930"/>
              <a:gd name="connsiteX0" fmla="*/ 2766037 w 2766037"/>
              <a:gd name="connsiteY0" fmla="*/ 1 h 3288032"/>
              <a:gd name="connsiteX1" fmla="*/ 1190636 w 2766037"/>
              <a:gd name="connsiteY1" fmla="*/ 2603511 h 3288032"/>
              <a:gd name="connsiteX2" fmla="*/ 0 w 2766037"/>
              <a:gd name="connsiteY2" fmla="*/ 3274586 h 3288032"/>
              <a:gd name="connsiteX0" fmla="*/ 2889989 w 2889989"/>
              <a:gd name="connsiteY0" fmla="*/ -1 h 2910430"/>
              <a:gd name="connsiteX1" fmla="*/ 1314588 w 2889989"/>
              <a:gd name="connsiteY1" fmla="*/ 2603509 h 2910430"/>
              <a:gd name="connsiteX2" fmla="*/ 0 w 2889989"/>
              <a:gd name="connsiteY2" fmla="*/ 2813848 h 2910430"/>
              <a:gd name="connsiteX0" fmla="*/ 2928669 w 2928669"/>
              <a:gd name="connsiteY0" fmla="*/ 1 h 3221098"/>
              <a:gd name="connsiteX1" fmla="*/ 1353268 w 2928669"/>
              <a:gd name="connsiteY1" fmla="*/ 2603511 h 3221098"/>
              <a:gd name="connsiteX2" fmla="*/ 38680 w 2928669"/>
              <a:gd name="connsiteY2" fmla="*/ 2813850 h 3221098"/>
              <a:gd name="connsiteX0" fmla="*/ 2770176 w 2770176"/>
              <a:gd name="connsiteY0" fmla="*/ -1 h 3012050"/>
              <a:gd name="connsiteX1" fmla="*/ 1194775 w 2770176"/>
              <a:gd name="connsiteY1" fmla="*/ 2603509 h 3012050"/>
              <a:gd name="connsiteX2" fmla="*/ 43749 w 2770176"/>
              <a:gd name="connsiteY2" fmla="*/ 2474341 h 3012050"/>
              <a:gd name="connsiteX0" fmla="*/ 2789097 w 2789097"/>
              <a:gd name="connsiteY0" fmla="*/ 1 h 3179595"/>
              <a:gd name="connsiteX1" fmla="*/ 833147 w 2789097"/>
              <a:gd name="connsiteY1" fmla="*/ 2901453 h 3179595"/>
              <a:gd name="connsiteX2" fmla="*/ 62670 w 2789097"/>
              <a:gd name="connsiteY2" fmla="*/ 2474343 h 3179595"/>
              <a:gd name="connsiteX0" fmla="*/ 2724823 w 2724823"/>
              <a:gd name="connsiteY0" fmla="*/ 0 h 3165848"/>
              <a:gd name="connsiteX1" fmla="*/ 833147 w 2724823"/>
              <a:gd name="connsiteY1" fmla="*/ 2887704 h 3165848"/>
              <a:gd name="connsiteX2" fmla="*/ 62670 w 2724823"/>
              <a:gd name="connsiteY2" fmla="*/ 2460594 h 3165848"/>
              <a:gd name="connsiteX0" fmla="*/ 2724823 w 2724823"/>
              <a:gd name="connsiteY0" fmla="*/ 0 h 3165846"/>
              <a:gd name="connsiteX1" fmla="*/ 833147 w 2724823"/>
              <a:gd name="connsiteY1" fmla="*/ 2887704 h 3165846"/>
              <a:gd name="connsiteX2" fmla="*/ 62670 w 2724823"/>
              <a:gd name="connsiteY2" fmla="*/ 2460594 h 3165846"/>
              <a:gd name="connsiteX0" fmla="*/ 2717583 w 2717583"/>
              <a:gd name="connsiteY0" fmla="*/ 0 h 3305396"/>
              <a:gd name="connsiteX1" fmla="*/ 941639 w 2717583"/>
              <a:gd name="connsiteY1" fmla="*/ 3086274 h 3305396"/>
              <a:gd name="connsiteX2" fmla="*/ 55430 w 2717583"/>
              <a:gd name="connsiteY2" fmla="*/ 2460594 h 3305396"/>
              <a:gd name="connsiteX0" fmla="*/ 2717583 w 2717583"/>
              <a:gd name="connsiteY0" fmla="*/ 0 h 3305396"/>
              <a:gd name="connsiteX1" fmla="*/ 941639 w 2717583"/>
              <a:gd name="connsiteY1" fmla="*/ 3086274 h 3305396"/>
              <a:gd name="connsiteX2" fmla="*/ 55430 w 2717583"/>
              <a:gd name="connsiteY2" fmla="*/ 2460594 h 3305396"/>
              <a:gd name="connsiteX0" fmla="*/ 2697844 w 2697843"/>
              <a:gd name="connsiteY0" fmla="*/ 1 h 3318320"/>
              <a:gd name="connsiteX1" fmla="*/ 941639 w 2697843"/>
              <a:gd name="connsiteY1" fmla="*/ 3099198 h 3318320"/>
              <a:gd name="connsiteX2" fmla="*/ 55430 w 2697843"/>
              <a:gd name="connsiteY2" fmla="*/ 2473518 h 3318320"/>
              <a:gd name="connsiteX0" fmla="*/ 2717717 w 2717717"/>
              <a:gd name="connsiteY0" fmla="*/ -1 h 3257299"/>
              <a:gd name="connsiteX1" fmla="*/ 961512 w 2717717"/>
              <a:gd name="connsiteY1" fmla="*/ 3099196 h 3257299"/>
              <a:gd name="connsiteX2" fmla="*/ 75303 w 2717717"/>
              <a:gd name="connsiteY2" fmla="*/ 2473516 h 3257299"/>
              <a:gd name="connsiteX0" fmla="*/ 2719729 w 2719729"/>
              <a:gd name="connsiteY0" fmla="*/ 1 h 3294783"/>
              <a:gd name="connsiteX1" fmla="*/ 943202 w 2719729"/>
              <a:gd name="connsiteY1" fmla="*/ 3148119 h 3294783"/>
              <a:gd name="connsiteX2" fmla="*/ 77315 w 2719729"/>
              <a:gd name="connsiteY2" fmla="*/ 2473518 h 3294783"/>
              <a:gd name="connsiteX0" fmla="*/ 2727913 w 2727913"/>
              <a:gd name="connsiteY0" fmla="*/ -1 h 3261527"/>
              <a:gd name="connsiteX1" fmla="*/ 951386 w 2727913"/>
              <a:gd name="connsiteY1" fmla="*/ 3148117 h 3261527"/>
              <a:gd name="connsiteX2" fmla="*/ 85499 w 2727913"/>
              <a:gd name="connsiteY2" fmla="*/ 2473516 h 3261527"/>
              <a:gd name="connsiteX0" fmla="*/ 2765917 w 2765917"/>
              <a:gd name="connsiteY0" fmla="*/ 1 h 3209875"/>
              <a:gd name="connsiteX1" fmla="*/ 989390 w 2765917"/>
              <a:gd name="connsiteY1" fmla="*/ 3148119 h 3209875"/>
              <a:gd name="connsiteX2" fmla="*/ 123503 w 2765917"/>
              <a:gd name="connsiteY2" fmla="*/ 2473518 h 3209875"/>
              <a:gd name="connsiteX0" fmla="*/ 2643775 w 2643775"/>
              <a:gd name="connsiteY0" fmla="*/ -1 h 3215354"/>
              <a:gd name="connsiteX1" fmla="*/ 867248 w 2643775"/>
              <a:gd name="connsiteY1" fmla="*/ 3148117 h 3215354"/>
              <a:gd name="connsiteX2" fmla="*/ 147034 w 2643775"/>
              <a:gd name="connsiteY2" fmla="*/ 2534938 h 3215354"/>
              <a:gd name="connsiteX0" fmla="*/ 2643774 w 2643773"/>
              <a:gd name="connsiteY0" fmla="*/ 0 h 3215356"/>
              <a:gd name="connsiteX1" fmla="*/ 867248 w 2643773"/>
              <a:gd name="connsiteY1" fmla="*/ 3148119 h 3215356"/>
              <a:gd name="connsiteX2" fmla="*/ 147034 w 2643773"/>
              <a:gd name="connsiteY2" fmla="*/ 2534940 h 3215356"/>
              <a:gd name="connsiteX0" fmla="*/ 2643774 w 2723362"/>
              <a:gd name="connsiteY0" fmla="*/ 0 h 3215356"/>
              <a:gd name="connsiteX1" fmla="*/ 867248 w 2723362"/>
              <a:gd name="connsiteY1" fmla="*/ 3148119 h 3215356"/>
              <a:gd name="connsiteX2" fmla="*/ 147034 w 2723362"/>
              <a:gd name="connsiteY2" fmla="*/ 2534940 h 3215356"/>
              <a:gd name="connsiteX0" fmla="*/ 2661349 w 2740105"/>
              <a:gd name="connsiteY0" fmla="*/ -1 h 3164252"/>
              <a:gd name="connsiteX1" fmla="*/ 867248 w 2740105"/>
              <a:gd name="connsiteY1" fmla="*/ 3097015 h 3164252"/>
              <a:gd name="connsiteX2" fmla="*/ 147034 w 2740105"/>
              <a:gd name="connsiteY2" fmla="*/ 2483836 h 3164252"/>
              <a:gd name="connsiteX0" fmla="*/ 2661349 w 2725840"/>
              <a:gd name="connsiteY0" fmla="*/ 1 h 3164254"/>
              <a:gd name="connsiteX1" fmla="*/ 867248 w 2725840"/>
              <a:gd name="connsiteY1" fmla="*/ 3097017 h 3164254"/>
              <a:gd name="connsiteX2" fmla="*/ 147034 w 2725840"/>
              <a:gd name="connsiteY2" fmla="*/ 2483838 h 3164254"/>
              <a:gd name="connsiteX0" fmla="*/ 2661349 w 2833442"/>
              <a:gd name="connsiteY0" fmla="*/ -1 h 3164252"/>
              <a:gd name="connsiteX1" fmla="*/ 867248 w 2833442"/>
              <a:gd name="connsiteY1" fmla="*/ 3097015 h 3164252"/>
              <a:gd name="connsiteX2" fmla="*/ 147034 w 2833442"/>
              <a:gd name="connsiteY2" fmla="*/ 2483836 h 3164252"/>
              <a:gd name="connsiteX0" fmla="*/ 2661349 w 2805409"/>
              <a:gd name="connsiteY0" fmla="*/ 1 h 3164254"/>
              <a:gd name="connsiteX1" fmla="*/ 867248 w 2805409"/>
              <a:gd name="connsiteY1" fmla="*/ 3097017 h 3164254"/>
              <a:gd name="connsiteX2" fmla="*/ 147034 w 2805409"/>
              <a:gd name="connsiteY2" fmla="*/ 2483838 h 3164254"/>
              <a:gd name="connsiteX0" fmla="*/ 2680539 w 2824599"/>
              <a:gd name="connsiteY0" fmla="*/ -1 h 3174237"/>
              <a:gd name="connsiteX1" fmla="*/ 886438 w 2824599"/>
              <a:gd name="connsiteY1" fmla="*/ 3097015 h 3174237"/>
              <a:gd name="connsiteX2" fmla="*/ 166224 w 2824599"/>
              <a:gd name="connsiteY2" fmla="*/ 2483836 h 3174237"/>
              <a:gd name="connsiteX0" fmla="*/ 2680541 w 2827970"/>
              <a:gd name="connsiteY0" fmla="*/ 1 h 3174239"/>
              <a:gd name="connsiteX1" fmla="*/ 886440 w 2827970"/>
              <a:gd name="connsiteY1" fmla="*/ 3097017 h 3174239"/>
              <a:gd name="connsiteX2" fmla="*/ 166226 w 2827970"/>
              <a:gd name="connsiteY2" fmla="*/ 2483838 h 3174239"/>
              <a:gd name="connsiteX0" fmla="*/ 2680541 w 2832907"/>
              <a:gd name="connsiteY0" fmla="*/ -1 h 3174237"/>
              <a:gd name="connsiteX1" fmla="*/ 886440 w 2832907"/>
              <a:gd name="connsiteY1" fmla="*/ 3097015 h 3174237"/>
              <a:gd name="connsiteX2" fmla="*/ 166226 w 2832907"/>
              <a:gd name="connsiteY2" fmla="*/ 2483836 h 3174237"/>
              <a:gd name="connsiteX0" fmla="*/ 2680541 w 2831752"/>
              <a:gd name="connsiteY0" fmla="*/ 1 h 3174239"/>
              <a:gd name="connsiteX1" fmla="*/ 886440 w 2831752"/>
              <a:gd name="connsiteY1" fmla="*/ 3097017 h 3174239"/>
              <a:gd name="connsiteX2" fmla="*/ 166226 w 2831752"/>
              <a:gd name="connsiteY2" fmla="*/ 2483838 h 317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1752" h="3174239">
                <a:moveTo>
                  <a:pt x="2680541" y="1"/>
                </a:moveTo>
                <a:cubicBezTo>
                  <a:pt x="3297873" y="1658888"/>
                  <a:pt x="1890293" y="2752907"/>
                  <a:pt x="886440" y="3097017"/>
                </a:cubicBezTo>
                <a:cubicBezTo>
                  <a:pt x="27896" y="3366041"/>
                  <a:pt x="-195407" y="2876418"/>
                  <a:pt x="166226" y="2483838"/>
                </a:cubicBezTo>
              </a:path>
            </a:pathLst>
          </a:custGeom>
          <a:ln w="1905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олилиния 245"/>
          <p:cNvSpPr/>
          <p:nvPr/>
        </p:nvSpPr>
        <p:spPr>
          <a:xfrm rot="2389897" flipH="1">
            <a:off x="4578091" y="2345906"/>
            <a:ext cx="883181" cy="102520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524192 w 1524192"/>
              <a:gd name="connsiteY0" fmla="*/ 0 h 1214236"/>
              <a:gd name="connsiteX1" fmla="*/ -1 w 1524192"/>
              <a:gd name="connsiteY1" fmla="*/ 1214236 h 1214236"/>
              <a:gd name="connsiteX0" fmla="*/ 1267935 w 1267935"/>
              <a:gd name="connsiteY0" fmla="*/ 0 h 1542809"/>
              <a:gd name="connsiteX1" fmla="*/ 0 w 1267935"/>
              <a:gd name="connsiteY1" fmla="*/ 1542809 h 1542809"/>
              <a:gd name="connsiteX0" fmla="*/ 1267935 w 1267935"/>
              <a:gd name="connsiteY0" fmla="*/ 0 h 1542809"/>
              <a:gd name="connsiteX1" fmla="*/ 0 w 1267935"/>
              <a:gd name="connsiteY1" fmla="*/ 1542809 h 1542809"/>
              <a:gd name="connsiteX0" fmla="*/ 1104863 w 1104863"/>
              <a:gd name="connsiteY0" fmla="*/ 0 h 1167297"/>
              <a:gd name="connsiteX1" fmla="*/ 0 w 1104863"/>
              <a:gd name="connsiteY1" fmla="*/ 1167297 h 1167297"/>
              <a:gd name="connsiteX0" fmla="*/ 1104863 w 1104863"/>
              <a:gd name="connsiteY0" fmla="*/ 0 h 1167297"/>
              <a:gd name="connsiteX1" fmla="*/ 0 w 1104863"/>
              <a:gd name="connsiteY1" fmla="*/ 1167297 h 1167297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49949"/>
              <a:gd name="connsiteX1" fmla="*/ 0 w 1163103"/>
              <a:gd name="connsiteY1" fmla="*/ 1049949 h 1049949"/>
              <a:gd name="connsiteX0" fmla="*/ 1163103 w 1163103"/>
              <a:gd name="connsiteY0" fmla="*/ 0 h 1050701"/>
              <a:gd name="connsiteX1" fmla="*/ 0 w 1163103"/>
              <a:gd name="connsiteY1" fmla="*/ 1049949 h 1050701"/>
              <a:gd name="connsiteX0" fmla="*/ 1163103 w 1163121"/>
              <a:gd name="connsiteY0" fmla="*/ 0 h 1050701"/>
              <a:gd name="connsiteX1" fmla="*/ 0 w 1163121"/>
              <a:gd name="connsiteY1" fmla="*/ 1049949 h 1050701"/>
              <a:gd name="connsiteX0" fmla="*/ 1163103 w 1180523"/>
              <a:gd name="connsiteY0" fmla="*/ 0 h 1051687"/>
              <a:gd name="connsiteX1" fmla="*/ 0 w 1180523"/>
              <a:gd name="connsiteY1" fmla="*/ 1049949 h 1051687"/>
              <a:gd name="connsiteX0" fmla="*/ 1163103 w 1163103"/>
              <a:gd name="connsiteY0" fmla="*/ 0 h 1051613"/>
              <a:gd name="connsiteX1" fmla="*/ 0 w 1163103"/>
              <a:gd name="connsiteY1" fmla="*/ 1049949 h 1051613"/>
              <a:gd name="connsiteX0" fmla="*/ 1163103 w 1169927"/>
              <a:gd name="connsiteY0" fmla="*/ 0 h 1051484"/>
              <a:gd name="connsiteX1" fmla="*/ 0 w 1169927"/>
              <a:gd name="connsiteY1" fmla="*/ 1049949 h 1051484"/>
              <a:gd name="connsiteX0" fmla="*/ 1163103 w 1169426"/>
              <a:gd name="connsiteY0" fmla="*/ 0 h 1062794"/>
              <a:gd name="connsiteX1" fmla="*/ 0 w 1169426"/>
              <a:gd name="connsiteY1" fmla="*/ 1049949 h 1062794"/>
              <a:gd name="connsiteX0" fmla="*/ 1163103 w 1167873"/>
              <a:gd name="connsiteY0" fmla="*/ 0 h 1050394"/>
              <a:gd name="connsiteX1" fmla="*/ 0 w 1167873"/>
              <a:gd name="connsiteY1" fmla="*/ 1049949 h 1050394"/>
              <a:gd name="connsiteX0" fmla="*/ 1163103 w 1166772"/>
              <a:gd name="connsiteY0" fmla="*/ 0 h 1053074"/>
              <a:gd name="connsiteX1" fmla="*/ 0 w 1166772"/>
              <a:gd name="connsiteY1" fmla="*/ 1049949 h 1053074"/>
              <a:gd name="connsiteX0" fmla="*/ 1163103 w 1166613"/>
              <a:gd name="connsiteY0" fmla="*/ 0 h 1049951"/>
              <a:gd name="connsiteX1" fmla="*/ 0 w 1166613"/>
              <a:gd name="connsiteY1" fmla="*/ 1049949 h 1049951"/>
              <a:gd name="connsiteX0" fmla="*/ 1163103 w 1166491"/>
              <a:gd name="connsiteY0" fmla="*/ 0 h 1049951"/>
              <a:gd name="connsiteX1" fmla="*/ 0 w 1166491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163103 w 1163104"/>
              <a:gd name="connsiteY0" fmla="*/ 0 h 1049951"/>
              <a:gd name="connsiteX1" fmla="*/ 0 w 1163104"/>
              <a:gd name="connsiteY1" fmla="*/ 1049949 h 1049951"/>
              <a:gd name="connsiteX0" fmla="*/ 1270636 w 1270635"/>
              <a:gd name="connsiteY0" fmla="*/ 0 h 1089396"/>
              <a:gd name="connsiteX1" fmla="*/ 0 w 1270635"/>
              <a:gd name="connsiteY1" fmla="*/ 1089396 h 1089396"/>
              <a:gd name="connsiteX0" fmla="*/ 1270636 w 1270637"/>
              <a:gd name="connsiteY0" fmla="*/ 0 h 1089396"/>
              <a:gd name="connsiteX1" fmla="*/ 0 w 1270637"/>
              <a:gd name="connsiteY1" fmla="*/ 1089396 h 1089396"/>
              <a:gd name="connsiteX0" fmla="*/ 1409541 w 1409541"/>
              <a:gd name="connsiteY0" fmla="*/ -1 h 1137004"/>
              <a:gd name="connsiteX1" fmla="*/ 0 w 1409541"/>
              <a:gd name="connsiteY1" fmla="*/ 1137004 h 1137004"/>
              <a:gd name="connsiteX0" fmla="*/ 1409541 w 1409541"/>
              <a:gd name="connsiteY0" fmla="*/ 1 h 1137006"/>
              <a:gd name="connsiteX1" fmla="*/ 0 w 1409541"/>
              <a:gd name="connsiteY1" fmla="*/ 1137006 h 1137006"/>
              <a:gd name="connsiteX0" fmla="*/ 1409541 w 1409541"/>
              <a:gd name="connsiteY0" fmla="*/ -1 h 1137004"/>
              <a:gd name="connsiteX1" fmla="*/ 0 w 1409541"/>
              <a:gd name="connsiteY1" fmla="*/ 1137004 h 1137004"/>
              <a:gd name="connsiteX0" fmla="*/ 1409541 w 1409541"/>
              <a:gd name="connsiteY0" fmla="*/ 1 h 1137006"/>
              <a:gd name="connsiteX1" fmla="*/ 0 w 1409541"/>
              <a:gd name="connsiteY1" fmla="*/ 1137006 h 1137006"/>
              <a:gd name="connsiteX0" fmla="*/ 1409541 w 1409541"/>
              <a:gd name="connsiteY0" fmla="*/ -1 h 1137264"/>
              <a:gd name="connsiteX1" fmla="*/ 0 w 1409541"/>
              <a:gd name="connsiteY1" fmla="*/ 1137004 h 1137264"/>
              <a:gd name="connsiteX0" fmla="*/ 1409541 w 1409541"/>
              <a:gd name="connsiteY0" fmla="*/ 1 h 1137281"/>
              <a:gd name="connsiteX1" fmla="*/ 0 w 1409541"/>
              <a:gd name="connsiteY1" fmla="*/ 1137006 h 1137281"/>
              <a:gd name="connsiteX0" fmla="*/ 1409541 w 1409541"/>
              <a:gd name="connsiteY0" fmla="*/ -1 h 1146189"/>
              <a:gd name="connsiteX1" fmla="*/ 0 w 1409541"/>
              <a:gd name="connsiteY1" fmla="*/ 1137004 h 1146189"/>
              <a:gd name="connsiteX0" fmla="*/ 1650671 w 1650671"/>
              <a:gd name="connsiteY0" fmla="*/ -1 h 3660264"/>
              <a:gd name="connsiteX1" fmla="*/ 0 w 1650671"/>
              <a:gd name="connsiteY1" fmla="*/ 3658628 h 3660264"/>
              <a:gd name="connsiteX0" fmla="*/ 1650671 w 1792317"/>
              <a:gd name="connsiteY0" fmla="*/ 1 h 3661238"/>
              <a:gd name="connsiteX1" fmla="*/ 0 w 1792317"/>
              <a:gd name="connsiteY1" fmla="*/ 3658630 h 3661238"/>
              <a:gd name="connsiteX0" fmla="*/ 2766037 w 2857849"/>
              <a:gd name="connsiteY0" fmla="*/ -1 h 3277842"/>
              <a:gd name="connsiteX1" fmla="*/ 0 w 2857849"/>
              <a:gd name="connsiteY1" fmla="*/ 3274584 h 3277842"/>
              <a:gd name="connsiteX0" fmla="*/ 2766037 w 2766037"/>
              <a:gd name="connsiteY0" fmla="*/ 1 h 3277908"/>
              <a:gd name="connsiteX1" fmla="*/ 347338 w 2766037"/>
              <a:gd name="connsiteY1" fmla="*/ 3223741 h 3277908"/>
              <a:gd name="connsiteX2" fmla="*/ 0 w 2766037"/>
              <a:gd name="connsiteY2" fmla="*/ 3274586 h 3277908"/>
              <a:gd name="connsiteX0" fmla="*/ 2766037 w 2766037"/>
              <a:gd name="connsiteY0" fmla="*/ -1 h 3276930"/>
              <a:gd name="connsiteX1" fmla="*/ 1190636 w 2766037"/>
              <a:gd name="connsiteY1" fmla="*/ 2603509 h 3276930"/>
              <a:gd name="connsiteX2" fmla="*/ 0 w 2766037"/>
              <a:gd name="connsiteY2" fmla="*/ 3274584 h 3276930"/>
              <a:gd name="connsiteX0" fmla="*/ 2766037 w 2766037"/>
              <a:gd name="connsiteY0" fmla="*/ 1 h 3288032"/>
              <a:gd name="connsiteX1" fmla="*/ 1190636 w 2766037"/>
              <a:gd name="connsiteY1" fmla="*/ 2603511 h 3288032"/>
              <a:gd name="connsiteX2" fmla="*/ 0 w 2766037"/>
              <a:gd name="connsiteY2" fmla="*/ 3274586 h 3288032"/>
              <a:gd name="connsiteX0" fmla="*/ 2889989 w 2889989"/>
              <a:gd name="connsiteY0" fmla="*/ -1 h 2910430"/>
              <a:gd name="connsiteX1" fmla="*/ 1314588 w 2889989"/>
              <a:gd name="connsiteY1" fmla="*/ 2603509 h 2910430"/>
              <a:gd name="connsiteX2" fmla="*/ 0 w 2889989"/>
              <a:gd name="connsiteY2" fmla="*/ 2813848 h 2910430"/>
              <a:gd name="connsiteX0" fmla="*/ 2928669 w 2928669"/>
              <a:gd name="connsiteY0" fmla="*/ 1 h 3221098"/>
              <a:gd name="connsiteX1" fmla="*/ 1353268 w 2928669"/>
              <a:gd name="connsiteY1" fmla="*/ 2603511 h 3221098"/>
              <a:gd name="connsiteX2" fmla="*/ 38680 w 2928669"/>
              <a:gd name="connsiteY2" fmla="*/ 2813850 h 3221098"/>
              <a:gd name="connsiteX0" fmla="*/ 2770176 w 2770176"/>
              <a:gd name="connsiteY0" fmla="*/ -1 h 3012050"/>
              <a:gd name="connsiteX1" fmla="*/ 1194775 w 2770176"/>
              <a:gd name="connsiteY1" fmla="*/ 2603509 h 3012050"/>
              <a:gd name="connsiteX2" fmla="*/ 43749 w 2770176"/>
              <a:gd name="connsiteY2" fmla="*/ 2474341 h 3012050"/>
              <a:gd name="connsiteX0" fmla="*/ 2789097 w 2789097"/>
              <a:gd name="connsiteY0" fmla="*/ 1 h 3179595"/>
              <a:gd name="connsiteX1" fmla="*/ 833147 w 2789097"/>
              <a:gd name="connsiteY1" fmla="*/ 2901453 h 3179595"/>
              <a:gd name="connsiteX2" fmla="*/ 62670 w 2789097"/>
              <a:gd name="connsiteY2" fmla="*/ 2474343 h 3179595"/>
              <a:gd name="connsiteX0" fmla="*/ 2724823 w 2724823"/>
              <a:gd name="connsiteY0" fmla="*/ 0 h 3165848"/>
              <a:gd name="connsiteX1" fmla="*/ 833147 w 2724823"/>
              <a:gd name="connsiteY1" fmla="*/ 2887704 h 3165848"/>
              <a:gd name="connsiteX2" fmla="*/ 62670 w 2724823"/>
              <a:gd name="connsiteY2" fmla="*/ 2460594 h 3165848"/>
              <a:gd name="connsiteX0" fmla="*/ 2724823 w 2724823"/>
              <a:gd name="connsiteY0" fmla="*/ 0 h 3165846"/>
              <a:gd name="connsiteX1" fmla="*/ 833147 w 2724823"/>
              <a:gd name="connsiteY1" fmla="*/ 2887704 h 3165846"/>
              <a:gd name="connsiteX2" fmla="*/ 62670 w 2724823"/>
              <a:gd name="connsiteY2" fmla="*/ 2460594 h 3165846"/>
              <a:gd name="connsiteX0" fmla="*/ 2717583 w 2717583"/>
              <a:gd name="connsiteY0" fmla="*/ 0 h 3305396"/>
              <a:gd name="connsiteX1" fmla="*/ 941639 w 2717583"/>
              <a:gd name="connsiteY1" fmla="*/ 3086274 h 3305396"/>
              <a:gd name="connsiteX2" fmla="*/ 55430 w 2717583"/>
              <a:gd name="connsiteY2" fmla="*/ 2460594 h 3305396"/>
              <a:gd name="connsiteX0" fmla="*/ 2717583 w 2717583"/>
              <a:gd name="connsiteY0" fmla="*/ 0 h 3305396"/>
              <a:gd name="connsiteX1" fmla="*/ 941639 w 2717583"/>
              <a:gd name="connsiteY1" fmla="*/ 3086274 h 3305396"/>
              <a:gd name="connsiteX2" fmla="*/ 55430 w 2717583"/>
              <a:gd name="connsiteY2" fmla="*/ 2460594 h 3305396"/>
              <a:gd name="connsiteX0" fmla="*/ 2697844 w 2697843"/>
              <a:gd name="connsiteY0" fmla="*/ 1 h 3318320"/>
              <a:gd name="connsiteX1" fmla="*/ 941639 w 2697843"/>
              <a:gd name="connsiteY1" fmla="*/ 3099198 h 3318320"/>
              <a:gd name="connsiteX2" fmla="*/ 55430 w 2697843"/>
              <a:gd name="connsiteY2" fmla="*/ 2473518 h 3318320"/>
              <a:gd name="connsiteX0" fmla="*/ 2717717 w 2717717"/>
              <a:gd name="connsiteY0" fmla="*/ -1 h 3257299"/>
              <a:gd name="connsiteX1" fmla="*/ 961512 w 2717717"/>
              <a:gd name="connsiteY1" fmla="*/ 3099196 h 3257299"/>
              <a:gd name="connsiteX2" fmla="*/ 75303 w 2717717"/>
              <a:gd name="connsiteY2" fmla="*/ 2473516 h 3257299"/>
              <a:gd name="connsiteX0" fmla="*/ 2719729 w 2719729"/>
              <a:gd name="connsiteY0" fmla="*/ 1 h 3294783"/>
              <a:gd name="connsiteX1" fmla="*/ 943202 w 2719729"/>
              <a:gd name="connsiteY1" fmla="*/ 3148119 h 3294783"/>
              <a:gd name="connsiteX2" fmla="*/ 77315 w 2719729"/>
              <a:gd name="connsiteY2" fmla="*/ 2473518 h 3294783"/>
              <a:gd name="connsiteX0" fmla="*/ 2727913 w 2727913"/>
              <a:gd name="connsiteY0" fmla="*/ -1 h 3261527"/>
              <a:gd name="connsiteX1" fmla="*/ 951386 w 2727913"/>
              <a:gd name="connsiteY1" fmla="*/ 3148117 h 3261527"/>
              <a:gd name="connsiteX2" fmla="*/ 85499 w 2727913"/>
              <a:gd name="connsiteY2" fmla="*/ 2473516 h 3261527"/>
              <a:gd name="connsiteX0" fmla="*/ 2765917 w 2765917"/>
              <a:gd name="connsiteY0" fmla="*/ 1 h 3209875"/>
              <a:gd name="connsiteX1" fmla="*/ 989390 w 2765917"/>
              <a:gd name="connsiteY1" fmla="*/ 3148119 h 3209875"/>
              <a:gd name="connsiteX2" fmla="*/ 123503 w 2765917"/>
              <a:gd name="connsiteY2" fmla="*/ 2473518 h 3209875"/>
              <a:gd name="connsiteX0" fmla="*/ 2643775 w 2643775"/>
              <a:gd name="connsiteY0" fmla="*/ -1 h 3215354"/>
              <a:gd name="connsiteX1" fmla="*/ 867248 w 2643775"/>
              <a:gd name="connsiteY1" fmla="*/ 3148117 h 3215354"/>
              <a:gd name="connsiteX2" fmla="*/ 147034 w 2643775"/>
              <a:gd name="connsiteY2" fmla="*/ 2534938 h 3215354"/>
              <a:gd name="connsiteX0" fmla="*/ 2643774 w 2643773"/>
              <a:gd name="connsiteY0" fmla="*/ 0 h 3215356"/>
              <a:gd name="connsiteX1" fmla="*/ 867248 w 2643773"/>
              <a:gd name="connsiteY1" fmla="*/ 3148119 h 3215356"/>
              <a:gd name="connsiteX2" fmla="*/ 147034 w 2643773"/>
              <a:gd name="connsiteY2" fmla="*/ 2534940 h 3215356"/>
              <a:gd name="connsiteX0" fmla="*/ 2643774 w 2723362"/>
              <a:gd name="connsiteY0" fmla="*/ 0 h 3215356"/>
              <a:gd name="connsiteX1" fmla="*/ 867248 w 2723362"/>
              <a:gd name="connsiteY1" fmla="*/ 3148119 h 3215356"/>
              <a:gd name="connsiteX2" fmla="*/ 147034 w 2723362"/>
              <a:gd name="connsiteY2" fmla="*/ 2534940 h 3215356"/>
              <a:gd name="connsiteX0" fmla="*/ 2661349 w 2740105"/>
              <a:gd name="connsiteY0" fmla="*/ -1 h 3164252"/>
              <a:gd name="connsiteX1" fmla="*/ 867248 w 2740105"/>
              <a:gd name="connsiteY1" fmla="*/ 3097015 h 3164252"/>
              <a:gd name="connsiteX2" fmla="*/ 147034 w 2740105"/>
              <a:gd name="connsiteY2" fmla="*/ 2483836 h 3164252"/>
              <a:gd name="connsiteX0" fmla="*/ 2661349 w 2725840"/>
              <a:gd name="connsiteY0" fmla="*/ 1 h 3164254"/>
              <a:gd name="connsiteX1" fmla="*/ 867248 w 2725840"/>
              <a:gd name="connsiteY1" fmla="*/ 3097017 h 3164254"/>
              <a:gd name="connsiteX2" fmla="*/ 147034 w 2725840"/>
              <a:gd name="connsiteY2" fmla="*/ 2483838 h 3164254"/>
              <a:gd name="connsiteX0" fmla="*/ 2661349 w 2833442"/>
              <a:gd name="connsiteY0" fmla="*/ -1 h 3164252"/>
              <a:gd name="connsiteX1" fmla="*/ 867248 w 2833442"/>
              <a:gd name="connsiteY1" fmla="*/ 3097015 h 3164252"/>
              <a:gd name="connsiteX2" fmla="*/ 147034 w 2833442"/>
              <a:gd name="connsiteY2" fmla="*/ 2483836 h 3164252"/>
              <a:gd name="connsiteX0" fmla="*/ 2661349 w 2805409"/>
              <a:gd name="connsiteY0" fmla="*/ 1 h 3164254"/>
              <a:gd name="connsiteX1" fmla="*/ 867248 w 2805409"/>
              <a:gd name="connsiteY1" fmla="*/ 3097017 h 3164254"/>
              <a:gd name="connsiteX2" fmla="*/ 147034 w 2805409"/>
              <a:gd name="connsiteY2" fmla="*/ 2483838 h 3164254"/>
              <a:gd name="connsiteX0" fmla="*/ 2680539 w 2824599"/>
              <a:gd name="connsiteY0" fmla="*/ -1 h 3174237"/>
              <a:gd name="connsiteX1" fmla="*/ 886438 w 2824599"/>
              <a:gd name="connsiteY1" fmla="*/ 3097015 h 3174237"/>
              <a:gd name="connsiteX2" fmla="*/ 166224 w 2824599"/>
              <a:gd name="connsiteY2" fmla="*/ 2483836 h 3174237"/>
              <a:gd name="connsiteX0" fmla="*/ 2680541 w 2827970"/>
              <a:gd name="connsiteY0" fmla="*/ 1 h 3174239"/>
              <a:gd name="connsiteX1" fmla="*/ 886440 w 2827970"/>
              <a:gd name="connsiteY1" fmla="*/ 3097017 h 3174239"/>
              <a:gd name="connsiteX2" fmla="*/ 166226 w 2827970"/>
              <a:gd name="connsiteY2" fmla="*/ 2483838 h 3174239"/>
              <a:gd name="connsiteX0" fmla="*/ 2680541 w 2832907"/>
              <a:gd name="connsiteY0" fmla="*/ -1 h 3174237"/>
              <a:gd name="connsiteX1" fmla="*/ 886440 w 2832907"/>
              <a:gd name="connsiteY1" fmla="*/ 3097015 h 3174237"/>
              <a:gd name="connsiteX2" fmla="*/ 166226 w 2832907"/>
              <a:gd name="connsiteY2" fmla="*/ 2483836 h 3174237"/>
              <a:gd name="connsiteX0" fmla="*/ 2680541 w 2831752"/>
              <a:gd name="connsiteY0" fmla="*/ 1 h 3174239"/>
              <a:gd name="connsiteX1" fmla="*/ 886440 w 2831752"/>
              <a:gd name="connsiteY1" fmla="*/ 3097017 h 3174239"/>
              <a:gd name="connsiteX2" fmla="*/ 166226 w 2831752"/>
              <a:gd name="connsiteY2" fmla="*/ 2483838 h 3174239"/>
              <a:gd name="connsiteX0" fmla="*/ 1728711 w 2009103"/>
              <a:gd name="connsiteY0" fmla="*/ 0 h 1332437"/>
              <a:gd name="connsiteX1" fmla="*/ 886440 w 2009103"/>
              <a:gd name="connsiteY1" fmla="*/ 1255215 h 1332437"/>
              <a:gd name="connsiteX2" fmla="*/ 166226 w 2009103"/>
              <a:gd name="connsiteY2" fmla="*/ 642036 h 1332437"/>
              <a:gd name="connsiteX0" fmla="*/ 1728711 w 1825860"/>
              <a:gd name="connsiteY0" fmla="*/ 0 h 1332437"/>
              <a:gd name="connsiteX1" fmla="*/ 886440 w 1825860"/>
              <a:gd name="connsiteY1" fmla="*/ 1255215 h 1332437"/>
              <a:gd name="connsiteX2" fmla="*/ 166226 w 1825860"/>
              <a:gd name="connsiteY2" fmla="*/ 642036 h 1332437"/>
              <a:gd name="connsiteX0" fmla="*/ 1364699 w 1579813"/>
              <a:gd name="connsiteY0" fmla="*/ -1 h 1543914"/>
              <a:gd name="connsiteX1" fmla="*/ 886440 w 1579813"/>
              <a:gd name="connsiteY1" fmla="*/ 1466692 h 1543914"/>
              <a:gd name="connsiteX2" fmla="*/ 166226 w 1579813"/>
              <a:gd name="connsiteY2" fmla="*/ 853513 h 1543914"/>
              <a:gd name="connsiteX0" fmla="*/ 1053291 w 1268406"/>
              <a:gd name="connsiteY0" fmla="*/ 1 h 1509101"/>
              <a:gd name="connsiteX1" fmla="*/ 575032 w 1268406"/>
              <a:gd name="connsiteY1" fmla="*/ 1466694 h 1509101"/>
              <a:gd name="connsiteX2" fmla="*/ 340217 w 1268406"/>
              <a:gd name="connsiteY2" fmla="*/ 259533 h 1509101"/>
              <a:gd name="connsiteX0" fmla="*/ 1294182 w 1509297"/>
              <a:gd name="connsiteY0" fmla="*/ -1 h 1507538"/>
              <a:gd name="connsiteX1" fmla="*/ 815923 w 1509297"/>
              <a:gd name="connsiteY1" fmla="*/ 1466692 h 1507538"/>
              <a:gd name="connsiteX2" fmla="*/ 581108 w 1509297"/>
              <a:gd name="connsiteY2" fmla="*/ 259531 h 1507538"/>
              <a:gd name="connsiteX0" fmla="*/ 1292262 w 1507377"/>
              <a:gd name="connsiteY0" fmla="*/ 1 h 1513129"/>
              <a:gd name="connsiteX1" fmla="*/ 814003 w 1507377"/>
              <a:gd name="connsiteY1" fmla="*/ 1466694 h 1513129"/>
              <a:gd name="connsiteX2" fmla="*/ 582323 w 1507377"/>
              <a:gd name="connsiteY2" fmla="*/ 421683 h 1513129"/>
              <a:gd name="connsiteX0" fmla="*/ 1439325 w 1544760"/>
              <a:gd name="connsiteY0" fmla="*/ -1 h 1585536"/>
              <a:gd name="connsiteX1" fmla="*/ 635472 w 1544760"/>
              <a:gd name="connsiteY1" fmla="*/ 1541868 h 1585536"/>
              <a:gd name="connsiteX2" fmla="*/ 729386 w 1544760"/>
              <a:gd name="connsiteY2" fmla="*/ 421681 h 1585536"/>
              <a:gd name="connsiteX0" fmla="*/ 1325175 w 1430610"/>
              <a:gd name="connsiteY0" fmla="*/ 1 h 1562454"/>
              <a:gd name="connsiteX1" fmla="*/ 521322 w 1430610"/>
              <a:gd name="connsiteY1" fmla="*/ 1541870 h 1562454"/>
              <a:gd name="connsiteX2" fmla="*/ 615236 w 1430610"/>
              <a:gd name="connsiteY2" fmla="*/ 421683 h 1562454"/>
              <a:gd name="connsiteX0" fmla="*/ 1325175 w 1382057"/>
              <a:gd name="connsiteY0" fmla="*/ -1 h 1562454"/>
              <a:gd name="connsiteX1" fmla="*/ 521322 w 1382057"/>
              <a:gd name="connsiteY1" fmla="*/ 1541868 h 1562454"/>
              <a:gd name="connsiteX2" fmla="*/ 615236 w 1382057"/>
              <a:gd name="connsiteY2" fmla="*/ 421681 h 1562454"/>
              <a:gd name="connsiteX0" fmla="*/ 1346686 w 1399391"/>
              <a:gd name="connsiteY0" fmla="*/ 1 h 1566541"/>
              <a:gd name="connsiteX1" fmla="*/ 495711 w 1399391"/>
              <a:gd name="connsiteY1" fmla="*/ 1546035 h 1566541"/>
              <a:gd name="connsiteX2" fmla="*/ 636747 w 1399391"/>
              <a:gd name="connsiteY2" fmla="*/ 421683 h 1566541"/>
              <a:gd name="connsiteX0" fmla="*/ 1356697 w 1409402"/>
              <a:gd name="connsiteY0" fmla="*/ -1 h 1549478"/>
              <a:gd name="connsiteX1" fmla="*/ 505722 w 1409402"/>
              <a:gd name="connsiteY1" fmla="*/ 1546033 h 1549478"/>
              <a:gd name="connsiteX2" fmla="*/ 646758 w 1409402"/>
              <a:gd name="connsiteY2" fmla="*/ 421681 h 1549478"/>
              <a:gd name="connsiteX0" fmla="*/ 1370633 w 1421039"/>
              <a:gd name="connsiteY0" fmla="*/ 1 h 1557806"/>
              <a:gd name="connsiteX1" fmla="*/ 490739 w 1421039"/>
              <a:gd name="connsiteY1" fmla="*/ 1554392 h 1557806"/>
              <a:gd name="connsiteX2" fmla="*/ 660694 w 1421039"/>
              <a:gd name="connsiteY2" fmla="*/ 421683 h 1557806"/>
              <a:gd name="connsiteX0" fmla="*/ 1400284 w 1450690"/>
              <a:gd name="connsiteY0" fmla="*/ -1 h 1555927"/>
              <a:gd name="connsiteX1" fmla="*/ 520390 w 1450690"/>
              <a:gd name="connsiteY1" fmla="*/ 1554390 h 1555927"/>
              <a:gd name="connsiteX2" fmla="*/ 690345 w 1450690"/>
              <a:gd name="connsiteY2" fmla="*/ 421681 h 1555927"/>
              <a:gd name="connsiteX0" fmla="*/ 1400286 w 1461249"/>
              <a:gd name="connsiteY0" fmla="*/ 1 h 1555929"/>
              <a:gd name="connsiteX1" fmla="*/ 520392 w 1461249"/>
              <a:gd name="connsiteY1" fmla="*/ 1554392 h 1555929"/>
              <a:gd name="connsiteX2" fmla="*/ 690347 w 1461249"/>
              <a:gd name="connsiteY2" fmla="*/ 421683 h 1555929"/>
              <a:gd name="connsiteX0" fmla="*/ 1360499 w 1431160"/>
              <a:gd name="connsiteY0" fmla="*/ -1 h 1600870"/>
              <a:gd name="connsiteX1" fmla="*/ 561975 w 1431160"/>
              <a:gd name="connsiteY1" fmla="*/ 1599409 h 1600870"/>
              <a:gd name="connsiteX2" fmla="*/ 650560 w 1431160"/>
              <a:gd name="connsiteY2" fmla="*/ 421681 h 1600870"/>
              <a:gd name="connsiteX0" fmla="*/ 1408230 w 1478890"/>
              <a:gd name="connsiteY0" fmla="*/ 1 h 1600745"/>
              <a:gd name="connsiteX1" fmla="*/ 609706 w 1478890"/>
              <a:gd name="connsiteY1" fmla="*/ 1599411 h 1600745"/>
              <a:gd name="connsiteX2" fmla="*/ 698291 w 1478890"/>
              <a:gd name="connsiteY2" fmla="*/ 421683 h 1600745"/>
              <a:gd name="connsiteX0" fmla="*/ 1318652 w 1389312"/>
              <a:gd name="connsiteY0" fmla="*/ -1 h 1600679"/>
              <a:gd name="connsiteX1" fmla="*/ 520128 w 1389312"/>
              <a:gd name="connsiteY1" fmla="*/ 1599409 h 1600679"/>
              <a:gd name="connsiteX2" fmla="*/ 782225 w 1389312"/>
              <a:gd name="connsiteY2" fmla="*/ 371544 h 1600679"/>
              <a:gd name="connsiteX0" fmla="*/ 1385965 w 1456625"/>
              <a:gd name="connsiteY0" fmla="*/ 1 h 1600825"/>
              <a:gd name="connsiteX1" fmla="*/ 587441 w 1456625"/>
              <a:gd name="connsiteY1" fmla="*/ 1599411 h 1600825"/>
              <a:gd name="connsiteX2" fmla="*/ 849538 w 1456625"/>
              <a:gd name="connsiteY2" fmla="*/ 371546 h 1600825"/>
              <a:gd name="connsiteX0" fmla="*/ 1397472 w 1465075"/>
              <a:gd name="connsiteY0" fmla="*/ -1 h 1602903"/>
              <a:gd name="connsiteX1" fmla="*/ 575387 w 1465075"/>
              <a:gd name="connsiteY1" fmla="*/ 1601490 h 1602903"/>
              <a:gd name="connsiteX2" fmla="*/ 861045 w 1465075"/>
              <a:gd name="connsiteY2" fmla="*/ 371544 h 1602903"/>
              <a:gd name="connsiteX0" fmla="*/ 1434859 w 1502462"/>
              <a:gd name="connsiteY0" fmla="*/ 1 h 1602998"/>
              <a:gd name="connsiteX1" fmla="*/ 612774 w 1502462"/>
              <a:gd name="connsiteY1" fmla="*/ 1601492 h 1602998"/>
              <a:gd name="connsiteX2" fmla="*/ 826654 w 1502462"/>
              <a:gd name="connsiteY2" fmla="*/ 430097 h 1602998"/>
              <a:gd name="connsiteX0" fmla="*/ 1374273 w 1441876"/>
              <a:gd name="connsiteY0" fmla="*/ -1 h 1602852"/>
              <a:gd name="connsiteX1" fmla="*/ 552188 w 1441876"/>
              <a:gd name="connsiteY1" fmla="*/ 1601490 h 1602852"/>
              <a:gd name="connsiteX2" fmla="*/ 766068 w 1441876"/>
              <a:gd name="connsiteY2" fmla="*/ 430095 h 1602852"/>
              <a:gd name="connsiteX0" fmla="*/ 1389597 w 1457200"/>
              <a:gd name="connsiteY0" fmla="*/ 1 h 1602847"/>
              <a:gd name="connsiteX1" fmla="*/ 567512 w 1457200"/>
              <a:gd name="connsiteY1" fmla="*/ 1601492 h 1602847"/>
              <a:gd name="connsiteX2" fmla="*/ 751409 w 1457200"/>
              <a:gd name="connsiteY2" fmla="*/ 426945 h 1602847"/>
              <a:gd name="connsiteX0" fmla="*/ 1377337 w 1448286"/>
              <a:gd name="connsiteY0" fmla="*/ -1 h 1623754"/>
              <a:gd name="connsiteX1" fmla="*/ 580943 w 1448286"/>
              <a:gd name="connsiteY1" fmla="*/ 1622426 h 1623754"/>
              <a:gd name="connsiteX2" fmla="*/ 739149 w 1448286"/>
              <a:gd name="connsiteY2" fmla="*/ 426943 h 1623754"/>
              <a:gd name="connsiteX0" fmla="*/ 1397844 w 1468791"/>
              <a:gd name="connsiteY0" fmla="*/ 1 h 1623770"/>
              <a:gd name="connsiteX1" fmla="*/ 601450 w 1468791"/>
              <a:gd name="connsiteY1" fmla="*/ 1622428 h 1623770"/>
              <a:gd name="connsiteX2" fmla="*/ 759656 w 1468791"/>
              <a:gd name="connsiteY2" fmla="*/ 426945 h 1623770"/>
              <a:gd name="connsiteX0" fmla="*/ 1389982 w 1463313"/>
              <a:gd name="connsiteY0" fmla="*/ -1 h 1616463"/>
              <a:gd name="connsiteX1" fmla="*/ 610727 w 1463313"/>
              <a:gd name="connsiteY1" fmla="*/ 1615111 h 1616463"/>
              <a:gd name="connsiteX2" fmla="*/ 751794 w 1463313"/>
              <a:gd name="connsiteY2" fmla="*/ 426943 h 1616463"/>
              <a:gd name="connsiteX0" fmla="*/ 1363223 w 1440537"/>
              <a:gd name="connsiteY0" fmla="*/ -1 h 1648905"/>
              <a:gd name="connsiteX1" fmla="*/ 610727 w 1440537"/>
              <a:gd name="connsiteY1" fmla="*/ 1647553 h 1648905"/>
              <a:gd name="connsiteX2" fmla="*/ 751794 w 1440537"/>
              <a:gd name="connsiteY2" fmla="*/ 459385 h 1648905"/>
              <a:gd name="connsiteX0" fmla="*/ 1363223 w 1454139"/>
              <a:gd name="connsiteY0" fmla="*/ 1 h 1648907"/>
              <a:gd name="connsiteX1" fmla="*/ 610727 w 1454139"/>
              <a:gd name="connsiteY1" fmla="*/ 1647555 h 1648907"/>
              <a:gd name="connsiteX2" fmla="*/ 751794 w 1454139"/>
              <a:gd name="connsiteY2" fmla="*/ 459387 h 164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4139" h="1648907">
                <a:moveTo>
                  <a:pt x="1363223" y="1"/>
                </a:moveTo>
                <a:cubicBezTo>
                  <a:pt x="1597718" y="474505"/>
                  <a:pt x="1389564" y="1566970"/>
                  <a:pt x="610727" y="1647555"/>
                </a:cubicBezTo>
                <a:cubicBezTo>
                  <a:pt x="-43165" y="1689660"/>
                  <a:pt x="-404402" y="736538"/>
                  <a:pt x="751794" y="459387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TextBox 246"/>
          <p:cNvSpPr txBox="1"/>
          <p:nvPr/>
        </p:nvSpPr>
        <p:spPr>
          <a:xfrm>
            <a:off x="2365654" y="3046138"/>
            <a:ext cx="1414085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критериальное </a:t>
            </a:r>
          </a:p>
          <a:p>
            <a:pPr algn="l"/>
            <a:r>
              <a:rPr lang="ru-RU" sz="1300" smtClean="0"/>
              <a:t>снабжение</a:t>
            </a:r>
            <a:endParaRPr lang="ru-RU" sz="1300" dirty="0"/>
          </a:p>
        </p:txBody>
      </p:sp>
      <p:sp>
        <p:nvSpPr>
          <p:cNvPr id="248" name="TextBox 247"/>
          <p:cNvSpPr txBox="1"/>
          <p:nvPr/>
        </p:nvSpPr>
        <p:spPr>
          <a:xfrm>
            <a:off x="6624287" y="4446724"/>
            <a:ext cx="1414085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рефлексивная</a:t>
            </a:r>
          </a:p>
          <a:p>
            <a:pPr algn="l"/>
            <a:r>
              <a:rPr lang="ru-RU" sz="1300" smtClean="0"/>
              <a:t>коммуникация</a:t>
            </a:r>
            <a:endParaRPr lang="ru-RU" sz="1300" dirty="0"/>
          </a:p>
        </p:txBody>
      </p:sp>
      <p:sp>
        <p:nvSpPr>
          <p:cNvPr id="249" name="TextBox 248"/>
          <p:cNvSpPr txBox="1"/>
          <p:nvPr/>
        </p:nvSpPr>
        <p:spPr>
          <a:xfrm>
            <a:off x="6004825" y="1341139"/>
            <a:ext cx="1881869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затруднение в действии</a:t>
            </a:r>
            <a:endParaRPr lang="ru-RU" sz="1300" dirty="0"/>
          </a:p>
        </p:txBody>
      </p:sp>
      <p:sp>
        <p:nvSpPr>
          <p:cNvPr id="255" name="Овал 254"/>
          <p:cNvSpPr/>
          <p:nvPr/>
        </p:nvSpPr>
        <p:spPr>
          <a:xfrm>
            <a:off x="4525414" y="882116"/>
            <a:ext cx="911166" cy="911166"/>
          </a:xfrm>
          <a:prstGeom prst="ellips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k-KZ">
              <a:solidFill>
                <a:schemeClr val="tx1"/>
              </a:solidFill>
            </a:endParaRPr>
          </a:p>
        </p:txBody>
      </p:sp>
      <p:sp>
        <p:nvSpPr>
          <p:cNvPr id="256" name="Полилиния 255"/>
          <p:cNvSpPr/>
          <p:nvPr/>
        </p:nvSpPr>
        <p:spPr>
          <a:xfrm flipH="1">
            <a:off x="4152246" y="902809"/>
            <a:ext cx="1657938" cy="1717335"/>
          </a:xfrm>
          <a:custGeom>
            <a:avLst/>
            <a:gdLst>
              <a:gd name="connsiteX0" fmla="*/ 0 w 2966720"/>
              <a:gd name="connsiteY0" fmla="*/ 0 h 339147"/>
              <a:gd name="connsiteX1" fmla="*/ 1361440 w 2966720"/>
              <a:gd name="connsiteY1" fmla="*/ 335280 h 339147"/>
              <a:gd name="connsiteX2" fmla="*/ 2966720 w 2966720"/>
              <a:gd name="connsiteY2" fmla="*/ 152400 h 339147"/>
              <a:gd name="connsiteX0" fmla="*/ 0 w 2966720"/>
              <a:gd name="connsiteY0" fmla="*/ 0 h 489438"/>
              <a:gd name="connsiteX1" fmla="*/ 1300480 w 2966720"/>
              <a:gd name="connsiteY1" fmla="*/ 487680 h 489438"/>
              <a:gd name="connsiteX2" fmla="*/ 2966720 w 2966720"/>
              <a:gd name="connsiteY2" fmla="*/ 152400 h 489438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522425"/>
              <a:gd name="connsiteX1" fmla="*/ 1300480 w 2966720"/>
              <a:gd name="connsiteY1" fmla="*/ 518160 h 522425"/>
              <a:gd name="connsiteX2" fmla="*/ 2966720 w 2966720"/>
              <a:gd name="connsiteY2" fmla="*/ 152400 h 522425"/>
              <a:gd name="connsiteX0" fmla="*/ 0 w 2966720"/>
              <a:gd name="connsiteY0" fmla="*/ 0 h 520036"/>
              <a:gd name="connsiteX1" fmla="*/ 1300480 w 2966720"/>
              <a:gd name="connsiteY1" fmla="*/ 518160 h 520036"/>
              <a:gd name="connsiteX2" fmla="*/ 2966720 w 2966720"/>
              <a:gd name="connsiteY2" fmla="*/ 152400 h 520036"/>
              <a:gd name="connsiteX0" fmla="*/ 0 w 3017520"/>
              <a:gd name="connsiteY0" fmla="*/ 0 h 518464"/>
              <a:gd name="connsiteX1" fmla="*/ 1300480 w 3017520"/>
              <a:gd name="connsiteY1" fmla="*/ 518160 h 518464"/>
              <a:gd name="connsiteX2" fmla="*/ 3017520 w 3017520"/>
              <a:gd name="connsiteY2" fmla="*/ 50800 h 518464"/>
              <a:gd name="connsiteX0" fmla="*/ 0 w 3017520"/>
              <a:gd name="connsiteY0" fmla="*/ 0 h 518762"/>
              <a:gd name="connsiteX1" fmla="*/ 1300480 w 3017520"/>
              <a:gd name="connsiteY1" fmla="*/ 518160 h 518762"/>
              <a:gd name="connsiteX2" fmla="*/ 3017520 w 3017520"/>
              <a:gd name="connsiteY2" fmla="*/ 50800 h 518762"/>
              <a:gd name="connsiteX0" fmla="*/ 0 w 3017520"/>
              <a:gd name="connsiteY0" fmla="*/ 0 h 559220"/>
              <a:gd name="connsiteX1" fmla="*/ 1330960 w 3017520"/>
              <a:gd name="connsiteY1" fmla="*/ 558800 h 559220"/>
              <a:gd name="connsiteX2" fmla="*/ 3017520 w 3017520"/>
              <a:gd name="connsiteY2" fmla="*/ 50800 h 559220"/>
              <a:gd name="connsiteX0" fmla="*/ 0 w 3129280"/>
              <a:gd name="connsiteY0" fmla="*/ 0 h 600665"/>
              <a:gd name="connsiteX1" fmla="*/ 1442720 w 3129280"/>
              <a:gd name="connsiteY1" fmla="*/ 599440 h 600665"/>
              <a:gd name="connsiteX2" fmla="*/ 3129280 w 3129280"/>
              <a:gd name="connsiteY2" fmla="*/ 91440 h 600665"/>
              <a:gd name="connsiteX0" fmla="*/ 0 w 3098800"/>
              <a:gd name="connsiteY0" fmla="*/ 0 h 613365"/>
              <a:gd name="connsiteX1" fmla="*/ 1412240 w 3098800"/>
              <a:gd name="connsiteY1" fmla="*/ 612140 h 613365"/>
              <a:gd name="connsiteX2" fmla="*/ 3098800 w 3098800"/>
              <a:gd name="connsiteY2" fmla="*/ 104140 h 613365"/>
              <a:gd name="connsiteX0" fmla="*/ 0 w 3106420"/>
              <a:gd name="connsiteY0" fmla="*/ 0 h 610825"/>
              <a:gd name="connsiteX1" fmla="*/ 1419860 w 3106420"/>
              <a:gd name="connsiteY1" fmla="*/ 609600 h 610825"/>
              <a:gd name="connsiteX2" fmla="*/ 3106420 w 3106420"/>
              <a:gd name="connsiteY2" fmla="*/ 101600 h 610825"/>
              <a:gd name="connsiteX0" fmla="*/ 0 w 3235960"/>
              <a:gd name="connsiteY0" fmla="*/ 10160 h 620455"/>
              <a:gd name="connsiteX1" fmla="*/ 1419860 w 3235960"/>
              <a:gd name="connsiteY1" fmla="*/ 619760 h 620455"/>
              <a:gd name="connsiteX2" fmla="*/ 3235960 w 3235960"/>
              <a:gd name="connsiteY2" fmla="*/ 0 h 620455"/>
              <a:gd name="connsiteX0" fmla="*/ 0 w 3235960"/>
              <a:gd name="connsiteY0" fmla="*/ 10160 h 620404"/>
              <a:gd name="connsiteX1" fmla="*/ 1419860 w 3235960"/>
              <a:gd name="connsiteY1" fmla="*/ 619760 h 620404"/>
              <a:gd name="connsiteX2" fmla="*/ 3235960 w 3235960"/>
              <a:gd name="connsiteY2" fmla="*/ 0 h 620404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301"/>
              <a:gd name="connsiteX1" fmla="*/ 1488440 w 3235960"/>
              <a:gd name="connsiteY1" fmla="*/ 482600 h 484301"/>
              <a:gd name="connsiteX2" fmla="*/ 3235960 w 3235960"/>
              <a:gd name="connsiteY2" fmla="*/ 0 h 484301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240"/>
              <a:gd name="connsiteX1" fmla="*/ 1473200 w 3235960"/>
              <a:gd name="connsiteY1" fmla="*/ 1374140 h 1374240"/>
              <a:gd name="connsiteX2" fmla="*/ 3235960 w 3235960"/>
              <a:gd name="connsiteY2" fmla="*/ 0 h 1374240"/>
              <a:gd name="connsiteX0" fmla="*/ 0 w 3224530"/>
              <a:gd name="connsiteY0" fmla="*/ 368300 h 1734796"/>
              <a:gd name="connsiteX1" fmla="*/ 1473200 w 3224530"/>
              <a:gd name="connsiteY1" fmla="*/ 1732280 h 1734796"/>
              <a:gd name="connsiteX2" fmla="*/ 3224530 w 3224530"/>
              <a:gd name="connsiteY2" fmla="*/ 0 h 1734796"/>
              <a:gd name="connsiteX0" fmla="*/ 0 w 3224551"/>
              <a:gd name="connsiteY0" fmla="*/ 368300 h 1734796"/>
              <a:gd name="connsiteX1" fmla="*/ 1473200 w 3224551"/>
              <a:gd name="connsiteY1" fmla="*/ 1732280 h 1734796"/>
              <a:gd name="connsiteX2" fmla="*/ 3224530 w 3224551"/>
              <a:gd name="connsiteY2" fmla="*/ 0 h 1734796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8"/>
              <a:gd name="connsiteY0" fmla="*/ 6350 h 1732285"/>
              <a:gd name="connsiteX1" fmla="*/ 1454150 w 3205508"/>
              <a:gd name="connsiteY1" fmla="*/ 1732280 h 1732285"/>
              <a:gd name="connsiteX2" fmla="*/ 3205480 w 3205508"/>
              <a:gd name="connsiteY2" fmla="*/ 0 h 1732285"/>
              <a:gd name="connsiteX0" fmla="*/ 0 w 3205507"/>
              <a:gd name="connsiteY0" fmla="*/ 6350 h 1732285"/>
              <a:gd name="connsiteX1" fmla="*/ 1454150 w 3205507"/>
              <a:gd name="connsiteY1" fmla="*/ 1732280 h 1732285"/>
              <a:gd name="connsiteX2" fmla="*/ 3205480 w 3205507"/>
              <a:gd name="connsiteY2" fmla="*/ 0 h 1732285"/>
              <a:gd name="connsiteX0" fmla="*/ 0 w 3220741"/>
              <a:gd name="connsiteY0" fmla="*/ 2540 h 1732280"/>
              <a:gd name="connsiteX1" fmla="*/ 1469390 w 3220741"/>
              <a:gd name="connsiteY1" fmla="*/ 1732280 h 1732280"/>
              <a:gd name="connsiteX2" fmla="*/ 3220720 w 3220741"/>
              <a:gd name="connsiteY2" fmla="*/ 0 h 1732280"/>
              <a:gd name="connsiteX0" fmla="*/ 0 w 3220741"/>
              <a:gd name="connsiteY0" fmla="*/ 5080 h 1734820"/>
              <a:gd name="connsiteX1" fmla="*/ 1469390 w 3220741"/>
              <a:gd name="connsiteY1" fmla="*/ 1734820 h 1734820"/>
              <a:gd name="connsiteX2" fmla="*/ 3220720 w 3220741"/>
              <a:gd name="connsiteY2" fmla="*/ 0 h 1734820"/>
              <a:gd name="connsiteX0" fmla="*/ 0 w 3230901"/>
              <a:gd name="connsiteY0" fmla="*/ 17780 h 1747526"/>
              <a:gd name="connsiteX1" fmla="*/ 1469390 w 3230901"/>
              <a:gd name="connsiteY1" fmla="*/ 1747520 h 1747526"/>
              <a:gd name="connsiteX2" fmla="*/ 3230880 w 3230901"/>
              <a:gd name="connsiteY2" fmla="*/ 0 h 1747526"/>
              <a:gd name="connsiteX0" fmla="*/ 0 w 3230904"/>
              <a:gd name="connsiteY0" fmla="*/ 17780 h 1747534"/>
              <a:gd name="connsiteX1" fmla="*/ 1469390 w 3230904"/>
              <a:gd name="connsiteY1" fmla="*/ 1747520 h 1747534"/>
              <a:gd name="connsiteX2" fmla="*/ 3230880 w 3230904"/>
              <a:gd name="connsiteY2" fmla="*/ 0 h 1747534"/>
              <a:gd name="connsiteX0" fmla="*/ 0 w 3230904"/>
              <a:gd name="connsiteY0" fmla="*/ 17780 h 1614186"/>
              <a:gd name="connsiteX1" fmla="*/ 1473200 w 3230904"/>
              <a:gd name="connsiteY1" fmla="*/ 1614170 h 1614186"/>
              <a:gd name="connsiteX2" fmla="*/ 3230880 w 3230904"/>
              <a:gd name="connsiteY2" fmla="*/ 0 h 1614186"/>
              <a:gd name="connsiteX0" fmla="*/ 0 w 3230911"/>
              <a:gd name="connsiteY0" fmla="*/ 17780 h 1614186"/>
              <a:gd name="connsiteX1" fmla="*/ 1473200 w 3230911"/>
              <a:gd name="connsiteY1" fmla="*/ 1614170 h 1614186"/>
              <a:gd name="connsiteX2" fmla="*/ 3230880 w 3230911"/>
              <a:gd name="connsiteY2" fmla="*/ 0 h 1614186"/>
              <a:gd name="connsiteX0" fmla="*/ 0 w 3111523"/>
              <a:gd name="connsiteY0" fmla="*/ 0 h 1596635"/>
              <a:gd name="connsiteX1" fmla="*/ 1473200 w 3111523"/>
              <a:gd name="connsiteY1" fmla="*/ 1596390 h 1596635"/>
              <a:gd name="connsiteX2" fmla="*/ 3111500 w 3111523"/>
              <a:gd name="connsiteY2" fmla="*/ 101600 h 1596635"/>
              <a:gd name="connsiteX0" fmla="*/ 0 w 2978172"/>
              <a:gd name="connsiteY0" fmla="*/ 0 h 1495425"/>
              <a:gd name="connsiteX1" fmla="*/ 1339850 w 2978172"/>
              <a:gd name="connsiteY1" fmla="*/ 1495425 h 1495425"/>
              <a:gd name="connsiteX2" fmla="*/ 2978150 w 2978172"/>
              <a:gd name="connsiteY2" fmla="*/ 635 h 1495425"/>
              <a:gd name="connsiteX0" fmla="*/ 0 w 2978177"/>
              <a:gd name="connsiteY0" fmla="*/ 0 h 1495436"/>
              <a:gd name="connsiteX1" fmla="*/ 1339850 w 2978177"/>
              <a:gd name="connsiteY1" fmla="*/ 1495425 h 1495436"/>
              <a:gd name="connsiteX2" fmla="*/ 2978150 w 2978177"/>
              <a:gd name="connsiteY2" fmla="*/ 635 h 1495436"/>
              <a:gd name="connsiteX0" fmla="*/ 0 w 2978179"/>
              <a:gd name="connsiteY0" fmla="*/ 0 h 1495427"/>
              <a:gd name="connsiteX1" fmla="*/ 1339850 w 2978179"/>
              <a:gd name="connsiteY1" fmla="*/ 1495425 h 1495427"/>
              <a:gd name="connsiteX2" fmla="*/ 2978150 w 2978179"/>
              <a:gd name="connsiteY2" fmla="*/ 635 h 1495427"/>
              <a:gd name="connsiteX0" fmla="*/ 0 w 2974041"/>
              <a:gd name="connsiteY0" fmla="*/ 97997 h 1494793"/>
              <a:gd name="connsiteX1" fmla="*/ 1335712 w 2974041"/>
              <a:gd name="connsiteY1" fmla="*/ 1494790 h 1494793"/>
              <a:gd name="connsiteX2" fmla="*/ 2974012 w 2974041"/>
              <a:gd name="connsiteY2" fmla="*/ 0 h 149479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704"/>
              <a:gd name="connsiteY0" fmla="*/ 3087 h 1378352"/>
              <a:gd name="connsiteX1" fmla="*/ 1533210 w 2963704"/>
              <a:gd name="connsiteY1" fmla="*/ 1378349 h 1378352"/>
              <a:gd name="connsiteX2" fmla="*/ 2963666 w 2963704"/>
              <a:gd name="connsiteY2" fmla="*/ 0 h 1378352"/>
              <a:gd name="connsiteX0" fmla="*/ 0 w 2963713"/>
              <a:gd name="connsiteY0" fmla="*/ 3087 h 1378352"/>
              <a:gd name="connsiteX1" fmla="*/ 1533210 w 2963713"/>
              <a:gd name="connsiteY1" fmla="*/ 1378349 h 1378352"/>
              <a:gd name="connsiteX2" fmla="*/ 2963666 w 2963713"/>
              <a:gd name="connsiteY2" fmla="*/ 0 h 1378352"/>
              <a:gd name="connsiteX0" fmla="*/ 9334 w 2973047"/>
              <a:gd name="connsiteY0" fmla="*/ 3087 h 1378352"/>
              <a:gd name="connsiteX1" fmla="*/ 1542544 w 2973047"/>
              <a:gd name="connsiteY1" fmla="*/ 1378349 h 1378352"/>
              <a:gd name="connsiteX2" fmla="*/ 2973000 w 2973047"/>
              <a:gd name="connsiteY2" fmla="*/ 0 h 1378352"/>
              <a:gd name="connsiteX0" fmla="*/ 9334 w 2979528"/>
              <a:gd name="connsiteY0" fmla="*/ 3087 h 1378352"/>
              <a:gd name="connsiteX1" fmla="*/ 1542544 w 2979528"/>
              <a:gd name="connsiteY1" fmla="*/ 1378349 h 1378352"/>
              <a:gd name="connsiteX2" fmla="*/ 2973000 w 2979528"/>
              <a:gd name="connsiteY2" fmla="*/ 0 h 1378352"/>
              <a:gd name="connsiteX0" fmla="*/ 9334 w 2986911"/>
              <a:gd name="connsiteY0" fmla="*/ 3087 h 1378352"/>
              <a:gd name="connsiteX1" fmla="*/ 1542544 w 2986911"/>
              <a:gd name="connsiteY1" fmla="*/ 1378349 h 1378352"/>
              <a:gd name="connsiteX2" fmla="*/ 2973000 w 2986911"/>
              <a:gd name="connsiteY2" fmla="*/ 0 h 1378352"/>
              <a:gd name="connsiteX0" fmla="*/ 18237 w 2995814"/>
              <a:gd name="connsiteY0" fmla="*/ 3087 h 1378352"/>
              <a:gd name="connsiteX1" fmla="*/ 1551447 w 2995814"/>
              <a:gd name="connsiteY1" fmla="*/ 1378349 h 1378352"/>
              <a:gd name="connsiteX2" fmla="*/ 2981903 w 2995814"/>
              <a:gd name="connsiteY2" fmla="*/ 0 h 1378352"/>
              <a:gd name="connsiteX0" fmla="*/ 10551 w 3674840"/>
              <a:gd name="connsiteY0" fmla="*/ 0 h 2445378"/>
              <a:gd name="connsiteX1" fmla="*/ 2230473 w 3674840"/>
              <a:gd name="connsiteY1" fmla="*/ 2445379 h 2445378"/>
              <a:gd name="connsiteX2" fmla="*/ 3660929 w 3674840"/>
              <a:gd name="connsiteY2" fmla="*/ 1067030 h 2445378"/>
              <a:gd name="connsiteX0" fmla="*/ 10551 w 4953761"/>
              <a:gd name="connsiteY0" fmla="*/ 0 h 2445382"/>
              <a:gd name="connsiteX1" fmla="*/ 2230473 w 4953761"/>
              <a:gd name="connsiteY1" fmla="*/ 2445379 h 2445382"/>
              <a:gd name="connsiteX2" fmla="*/ 4948509 w 4953761"/>
              <a:gd name="connsiteY2" fmla="*/ 247364 h 2445382"/>
              <a:gd name="connsiteX0" fmla="*/ 10551 w 4953761"/>
              <a:gd name="connsiteY0" fmla="*/ 0 h 2240462"/>
              <a:gd name="connsiteX1" fmla="*/ 2230473 w 4953761"/>
              <a:gd name="connsiteY1" fmla="*/ 2240463 h 2240462"/>
              <a:gd name="connsiteX2" fmla="*/ 4948509 w 4953761"/>
              <a:gd name="connsiteY2" fmla="*/ 42448 h 2240462"/>
              <a:gd name="connsiteX0" fmla="*/ 10551 w 4896685"/>
              <a:gd name="connsiteY0" fmla="*/ 0 h 2240466"/>
              <a:gd name="connsiteX1" fmla="*/ 2230473 w 4896685"/>
              <a:gd name="connsiteY1" fmla="*/ 2240463 h 2240466"/>
              <a:gd name="connsiteX2" fmla="*/ 4891283 w 4896685"/>
              <a:gd name="connsiteY2" fmla="*/ 42448 h 2240466"/>
              <a:gd name="connsiteX0" fmla="*/ 12372 w 4897929"/>
              <a:gd name="connsiteY0" fmla="*/ 0 h 6149052"/>
              <a:gd name="connsiteX1" fmla="*/ 1993854 w 4897929"/>
              <a:gd name="connsiteY1" fmla="*/ 6149052 h 6149052"/>
              <a:gd name="connsiteX2" fmla="*/ 4893104 w 4897929"/>
              <a:gd name="connsiteY2" fmla="*/ 42448 h 6149052"/>
              <a:gd name="connsiteX0" fmla="*/ 9964 w 4896371"/>
              <a:gd name="connsiteY0" fmla="*/ 0 h 6224947"/>
              <a:gd name="connsiteX1" fmla="*/ 2325264 w 4896371"/>
              <a:gd name="connsiteY1" fmla="*/ 6224947 h 6224947"/>
              <a:gd name="connsiteX2" fmla="*/ 4890696 w 4896371"/>
              <a:gd name="connsiteY2" fmla="*/ 42448 h 6224947"/>
              <a:gd name="connsiteX0" fmla="*/ 9964 w 4896371"/>
              <a:gd name="connsiteY0" fmla="*/ 0 h 6376737"/>
              <a:gd name="connsiteX1" fmla="*/ 2325264 w 4896371"/>
              <a:gd name="connsiteY1" fmla="*/ 6376737 h 6376737"/>
              <a:gd name="connsiteX2" fmla="*/ 4890696 w 4896371"/>
              <a:gd name="connsiteY2" fmla="*/ 42448 h 6376737"/>
              <a:gd name="connsiteX0" fmla="*/ 1164229 w 7059828"/>
              <a:gd name="connsiteY0" fmla="*/ 0 h 6376737"/>
              <a:gd name="connsiteX1" fmla="*/ 3479529 w 7059828"/>
              <a:gd name="connsiteY1" fmla="*/ 6376737 h 6376737"/>
              <a:gd name="connsiteX2" fmla="*/ 6044961 w 7059828"/>
              <a:gd name="connsiteY2" fmla="*/ 42448 h 6376737"/>
              <a:gd name="connsiteX0" fmla="*/ 1164229 w 7059828"/>
              <a:gd name="connsiteY0" fmla="*/ 0 h 6376737"/>
              <a:gd name="connsiteX1" fmla="*/ 3479529 w 7059828"/>
              <a:gd name="connsiteY1" fmla="*/ 6376737 h 6376737"/>
              <a:gd name="connsiteX2" fmla="*/ 6044961 w 7059828"/>
              <a:gd name="connsiteY2" fmla="*/ 42448 h 6376737"/>
              <a:gd name="connsiteX0" fmla="*/ 2530017 w 9772516"/>
              <a:gd name="connsiteY0" fmla="*/ 0 h 6376950"/>
              <a:gd name="connsiteX1" fmla="*/ 4845317 w 9772516"/>
              <a:gd name="connsiteY1" fmla="*/ 6376737 h 6376950"/>
              <a:gd name="connsiteX2" fmla="*/ 7410749 w 9772516"/>
              <a:gd name="connsiteY2" fmla="*/ 42448 h 6376950"/>
              <a:gd name="connsiteX0" fmla="*/ 2530017 w 10262911"/>
              <a:gd name="connsiteY0" fmla="*/ 0 h 6376950"/>
              <a:gd name="connsiteX1" fmla="*/ 4845317 w 10262911"/>
              <a:gd name="connsiteY1" fmla="*/ 6376737 h 6376950"/>
              <a:gd name="connsiteX2" fmla="*/ 7410749 w 10262911"/>
              <a:gd name="connsiteY2" fmla="*/ 42448 h 6376950"/>
              <a:gd name="connsiteX0" fmla="*/ 2669064 w 10279503"/>
              <a:gd name="connsiteY0" fmla="*/ 0 h 6376950"/>
              <a:gd name="connsiteX1" fmla="*/ 4769767 w 10279503"/>
              <a:gd name="connsiteY1" fmla="*/ 6376737 h 6376950"/>
              <a:gd name="connsiteX2" fmla="*/ 7549796 w 10279503"/>
              <a:gd name="connsiteY2" fmla="*/ 42448 h 6376950"/>
              <a:gd name="connsiteX0" fmla="*/ 3001567 w 10612006"/>
              <a:gd name="connsiteY0" fmla="*/ 0 h 6376946"/>
              <a:gd name="connsiteX1" fmla="*/ 5102270 w 10612006"/>
              <a:gd name="connsiteY1" fmla="*/ 6376737 h 6376946"/>
              <a:gd name="connsiteX2" fmla="*/ 7882299 w 10612006"/>
              <a:gd name="connsiteY2" fmla="*/ 42448 h 6376946"/>
              <a:gd name="connsiteX0" fmla="*/ 368795 w 5441180"/>
              <a:gd name="connsiteY0" fmla="*/ 0 h 6985573"/>
              <a:gd name="connsiteX1" fmla="*/ 2231056 w 5441180"/>
              <a:gd name="connsiteY1" fmla="*/ 6983897 h 6985573"/>
              <a:gd name="connsiteX2" fmla="*/ 5011085 w 5441180"/>
              <a:gd name="connsiteY2" fmla="*/ 649608 h 6985573"/>
              <a:gd name="connsiteX0" fmla="*/ 396755 w 5469140"/>
              <a:gd name="connsiteY0" fmla="*/ 0 h 6985573"/>
              <a:gd name="connsiteX1" fmla="*/ 2259016 w 5469140"/>
              <a:gd name="connsiteY1" fmla="*/ 6983897 h 6985573"/>
              <a:gd name="connsiteX2" fmla="*/ 5039045 w 5469140"/>
              <a:gd name="connsiteY2" fmla="*/ 649608 h 6985573"/>
              <a:gd name="connsiteX0" fmla="*/ 2138228 w 8553533"/>
              <a:gd name="connsiteY0" fmla="*/ 0 h 6983900"/>
              <a:gd name="connsiteX1" fmla="*/ 4000489 w 8553533"/>
              <a:gd name="connsiteY1" fmla="*/ 6983897 h 6983900"/>
              <a:gd name="connsiteX2" fmla="*/ 6780518 w 8553533"/>
              <a:gd name="connsiteY2" fmla="*/ 649608 h 6983900"/>
              <a:gd name="connsiteX0" fmla="*/ 391850 w 5200204"/>
              <a:gd name="connsiteY0" fmla="*/ 52421 h 7036328"/>
              <a:gd name="connsiteX1" fmla="*/ 2254111 w 5200204"/>
              <a:gd name="connsiteY1" fmla="*/ 7036318 h 7036328"/>
              <a:gd name="connsiteX2" fmla="*/ 4748011 w 5200204"/>
              <a:gd name="connsiteY2" fmla="*/ 0 h 7036328"/>
              <a:gd name="connsiteX0" fmla="*/ 391850 w 6609334"/>
              <a:gd name="connsiteY0" fmla="*/ 52421 h 7036328"/>
              <a:gd name="connsiteX1" fmla="*/ 2254111 w 6609334"/>
              <a:gd name="connsiteY1" fmla="*/ 7036318 h 7036328"/>
              <a:gd name="connsiteX2" fmla="*/ 4748011 w 6609334"/>
              <a:gd name="connsiteY2" fmla="*/ 0 h 7036328"/>
              <a:gd name="connsiteX0" fmla="*/ 2075811 w 8293295"/>
              <a:gd name="connsiteY0" fmla="*/ 52421 h 7036403"/>
              <a:gd name="connsiteX1" fmla="*/ 3938072 w 8293295"/>
              <a:gd name="connsiteY1" fmla="*/ 7036318 h 7036403"/>
              <a:gd name="connsiteX2" fmla="*/ 6431972 w 8293295"/>
              <a:gd name="connsiteY2" fmla="*/ 0 h 7036403"/>
              <a:gd name="connsiteX0" fmla="*/ 1659511 w 7876995"/>
              <a:gd name="connsiteY0" fmla="*/ 52421 h 7036343"/>
              <a:gd name="connsiteX1" fmla="*/ 3521772 w 7876995"/>
              <a:gd name="connsiteY1" fmla="*/ 7036318 h 7036343"/>
              <a:gd name="connsiteX2" fmla="*/ 6015672 w 7876995"/>
              <a:gd name="connsiteY2" fmla="*/ 0 h 7036343"/>
              <a:gd name="connsiteX0" fmla="*/ 1659511 w 7702980"/>
              <a:gd name="connsiteY0" fmla="*/ 52421 h 7036343"/>
              <a:gd name="connsiteX1" fmla="*/ 3521772 w 7702980"/>
              <a:gd name="connsiteY1" fmla="*/ 7036318 h 7036343"/>
              <a:gd name="connsiteX2" fmla="*/ 6015672 w 7702980"/>
              <a:gd name="connsiteY2" fmla="*/ 0 h 7036343"/>
              <a:gd name="connsiteX0" fmla="*/ 2434698 w 9168411"/>
              <a:gd name="connsiteY0" fmla="*/ 52421 h 7037650"/>
              <a:gd name="connsiteX1" fmla="*/ 4296959 w 9168411"/>
              <a:gd name="connsiteY1" fmla="*/ 7036318 h 7037650"/>
              <a:gd name="connsiteX2" fmla="*/ 6790859 w 9168411"/>
              <a:gd name="connsiteY2" fmla="*/ 0 h 7037650"/>
              <a:gd name="connsiteX0" fmla="*/ 2461640 w 9219272"/>
              <a:gd name="connsiteY0" fmla="*/ 52421 h 7036343"/>
              <a:gd name="connsiteX1" fmla="*/ 4323901 w 9219272"/>
              <a:gd name="connsiteY1" fmla="*/ 7036318 h 7036343"/>
              <a:gd name="connsiteX2" fmla="*/ 6817801 w 9219272"/>
              <a:gd name="connsiteY2" fmla="*/ 0 h 7036343"/>
              <a:gd name="connsiteX0" fmla="*/ 2717194 w 9702594"/>
              <a:gd name="connsiteY0" fmla="*/ 52421 h 7036343"/>
              <a:gd name="connsiteX1" fmla="*/ 4579455 w 9702594"/>
              <a:gd name="connsiteY1" fmla="*/ 7036318 h 7036343"/>
              <a:gd name="connsiteX2" fmla="*/ 7073355 w 9702594"/>
              <a:gd name="connsiteY2" fmla="*/ 0 h 7036343"/>
              <a:gd name="connsiteX0" fmla="*/ 2523348 w 9335817"/>
              <a:gd name="connsiteY0" fmla="*/ 52421 h 7036586"/>
              <a:gd name="connsiteX1" fmla="*/ 4385609 w 9335817"/>
              <a:gd name="connsiteY1" fmla="*/ 7036318 h 7036586"/>
              <a:gd name="connsiteX2" fmla="*/ 6879509 w 9335817"/>
              <a:gd name="connsiteY2" fmla="*/ 0 h 7036586"/>
              <a:gd name="connsiteX0" fmla="*/ 2432313 w 9328115"/>
              <a:gd name="connsiteY0" fmla="*/ 52421 h 6714074"/>
              <a:gd name="connsiteX1" fmla="*/ 4556859 w 9328115"/>
              <a:gd name="connsiteY1" fmla="*/ 6713764 h 6714074"/>
              <a:gd name="connsiteX2" fmla="*/ 6788474 w 9328115"/>
              <a:gd name="connsiteY2" fmla="*/ 0 h 6714074"/>
              <a:gd name="connsiteX0" fmla="*/ 1609241 w 7638047"/>
              <a:gd name="connsiteY0" fmla="*/ 0 h 6662075"/>
              <a:gd name="connsiteX1" fmla="*/ 3733787 w 7638047"/>
              <a:gd name="connsiteY1" fmla="*/ 6661343 h 6662075"/>
              <a:gd name="connsiteX2" fmla="*/ 5893871 w 7638047"/>
              <a:gd name="connsiteY2" fmla="*/ 251159 h 6662075"/>
              <a:gd name="connsiteX0" fmla="*/ 1623895 w 7554762"/>
              <a:gd name="connsiteY0" fmla="*/ 52421 h 6410217"/>
              <a:gd name="connsiteX1" fmla="*/ 3653064 w 7554762"/>
              <a:gd name="connsiteY1" fmla="*/ 6410184 h 6410217"/>
              <a:gd name="connsiteX2" fmla="*/ 5813148 w 7554762"/>
              <a:gd name="connsiteY2" fmla="*/ 0 h 6410217"/>
              <a:gd name="connsiteX0" fmla="*/ 1627604 w 7533983"/>
              <a:gd name="connsiteY0" fmla="*/ 0 h 6414684"/>
              <a:gd name="connsiteX1" fmla="*/ 3632928 w 7533983"/>
              <a:gd name="connsiteY1" fmla="*/ 6414685 h 6414684"/>
              <a:gd name="connsiteX2" fmla="*/ 5793012 w 7533983"/>
              <a:gd name="connsiteY2" fmla="*/ 4501 h 6414684"/>
              <a:gd name="connsiteX0" fmla="*/ 2082055 w 8433210"/>
              <a:gd name="connsiteY0" fmla="*/ 0 h 6414684"/>
              <a:gd name="connsiteX1" fmla="*/ 4087379 w 8433210"/>
              <a:gd name="connsiteY1" fmla="*/ 6414685 h 6414684"/>
              <a:gd name="connsiteX2" fmla="*/ 6247463 w 8433210"/>
              <a:gd name="connsiteY2" fmla="*/ 4501 h 6414684"/>
              <a:gd name="connsiteX0" fmla="*/ 1764538 w 6838669"/>
              <a:gd name="connsiteY0" fmla="*/ 0 h 6834112"/>
              <a:gd name="connsiteX1" fmla="*/ 2959164 w 6838669"/>
              <a:gd name="connsiteY1" fmla="*/ 6832107 h 6834112"/>
              <a:gd name="connsiteX2" fmla="*/ 5119248 w 6838669"/>
              <a:gd name="connsiteY2" fmla="*/ 421923 h 6834112"/>
              <a:gd name="connsiteX0" fmla="*/ 1741642 w 6195902"/>
              <a:gd name="connsiteY0" fmla="*/ 33447 h 6865564"/>
              <a:gd name="connsiteX1" fmla="*/ 2936268 w 6195902"/>
              <a:gd name="connsiteY1" fmla="*/ 6865554 h 6865564"/>
              <a:gd name="connsiteX2" fmla="*/ 4357184 w 6195902"/>
              <a:gd name="connsiteY2" fmla="*/ 0 h 6865564"/>
              <a:gd name="connsiteX0" fmla="*/ 1741642 w 6866841"/>
              <a:gd name="connsiteY0" fmla="*/ 33447 h 6865564"/>
              <a:gd name="connsiteX1" fmla="*/ 2936268 w 6866841"/>
              <a:gd name="connsiteY1" fmla="*/ 6865554 h 6865564"/>
              <a:gd name="connsiteX2" fmla="*/ 4357184 w 6866841"/>
              <a:gd name="connsiteY2" fmla="*/ 0 h 6865564"/>
              <a:gd name="connsiteX0" fmla="*/ 1741642 w 6961443"/>
              <a:gd name="connsiteY0" fmla="*/ 33447 h 6865564"/>
              <a:gd name="connsiteX1" fmla="*/ 2936268 w 6961443"/>
              <a:gd name="connsiteY1" fmla="*/ 6865554 h 6865564"/>
              <a:gd name="connsiteX2" fmla="*/ 4357184 w 6961443"/>
              <a:gd name="connsiteY2" fmla="*/ 0 h 6865564"/>
              <a:gd name="connsiteX0" fmla="*/ 2614730 w 7834531"/>
              <a:gd name="connsiteY0" fmla="*/ 33447 h 6865560"/>
              <a:gd name="connsiteX1" fmla="*/ 3809356 w 7834531"/>
              <a:gd name="connsiteY1" fmla="*/ 6865554 h 6865560"/>
              <a:gd name="connsiteX2" fmla="*/ 5230272 w 7834531"/>
              <a:gd name="connsiteY2" fmla="*/ 0 h 6865560"/>
              <a:gd name="connsiteX0" fmla="*/ 2614730 w 7802989"/>
              <a:gd name="connsiteY0" fmla="*/ 33447 h 6865560"/>
              <a:gd name="connsiteX1" fmla="*/ 3809356 w 7802989"/>
              <a:gd name="connsiteY1" fmla="*/ 6865554 h 6865560"/>
              <a:gd name="connsiteX2" fmla="*/ 5230272 w 7802989"/>
              <a:gd name="connsiteY2" fmla="*/ 0 h 6865560"/>
              <a:gd name="connsiteX0" fmla="*/ 2656898 w 7845157"/>
              <a:gd name="connsiteY0" fmla="*/ 33447 h 6865560"/>
              <a:gd name="connsiteX1" fmla="*/ 3851524 w 7845157"/>
              <a:gd name="connsiteY1" fmla="*/ 6865554 h 6865560"/>
              <a:gd name="connsiteX2" fmla="*/ 5272440 w 7845157"/>
              <a:gd name="connsiteY2" fmla="*/ 0 h 6865560"/>
              <a:gd name="connsiteX0" fmla="*/ 2640982 w 7844730"/>
              <a:gd name="connsiteY0" fmla="*/ 33447 h 6865556"/>
              <a:gd name="connsiteX1" fmla="*/ 3907141 w 7844730"/>
              <a:gd name="connsiteY1" fmla="*/ 6865553 h 6865556"/>
              <a:gd name="connsiteX2" fmla="*/ 5256524 w 7844730"/>
              <a:gd name="connsiteY2" fmla="*/ 0 h 6865556"/>
              <a:gd name="connsiteX0" fmla="*/ 3800166 w 10151172"/>
              <a:gd name="connsiteY0" fmla="*/ 33447 h 6865560"/>
              <a:gd name="connsiteX1" fmla="*/ 5066325 w 10151172"/>
              <a:gd name="connsiteY1" fmla="*/ 6865553 h 6865560"/>
              <a:gd name="connsiteX2" fmla="*/ 6415708 w 10151172"/>
              <a:gd name="connsiteY2" fmla="*/ 0 h 6865560"/>
              <a:gd name="connsiteX0" fmla="*/ 3859067 w 10268567"/>
              <a:gd name="connsiteY0" fmla="*/ 33447 h 6865556"/>
              <a:gd name="connsiteX1" fmla="*/ 5125226 w 10268567"/>
              <a:gd name="connsiteY1" fmla="*/ 6865553 h 6865556"/>
              <a:gd name="connsiteX2" fmla="*/ 6474609 w 10268567"/>
              <a:gd name="connsiteY2" fmla="*/ 0 h 6865556"/>
              <a:gd name="connsiteX0" fmla="*/ 3859067 w 10186832"/>
              <a:gd name="connsiteY0" fmla="*/ 33447 h 6865556"/>
              <a:gd name="connsiteX1" fmla="*/ 5125226 w 10186832"/>
              <a:gd name="connsiteY1" fmla="*/ 6865553 h 6865556"/>
              <a:gd name="connsiteX2" fmla="*/ 6474609 w 10186832"/>
              <a:gd name="connsiteY2" fmla="*/ 0 h 6865556"/>
              <a:gd name="connsiteX0" fmla="*/ 3859067 w 9951416"/>
              <a:gd name="connsiteY0" fmla="*/ 159752 h 6991861"/>
              <a:gd name="connsiteX1" fmla="*/ 5125226 w 9951416"/>
              <a:gd name="connsiteY1" fmla="*/ 6991858 h 6991861"/>
              <a:gd name="connsiteX2" fmla="*/ 6082742 w 9951416"/>
              <a:gd name="connsiteY2" fmla="*/ 0 h 6991861"/>
              <a:gd name="connsiteX0" fmla="*/ 3859067 w 9903436"/>
              <a:gd name="connsiteY0" fmla="*/ 159752 h 6991861"/>
              <a:gd name="connsiteX1" fmla="*/ 5125226 w 9903436"/>
              <a:gd name="connsiteY1" fmla="*/ 6991858 h 6991861"/>
              <a:gd name="connsiteX2" fmla="*/ 6082742 w 9903436"/>
              <a:gd name="connsiteY2" fmla="*/ 0 h 6991861"/>
              <a:gd name="connsiteX0" fmla="*/ 4045205 w 9625129"/>
              <a:gd name="connsiteY0" fmla="*/ 0 h 7006998"/>
              <a:gd name="connsiteX1" fmla="*/ 4846919 w 9625129"/>
              <a:gd name="connsiteY1" fmla="*/ 7006995 h 7006998"/>
              <a:gd name="connsiteX2" fmla="*/ 5804435 w 9625129"/>
              <a:gd name="connsiteY2" fmla="*/ 15137 h 7006998"/>
              <a:gd name="connsiteX0" fmla="*/ 4081160 w 9661084"/>
              <a:gd name="connsiteY0" fmla="*/ 0 h 7006998"/>
              <a:gd name="connsiteX1" fmla="*/ 4882874 w 9661084"/>
              <a:gd name="connsiteY1" fmla="*/ 7006995 h 7006998"/>
              <a:gd name="connsiteX2" fmla="*/ 5840390 w 9661084"/>
              <a:gd name="connsiteY2" fmla="*/ 15137 h 7006998"/>
              <a:gd name="connsiteX0" fmla="*/ 3907981 w 9487905"/>
              <a:gd name="connsiteY0" fmla="*/ 0 h 7006998"/>
              <a:gd name="connsiteX1" fmla="*/ 4709695 w 9487905"/>
              <a:gd name="connsiteY1" fmla="*/ 7006995 h 7006998"/>
              <a:gd name="connsiteX2" fmla="*/ 5667211 w 9487905"/>
              <a:gd name="connsiteY2" fmla="*/ 15137 h 7006998"/>
              <a:gd name="connsiteX0" fmla="*/ 4218817 w 10105231"/>
              <a:gd name="connsiteY0" fmla="*/ 0 h 7007002"/>
              <a:gd name="connsiteX1" fmla="*/ 5020531 w 10105231"/>
              <a:gd name="connsiteY1" fmla="*/ 7006995 h 7007002"/>
              <a:gd name="connsiteX2" fmla="*/ 5978047 w 10105231"/>
              <a:gd name="connsiteY2" fmla="*/ 15137 h 700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5231" h="7007002">
                <a:moveTo>
                  <a:pt x="4218817" y="0"/>
                </a:moveTo>
                <a:cubicBezTo>
                  <a:pt x="-1868465" y="916486"/>
                  <a:pt x="-1165278" y="6999617"/>
                  <a:pt x="5020531" y="7006995"/>
                </a:cubicBezTo>
                <a:cubicBezTo>
                  <a:pt x="11206340" y="7014373"/>
                  <a:pt x="12011369" y="982000"/>
                  <a:pt x="5978047" y="15137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4878937" y="3087107"/>
            <a:ext cx="229272" cy="22927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5499577" y="3087107"/>
            <a:ext cx="229272" cy="22927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6004825" y="1981957"/>
            <a:ext cx="223885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затруднение в рефлексии</a:t>
            </a:r>
            <a:endParaRPr lang="ru-RU" sz="1300" dirty="0"/>
          </a:p>
        </p:txBody>
      </p:sp>
      <p:sp>
        <p:nvSpPr>
          <p:cNvPr id="260" name="TextBox 259"/>
          <p:cNvSpPr txBox="1"/>
          <p:nvPr/>
        </p:nvSpPr>
        <p:spPr>
          <a:xfrm>
            <a:off x="6004825" y="2620144"/>
            <a:ext cx="188186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использование</a:t>
            </a:r>
          </a:p>
          <a:p>
            <a:pPr algn="l"/>
            <a:r>
              <a:rPr lang="ru-RU" sz="1300"/>
              <a:t>критерия в рефлексии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128232" y="5717435"/>
            <a:ext cx="7210969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При появлении затруднений в действии </a:t>
            </a:r>
            <a:r>
              <a:rPr lang="ru-RU" sz="1300" smtClean="0"/>
              <a:t>осуществляется рефлексивный </a:t>
            </a:r>
            <a:r>
              <a:rPr lang="ru-RU" sz="1300"/>
              <a:t>выход, реализация функций </a:t>
            </a:r>
            <a:r>
              <a:rPr lang="ru-RU" sz="1300" smtClean="0"/>
              <a:t>реконструктивного </a:t>
            </a:r>
            <a:r>
              <a:rPr lang="ru-RU" sz="1300"/>
              <a:t>«портретирования» ситуации, ее критики и </a:t>
            </a:r>
            <a:r>
              <a:rPr lang="ru-RU" sz="1300" smtClean="0"/>
              <a:t>коррекции способа </a:t>
            </a:r>
            <a:r>
              <a:rPr lang="ru-RU" sz="1300"/>
              <a:t>действия. При затруднении в рефлексии </a:t>
            </a:r>
            <a:r>
              <a:rPr lang="ru-RU" sz="1300" smtClean="0"/>
              <a:t>вводятся критерии </a:t>
            </a:r>
            <a:r>
              <a:rPr lang="ru-RU" sz="1300"/>
              <a:t>разного уровня абстрактности, порождаемые </a:t>
            </a:r>
            <a:r>
              <a:rPr lang="ru-RU" sz="1300" smtClean="0"/>
              <a:t>в коммуникации</a:t>
            </a:r>
            <a:r>
              <a:rPr lang="ru-RU" sz="1300"/>
              <a:t>, в позиции «арбитра», </a:t>
            </a:r>
            <a:r>
              <a:rPr lang="ru-RU" sz="1300" smtClean="0"/>
              <a:t>преодолевающего дискуссионное </a:t>
            </a:r>
            <a:r>
              <a:rPr lang="ru-RU" sz="1300"/>
              <a:t>противостояние.</a:t>
            </a:r>
            <a:endParaRPr lang="ru-RU" sz="1300" dirty="0"/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9. РЕФЛЕКСИВНАЯ САМООРГАНИЗАЦИЯ В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ПРЕОДОЛЕНИИ ЗАТРУДНЕНИЙ В ДЕЙСТВИЯХ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 КРИТЕРИАЛЬНОЕ ОБЕСПЕЧЕНИЕ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49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25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75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25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75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175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275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375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475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75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875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5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6" grpId="0" animBg="1"/>
      <p:bldP spid="210" grpId="0" animBg="1"/>
      <p:bldP spid="211" grpId="0" animBg="1"/>
      <p:bldP spid="212" grpId="0" animBg="1"/>
      <p:bldP spid="213" grpId="0" animBg="1"/>
      <p:bldP spid="231" grpId="0" animBg="1"/>
      <p:bldP spid="234" grpId="0" animBg="1"/>
      <p:bldP spid="238" grpId="0" animBg="1"/>
      <p:bldP spid="240" grpId="0" animBg="1"/>
      <p:bldP spid="243" grpId="0" animBg="1"/>
      <p:bldP spid="244" grpId="0" animBg="1"/>
      <p:bldP spid="245" grpId="0" animBg="1"/>
      <p:bldP spid="246" grpId="0" animBg="1"/>
      <p:bldP spid="247" grpId="0"/>
      <p:bldP spid="248" grpId="0"/>
      <p:bldP spid="249" grpId="0"/>
      <p:bldP spid="255" grpId="0" animBg="1"/>
      <p:bldP spid="256" grpId="0" animBg="1"/>
      <p:bldP spid="257" grpId="0" animBg="1"/>
      <p:bldP spid="258" grpId="0" animBg="1"/>
      <p:bldP spid="259" grpId="0"/>
      <p:bldP spid="260" grpId="0"/>
      <p:bldP spid="26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Box 265"/>
          <p:cNvSpPr txBox="1"/>
          <p:nvPr/>
        </p:nvSpPr>
        <p:spPr>
          <a:xfrm>
            <a:off x="128232" y="6115369"/>
            <a:ext cx="6941435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При затруднении в коммуникации осуществляется ее </a:t>
            </a:r>
            <a:r>
              <a:rPr lang="ru-RU" sz="1300" dirty="0" smtClean="0"/>
              <a:t>рефлексия </a:t>
            </a:r>
            <a:r>
              <a:rPr lang="ru-RU" sz="1300" dirty="0"/>
              <a:t>и создание вторичной коммуникации с </a:t>
            </a:r>
            <a:r>
              <a:rPr lang="ru-RU" sz="1300" dirty="0" smtClean="0"/>
              <a:t>акцентировкой </a:t>
            </a:r>
            <a:r>
              <a:rPr lang="ru-RU" sz="1300" dirty="0"/>
              <a:t>на позицию арбитра, введения позиции </a:t>
            </a:r>
            <a:r>
              <a:rPr lang="ru-RU" sz="1300" dirty="0" err="1"/>
              <a:t>метаарбитра</a:t>
            </a:r>
            <a:r>
              <a:rPr lang="ru-RU" sz="1300" dirty="0"/>
              <a:t>.</a:t>
            </a:r>
          </a:p>
          <a:p>
            <a:pPr algn="l"/>
            <a:r>
              <a:rPr lang="ru-RU" sz="1300" dirty="0"/>
              <a:t>В ней конструируются высшие абстракции и </a:t>
            </a:r>
            <a:r>
              <a:rPr lang="ru-RU" sz="1300" dirty="0" smtClean="0"/>
              <a:t>иерархия абстракций</a:t>
            </a:r>
            <a:r>
              <a:rPr lang="ru-RU" sz="1300" dirty="0"/>
              <a:t>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046382" y="3397991"/>
            <a:ext cx="2052975" cy="14412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6106579" y="2831984"/>
            <a:ext cx="111052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3016664" y="1487941"/>
            <a:ext cx="387104" cy="1354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Стрелка вправо 117"/>
          <p:cNvSpPr/>
          <p:nvPr/>
        </p:nvSpPr>
        <p:spPr>
          <a:xfrm>
            <a:off x="5457964" y="1445086"/>
            <a:ext cx="575737" cy="222310"/>
          </a:xfrm>
          <a:custGeom>
            <a:avLst/>
            <a:gdLst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0 w 509399"/>
              <a:gd name="connsiteY7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0 w 509399"/>
              <a:gd name="connsiteY8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91440 w 509399"/>
              <a:gd name="connsiteY8" fmla="*/ 11539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399" h="124936">
                <a:moveTo>
                  <a:pt x="0" y="23958"/>
                </a:moveTo>
                <a:lnTo>
                  <a:pt x="427527" y="23958"/>
                </a:lnTo>
                <a:lnTo>
                  <a:pt x="427527" y="0"/>
                </a:lnTo>
                <a:lnTo>
                  <a:pt x="509399" y="62468"/>
                </a:lnTo>
                <a:lnTo>
                  <a:pt x="427527" y="124936"/>
                </a:lnTo>
                <a:lnTo>
                  <a:pt x="427527" y="100978"/>
                </a:lnTo>
                <a:lnTo>
                  <a:pt x="0" y="100978"/>
                </a:lnTo>
              </a:path>
            </a:pathLst>
          </a:cu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 flipH="1">
            <a:off x="5398758" y="3502887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60" name="Овал 59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Равнобедренный треугольник 60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622457" y="3670866"/>
            <a:ext cx="587266" cy="108000"/>
            <a:chOff x="7499998" y="3779362"/>
            <a:chExt cx="587266" cy="108000"/>
          </a:xfrm>
          <a:solidFill>
            <a:schemeClr val="bg1"/>
          </a:solidFill>
        </p:grpSpPr>
        <p:cxnSp>
          <p:nvCxnSpPr>
            <p:cNvPr id="63" name="Прямая со стрелкой 62"/>
            <p:cNvCxnSpPr/>
            <p:nvPr/>
          </p:nvCxnSpPr>
          <p:spPr>
            <a:xfrm>
              <a:off x="7499998" y="3831703"/>
              <a:ext cx="587266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рямоугольник 63"/>
            <p:cNvSpPr/>
            <p:nvPr/>
          </p:nvSpPr>
          <p:spPr>
            <a:xfrm>
              <a:off x="7642019" y="3779362"/>
              <a:ext cx="261840" cy="108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65" name="Полилиния 64"/>
          <p:cNvSpPr/>
          <p:nvPr/>
        </p:nvSpPr>
        <p:spPr>
          <a:xfrm>
            <a:off x="5244614" y="3853226"/>
            <a:ext cx="1359870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 стрелкой 65"/>
          <p:cNvCxnSpPr/>
          <p:nvPr/>
        </p:nvCxnSpPr>
        <p:spPr>
          <a:xfrm flipH="1" flipV="1">
            <a:off x="5534617" y="3892537"/>
            <a:ext cx="444825" cy="333699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5500020" y="4354207"/>
            <a:ext cx="38775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5500174" y="4086860"/>
            <a:ext cx="0" cy="267347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олилиния 68"/>
          <p:cNvSpPr/>
          <p:nvPr/>
        </p:nvSpPr>
        <p:spPr>
          <a:xfrm rot="2093305">
            <a:off x="5071713" y="4184422"/>
            <a:ext cx="969036" cy="90128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 rot="3666498" flipH="1">
            <a:off x="5151407" y="4026674"/>
            <a:ext cx="166922" cy="21532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34" h="1284644">
                <a:moveTo>
                  <a:pt x="1361119" y="-1"/>
                </a:moveTo>
                <a:cubicBezTo>
                  <a:pt x="1363911" y="581316"/>
                  <a:pt x="938143" y="1202978"/>
                  <a:pt x="-1" y="1284644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 rot="1681636">
            <a:off x="5689815" y="4400229"/>
            <a:ext cx="181765" cy="21175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34" h="1284644">
                <a:moveTo>
                  <a:pt x="1361119" y="-1"/>
                </a:moveTo>
                <a:cubicBezTo>
                  <a:pt x="1363911" y="581316"/>
                  <a:pt x="938143" y="1202978"/>
                  <a:pt x="-1" y="1284644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 rot="16200000">
            <a:off x="6008479" y="4025953"/>
            <a:ext cx="1252237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 стрелкой 72"/>
          <p:cNvCxnSpPr/>
          <p:nvPr/>
        </p:nvCxnSpPr>
        <p:spPr>
          <a:xfrm flipH="1" flipV="1">
            <a:off x="6573009" y="4022072"/>
            <a:ext cx="223743" cy="188189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6504874" y="4198713"/>
            <a:ext cx="291878" cy="155494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141"/>
          <p:cNvGrpSpPr/>
          <p:nvPr/>
        </p:nvGrpSpPr>
        <p:grpSpPr>
          <a:xfrm flipH="1">
            <a:off x="6327755" y="3502887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76" name="Овал 75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141"/>
          <p:cNvGrpSpPr/>
          <p:nvPr/>
        </p:nvGrpSpPr>
        <p:grpSpPr>
          <a:xfrm flipH="1">
            <a:off x="6008592" y="4057270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79" name="Овал 78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Равнобедренный треугольник 79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141"/>
          <p:cNvGrpSpPr/>
          <p:nvPr/>
        </p:nvGrpSpPr>
        <p:grpSpPr>
          <a:xfrm flipH="1">
            <a:off x="5260410" y="4282019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82" name="Овал 81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Равнобедренный треугольник 82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141"/>
          <p:cNvGrpSpPr/>
          <p:nvPr/>
        </p:nvGrpSpPr>
        <p:grpSpPr>
          <a:xfrm flipH="1">
            <a:off x="6850986" y="3926950"/>
            <a:ext cx="157389" cy="370405"/>
            <a:chOff x="4864844" y="2277546"/>
            <a:chExt cx="157389" cy="370405"/>
          </a:xfrm>
          <a:solidFill>
            <a:schemeClr val="bg1"/>
          </a:solidFill>
        </p:grpSpPr>
        <p:sp>
          <p:nvSpPr>
            <p:cNvPr id="85" name="Овал 84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Равнобедренный треугольник 85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7" name="Прямая со стрелкой 86"/>
          <p:cNvCxnSpPr/>
          <p:nvPr/>
        </p:nvCxnSpPr>
        <p:spPr>
          <a:xfrm flipH="1">
            <a:off x="6231691" y="3906276"/>
            <a:ext cx="245871" cy="314257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олилиния 87"/>
          <p:cNvSpPr/>
          <p:nvPr/>
        </p:nvSpPr>
        <p:spPr>
          <a:xfrm rot="5400000" flipH="1">
            <a:off x="5226012" y="3138693"/>
            <a:ext cx="442560" cy="422119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6657" h="990431">
                <a:moveTo>
                  <a:pt x="1186657" y="0"/>
                </a:moveTo>
                <a:cubicBezTo>
                  <a:pt x="1086054" y="326889"/>
                  <a:pt x="903400" y="826728"/>
                  <a:pt x="0" y="990431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TextBox 88"/>
          <p:cNvSpPr txBox="1"/>
          <p:nvPr/>
        </p:nvSpPr>
        <p:spPr>
          <a:xfrm>
            <a:off x="3686195" y="3526840"/>
            <a:ext cx="1414085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арбитражная</a:t>
            </a:r>
          </a:p>
          <a:p>
            <a:pPr algn="l"/>
            <a:r>
              <a:rPr lang="ru-RU" sz="1300" dirty="0" smtClean="0"/>
              <a:t>коммуникация</a:t>
            </a:r>
            <a:endParaRPr lang="ru-RU" sz="1300" dirty="0"/>
          </a:p>
        </p:txBody>
      </p:sp>
      <p:grpSp>
        <p:nvGrpSpPr>
          <p:cNvPr id="121" name="Группа 120"/>
          <p:cNvGrpSpPr/>
          <p:nvPr/>
        </p:nvGrpSpPr>
        <p:grpSpPr>
          <a:xfrm>
            <a:off x="6256097" y="2569406"/>
            <a:ext cx="763128" cy="515311"/>
            <a:chOff x="8133638" y="2677902"/>
            <a:chExt cx="763128" cy="515311"/>
          </a:xfrm>
        </p:grpSpPr>
        <p:sp>
          <p:nvSpPr>
            <p:cNvPr id="122" name="Прямоугольник 121"/>
            <p:cNvSpPr/>
            <p:nvPr/>
          </p:nvSpPr>
          <p:spPr>
            <a:xfrm>
              <a:off x="8133638" y="2677902"/>
              <a:ext cx="763128" cy="5153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4" name="Полилиния 123"/>
            <p:cNvSpPr/>
            <p:nvPr/>
          </p:nvSpPr>
          <p:spPr>
            <a:xfrm rot="1921687">
              <a:off x="8185665" y="2959660"/>
              <a:ext cx="403556" cy="80732"/>
            </a:xfrm>
            <a:custGeom>
              <a:avLst/>
              <a:gdLst>
                <a:gd name="connsiteX0" fmla="*/ 0 w 933450"/>
                <a:gd name="connsiteY0" fmla="*/ 3810 h 186690"/>
                <a:gd name="connsiteX1" fmla="*/ 0 w 933450"/>
                <a:gd name="connsiteY1" fmla="*/ 186690 h 186690"/>
                <a:gd name="connsiteX2" fmla="*/ 933450 w 933450"/>
                <a:gd name="connsiteY2" fmla="*/ 186690 h 186690"/>
                <a:gd name="connsiteX3" fmla="*/ 933450 w 933450"/>
                <a:gd name="connsiteY3" fmla="*/ 0 h 186690"/>
                <a:gd name="connsiteX0" fmla="*/ 0 w 933450"/>
                <a:gd name="connsiteY0" fmla="*/ 0 h 182880"/>
                <a:gd name="connsiteX1" fmla="*/ 0 w 933450"/>
                <a:gd name="connsiteY1" fmla="*/ 182880 h 182880"/>
                <a:gd name="connsiteX2" fmla="*/ 933450 w 933450"/>
                <a:gd name="connsiteY2" fmla="*/ 182880 h 182880"/>
                <a:gd name="connsiteX3" fmla="*/ 933450 w 933450"/>
                <a:gd name="connsiteY3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182880">
                  <a:moveTo>
                    <a:pt x="0" y="0"/>
                  </a:moveTo>
                  <a:lnTo>
                    <a:pt x="0" y="182880"/>
                  </a:lnTo>
                  <a:lnTo>
                    <a:pt x="933450" y="182880"/>
                  </a:lnTo>
                  <a:lnTo>
                    <a:pt x="933450" y="0"/>
                  </a:lnTo>
                </a:path>
              </a:pathLst>
            </a:cu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7" name="Овал 126"/>
          <p:cNvSpPr/>
          <p:nvPr/>
        </p:nvSpPr>
        <p:spPr>
          <a:xfrm>
            <a:off x="6344239" y="294656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8" name="Группа 141"/>
          <p:cNvGrpSpPr/>
          <p:nvPr/>
        </p:nvGrpSpPr>
        <p:grpSpPr>
          <a:xfrm flipH="1">
            <a:off x="5729541" y="2809041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129" name="Овал 128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Равнобедренный треугольник 129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1" name="Группа 157"/>
          <p:cNvGrpSpPr/>
          <p:nvPr/>
        </p:nvGrpSpPr>
        <p:grpSpPr>
          <a:xfrm>
            <a:off x="5858799" y="2452625"/>
            <a:ext cx="433162" cy="760059"/>
            <a:chOff x="6442346" y="1740027"/>
            <a:chExt cx="624548" cy="987003"/>
          </a:xfrm>
        </p:grpSpPr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6442346" y="1740027"/>
              <a:ext cx="617310" cy="5276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6442914" y="2268193"/>
              <a:ext cx="623980" cy="4588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Стрелка вправо 117"/>
          <p:cNvSpPr/>
          <p:nvPr/>
        </p:nvSpPr>
        <p:spPr>
          <a:xfrm>
            <a:off x="6068557" y="1445086"/>
            <a:ext cx="299511" cy="222310"/>
          </a:xfrm>
          <a:custGeom>
            <a:avLst/>
            <a:gdLst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0 w 509399"/>
              <a:gd name="connsiteY7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0 w 509399"/>
              <a:gd name="connsiteY8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91440 w 509399"/>
              <a:gd name="connsiteY8" fmla="*/ 11539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246083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3371 w 266687"/>
              <a:gd name="connsiteY0" fmla="*/ 23958 h 124936"/>
              <a:gd name="connsiteX1" fmla="*/ 184815 w 266687"/>
              <a:gd name="connsiteY1" fmla="*/ 23958 h 124936"/>
              <a:gd name="connsiteX2" fmla="*/ 184815 w 266687"/>
              <a:gd name="connsiteY2" fmla="*/ 0 h 124936"/>
              <a:gd name="connsiteX3" fmla="*/ 266687 w 266687"/>
              <a:gd name="connsiteY3" fmla="*/ 62468 h 124936"/>
              <a:gd name="connsiteX4" fmla="*/ 184815 w 266687"/>
              <a:gd name="connsiteY4" fmla="*/ 124936 h 124936"/>
              <a:gd name="connsiteX5" fmla="*/ 184815 w 266687"/>
              <a:gd name="connsiteY5" fmla="*/ 100978 h 124936"/>
              <a:gd name="connsiteX6" fmla="*/ 0 w 266687"/>
              <a:gd name="connsiteY6" fmla="*/ 102048 h 124936"/>
              <a:gd name="connsiteX0" fmla="*/ 1685 w 265001"/>
              <a:gd name="connsiteY0" fmla="*/ 23958 h 124936"/>
              <a:gd name="connsiteX1" fmla="*/ 183129 w 265001"/>
              <a:gd name="connsiteY1" fmla="*/ 23958 h 124936"/>
              <a:gd name="connsiteX2" fmla="*/ 183129 w 265001"/>
              <a:gd name="connsiteY2" fmla="*/ 0 h 124936"/>
              <a:gd name="connsiteX3" fmla="*/ 265001 w 265001"/>
              <a:gd name="connsiteY3" fmla="*/ 62468 h 124936"/>
              <a:gd name="connsiteX4" fmla="*/ 183129 w 265001"/>
              <a:gd name="connsiteY4" fmla="*/ 124936 h 124936"/>
              <a:gd name="connsiteX5" fmla="*/ 183129 w 265001"/>
              <a:gd name="connsiteY5" fmla="*/ 100978 h 124936"/>
              <a:gd name="connsiteX6" fmla="*/ 0 w 265001"/>
              <a:gd name="connsiteY6" fmla="*/ 100977 h 12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001" h="124936">
                <a:moveTo>
                  <a:pt x="1685" y="23958"/>
                </a:moveTo>
                <a:lnTo>
                  <a:pt x="183129" y="23958"/>
                </a:lnTo>
                <a:lnTo>
                  <a:pt x="183129" y="0"/>
                </a:lnTo>
                <a:lnTo>
                  <a:pt x="265001" y="62468"/>
                </a:lnTo>
                <a:lnTo>
                  <a:pt x="183129" y="124936"/>
                </a:lnTo>
                <a:lnTo>
                  <a:pt x="183129" y="100978"/>
                </a:lnTo>
                <a:lnTo>
                  <a:pt x="0" y="100977"/>
                </a:lnTo>
              </a:path>
            </a:pathLst>
          </a:custGeom>
          <a:solidFill>
            <a:schemeClr val="bg1"/>
          </a:solidFill>
          <a:ln w="19050" algn="ctr">
            <a:solidFill>
              <a:srgbClr val="000000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35" name="Полилиния 134"/>
          <p:cNvSpPr/>
          <p:nvPr/>
        </p:nvSpPr>
        <p:spPr>
          <a:xfrm rot="1681636">
            <a:off x="5592765" y="1243160"/>
            <a:ext cx="540019" cy="39676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  <a:gd name="connsiteX0" fmla="*/ 838884 w 842917"/>
              <a:gd name="connsiteY0" fmla="*/ -1 h 1945548"/>
              <a:gd name="connsiteX1" fmla="*/ -1 w 842917"/>
              <a:gd name="connsiteY1" fmla="*/ 1945547 h 1945548"/>
              <a:gd name="connsiteX0" fmla="*/ 838884 w 845200"/>
              <a:gd name="connsiteY0" fmla="*/ -1 h 1945548"/>
              <a:gd name="connsiteX1" fmla="*/ -1 w 845200"/>
              <a:gd name="connsiteY1" fmla="*/ 1945547 h 1945548"/>
              <a:gd name="connsiteX0" fmla="*/ 1235557 w 1235578"/>
              <a:gd name="connsiteY0" fmla="*/ -1 h 2703473"/>
              <a:gd name="connsiteX1" fmla="*/ 1 w 1235578"/>
              <a:gd name="connsiteY1" fmla="*/ 2703474 h 2703473"/>
              <a:gd name="connsiteX0" fmla="*/ 1421610 w 1421621"/>
              <a:gd name="connsiteY0" fmla="*/ -2 h 3105211"/>
              <a:gd name="connsiteX1" fmla="*/ 1 w 1421621"/>
              <a:gd name="connsiteY1" fmla="*/ 3105212 h 3105211"/>
              <a:gd name="connsiteX0" fmla="*/ 1421610 w 1421610"/>
              <a:gd name="connsiteY0" fmla="*/ -2 h 3105211"/>
              <a:gd name="connsiteX1" fmla="*/ 1236105 w 1421610"/>
              <a:gd name="connsiteY1" fmla="*/ 1089604 h 3105211"/>
              <a:gd name="connsiteX2" fmla="*/ 1 w 1421610"/>
              <a:gd name="connsiteY2" fmla="*/ 3105212 h 3105211"/>
              <a:gd name="connsiteX0" fmla="*/ 1421610 w 1421610"/>
              <a:gd name="connsiteY0" fmla="*/ -2 h 3105211"/>
              <a:gd name="connsiteX1" fmla="*/ 1236105 w 1421610"/>
              <a:gd name="connsiteY1" fmla="*/ 1089604 h 3105211"/>
              <a:gd name="connsiteX2" fmla="*/ 1 w 1421610"/>
              <a:gd name="connsiteY2" fmla="*/ 3105212 h 3105211"/>
              <a:gd name="connsiteX0" fmla="*/ 1421610 w 1566781"/>
              <a:gd name="connsiteY0" fmla="*/ -2 h 3105211"/>
              <a:gd name="connsiteX1" fmla="*/ 1236105 w 1566781"/>
              <a:gd name="connsiteY1" fmla="*/ 1089604 h 3105211"/>
              <a:gd name="connsiteX2" fmla="*/ 1 w 1566781"/>
              <a:gd name="connsiteY2" fmla="*/ 3105212 h 3105211"/>
              <a:gd name="connsiteX0" fmla="*/ 2886160 w 2886160"/>
              <a:gd name="connsiteY0" fmla="*/ 264142 h 2081212"/>
              <a:gd name="connsiteX1" fmla="*/ 1236105 w 2886160"/>
              <a:gd name="connsiteY1" fmla="*/ 65605 h 2081212"/>
              <a:gd name="connsiteX2" fmla="*/ 1 w 2886160"/>
              <a:gd name="connsiteY2" fmla="*/ 2081213 h 2081212"/>
              <a:gd name="connsiteX0" fmla="*/ 2886160 w 2886160"/>
              <a:gd name="connsiteY0" fmla="*/ 551593 h 2368663"/>
              <a:gd name="connsiteX1" fmla="*/ 1236105 w 2886160"/>
              <a:gd name="connsiteY1" fmla="*/ 353056 h 2368663"/>
              <a:gd name="connsiteX2" fmla="*/ 1 w 2886160"/>
              <a:gd name="connsiteY2" fmla="*/ 2368664 h 2368663"/>
              <a:gd name="connsiteX0" fmla="*/ 3058460 w 3058460"/>
              <a:gd name="connsiteY0" fmla="*/ 1620132 h 2019545"/>
              <a:gd name="connsiteX1" fmla="*/ 1236105 w 3058460"/>
              <a:gd name="connsiteY1" fmla="*/ 3938 h 2019545"/>
              <a:gd name="connsiteX2" fmla="*/ 1 w 3058460"/>
              <a:gd name="connsiteY2" fmla="*/ 2019546 h 2019545"/>
              <a:gd name="connsiteX0" fmla="*/ 3058460 w 3058460"/>
              <a:gd name="connsiteY0" fmla="*/ 1649191 h 2048604"/>
              <a:gd name="connsiteX1" fmla="*/ 1236105 w 3058460"/>
              <a:gd name="connsiteY1" fmla="*/ 32997 h 2048604"/>
              <a:gd name="connsiteX2" fmla="*/ 1 w 3058460"/>
              <a:gd name="connsiteY2" fmla="*/ 2048605 h 2048604"/>
              <a:gd name="connsiteX0" fmla="*/ 2963191 w 2963188"/>
              <a:gd name="connsiteY0" fmla="*/ 1596489 h 2062754"/>
              <a:gd name="connsiteX1" fmla="*/ 1236105 w 2963188"/>
              <a:gd name="connsiteY1" fmla="*/ 47147 h 2062754"/>
              <a:gd name="connsiteX2" fmla="*/ 1 w 2963188"/>
              <a:gd name="connsiteY2" fmla="*/ 2062755 h 2062754"/>
              <a:gd name="connsiteX0" fmla="*/ 2963191 w 2963193"/>
              <a:gd name="connsiteY0" fmla="*/ 1596489 h 2062754"/>
              <a:gd name="connsiteX1" fmla="*/ 1236103 w 2963193"/>
              <a:gd name="connsiteY1" fmla="*/ 47147 h 2062754"/>
              <a:gd name="connsiteX2" fmla="*/ 1 w 2963193"/>
              <a:gd name="connsiteY2" fmla="*/ 2062755 h 2062754"/>
              <a:gd name="connsiteX0" fmla="*/ 2963191 w 2963193"/>
              <a:gd name="connsiteY0" fmla="*/ 1694009 h 2160274"/>
              <a:gd name="connsiteX1" fmla="*/ 1236103 w 2963193"/>
              <a:gd name="connsiteY1" fmla="*/ 144667 h 2160274"/>
              <a:gd name="connsiteX2" fmla="*/ 1 w 2963193"/>
              <a:gd name="connsiteY2" fmla="*/ 2160275 h 2160274"/>
              <a:gd name="connsiteX0" fmla="*/ 2984040 w 2984038"/>
              <a:gd name="connsiteY0" fmla="*/ 1661982 h 2045668"/>
              <a:gd name="connsiteX1" fmla="*/ 1236103 w 2984038"/>
              <a:gd name="connsiteY1" fmla="*/ 30061 h 2045668"/>
              <a:gd name="connsiteX2" fmla="*/ 1 w 2984038"/>
              <a:gd name="connsiteY2" fmla="*/ 2045669 h 2045668"/>
              <a:gd name="connsiteX0" fmla="*/ 2949650 w 2949648"/>
              <a:gd name="connsiteY0" fmla="*/ 1611051 h 2058507"/>
              <a:gd name="connsiteX1" fmla="*/ 1236103 w 2949648"/>
              <a:gd name="connsiteY1" fmla="*/ 42900 h 2058507"/>
              <a:gd name="connsiteX2" fmla="*/ 1 w 2949648"/>
              <a:gd name="connsiteY2" fmla="*/ 2058508 h 2058507"/>
              <a:gd name="connsiteX0" fmla="*/ 2949650 w 2949648"/>
              <a:gd name="connsiteY0" fmla="*/ 1619481 h 2066937"/>
              <a:gd name="connsiteX1" fmla="*/ 1236103 w 2949648"/>
              <a:gd name="connsiteY1" fmla="*/ 51330 h 2066937"/>
              <a:gd name="connsiteX2" fmla="*/ 1 w 2949648"/>
              <a:gd name="connsiteY2" fmla="*/ 2066938 h 2066937"/>
              <a:gd name="connsiteX0" fmla="*/ 2949650 w 2949648"/>
              <a:gd name="connsiteY0" fmla="*/ 1674192 h 2121648"/>
              <a:gd name="connsiteX1" fmla="*/ 1236103 w 2949648"/>
              <a:gd name="connsiteY1" fmla="*/ 106041 h 2121648"/>
              <a:gd name="connsiteX2" fmla="*/ 1 w 2949648"/>
              <a:gd name="connsiteY2" fmla="*/ 2121649 h 2121648"/>
              <a:gd name="connsiteX0" fmla="*/ 2949650 w 2949648"/>
              <a:gd name="connsiteY0" fmla="*/ 1764528 h 2211984"/>
              <a:gd name="connsiteX1" fmla="*/ 1354886 w 2949648"/>
              <a:gd name="connsiteY1" fmla="*/ 87195 h 2211984"/>
              <a:gd name="connsiteX2" fmla="*/ 1 w 2949648"/>
              <a:gd name="connsiteY2" fmla="*/ 2211985 h 2211984"/>
              <a:gd name="connsiteX0" fmla="*/ 2949650 w 2949648"/>
              <a:gd name="connsiteY0" fmla="*/ 1640641 h 2088097"/>
              <a:gd name="connsiteX1" fmla="*/ 1400897 w 2949648"/>
              <a:gd name="connsiteY1" fmla="*/ 114508 h 2088097"/>
              <a:gd name="connsiteX2" fmla="*/ 1 w 2949648"/>
              <a:gd name="connsiteY2" fmla="*/ 2088098 h 2088097"/>
              <a:gd name="connsiteX0" fmla="*/ 2949650 w 2949648"/>
              <a:gd name="connsiteY0" fmla="*/ 1586878 h 2034334"/>
              <a:gd name="connsiteX1" fmla="*/ 1400897 w 2949648"/>
              <a:gd name="connsiteY1" fmla="*/ 60745 h 2034334"/>
              <a:gd name="connsiteX2" fmla="*/ 1 w 2949648"/>
              <a:gd name="connsiteY2" fmla="*/ 2034335 h 2034334"/>
              <a:gd name="connsiteX0" fmla="*/ 2949650 w 2949648"/>
              <a:gd name="connsiteY0" fmla="*/ 1602247 h 2049703"/>
              <a:gd name="connsiteX1" fmla="*/ 1400897 w 2949648"/>
              <a:gd name="connsiteY1" fmla="*/ 76114 h 2049703"/>
              <a:gd name="connsiteX2" fmla="*/ 1 w 2949648"/>
              <a:gd name="connsiteY2" fmla="*/ 2049704 h 2049703"/>
              <a:gd name="connsiteX0" fmla="*/ 2949650 w 2949648"/>
              <a:gd name="connsiteY0" fmla="*/ 1673839 h 2121295"/>
              <a:gd name="connsiteX1" fmla="*/ 1389284 w 2949648"/>
              <a:gd name="connsiteY1" fmla="*/ 60281 h 2121295"/>
              <a:gd name="connsiteX2" fmla="*/ 1 w 2949648"/>
              <a:gd name="connsiteY2" fmla="*/ 2121296 h 2121295"/>
              <a:gd name="connsiteX0" fmla="*/ 2949650 w 2949648"/>
              <a:gd name="connsiteY0" fmla="*/ 1669234 h 2116690"/>
              <a:gd name="connsiteX1" fmla="*/ 1389284 w 2949648"/>
              <a:gd name="connsiteY1" fmla="*/ 55676 h 2116690"/>
              <a:gd name="connsiteX2" fmla="*/ 1 w 2949648"/>
              <a:gd name="connsiteY2" fmla="*/ 2116691 h 2116690"/>
              <a:gd name="connsiteX0" fmla="*/ 2964392 w 2964390"/>
              <a:gd name="connsiteY0" fmla="*/ 1655560 h 2075691"/>
              <a:gd name="connsiteX1" fmla="*/ 1404026 w 2964390"/>
              <a:gd name="connsiteY1" fmla="*/ 42002 h 2075691"/>
              <a:gd name="connsiteX2" fmla="*/ 3 w 2964390"/>
              <a:gd name="connsiteY2" fmla="*/ 2075690 h 2075691"/>
              <a:gd name="connsiteX0" fmla="*/ 2963794 w 2963792"/>
              <a:gd name="connsiteY0" fmla="*/ 1657169 h 2100373"/>
              <a:gd name="connsiteX1" fmla="*/ 1403428 w 2963792"/>
              <a:gd name="connsiteY1" fmla="*/ 43611 h 2100373"/>
              <a:gd name="connsiteX2" fmla="*/ 1 w 2963792"/>
              <a:gd name="connsiteY2" fmla="*/ 2100373 h 2100373"/>
              <a:gd name="connsiteX0" fmla="*/ 2963794 w 2963792"/>
              <a:gd name="connsiteY0" fmla="*/ 1714079 h 2157283"/>
              <a:gd name="connsiteX1" fmla="*/ 1403428 w 2963792"/>
              <a:gd name="connsiteY1" fmla="*/ 100521 h 2157283"/>
              <a:gd name="connsiteX2" fmla="*/ 1 w 2963792"/>
              <a:gd name="connsiteY2" fmla="*/ 2157283 h 2157283"/>
              <a:gd name="connsiteX0" fmla="*/ 2963794 w 2963792"/>
              <a:gd name="connsiteY0" fmla="*/ 1710921 h 2154125"/>
              <a:gd name="connsiteX1" fmla="*/ 1403428 w 2963792"/>
              <a:gd name="connsiteY1" fmla="*/ 97363 h 2154125"/>
              <a:gd name="connsiteX2" fmla="*/ 1 w 2963792"/>
              <a:gd name="connsiteY2" fmla="*/ 2154125 h 2154125"/>
              <a:gd name="connsiteX0" fmla="*/ 2963794 w 2963792"/>
              <a:gd name="connsiteY0" fmla="*/ 1706240 h 2149444"/>
              <a:gd name="connsiteX1" fmla="*/ 1403428 w 2963792"/>
              <a:gd name="connsiteY1" fmla="*/ 92682 h 2149444"/>
              <a:gd name="connsiteX2" fmla="*/ 1 w 2963792"/>
              <a:gd name="connsiteY2" fmla="*/ 2149444 h 214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3792" h="2149444">
                <a:moveTo>
                  <a:pt x="2963794" y="1706240"/>
                </a:moveTo>
                <a:cubicBezTo>
                  <a:pt x="2011363" y="-174994"/>
                  <a:pt x="1894411" y="-96525"/>
                  <a:pt x="1403428" y="92682"/>
                </a:cubicBezTo>
                <a:cubicBezTo>
                  <a:pt x="912445" y="281889"/>
                  <a:pt x="963130" y="1586990"/>
                  <a:pt x="1" y="2149444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/>
          <p:cNvGrpSpPr/>
          <p:nvPr/>
        </p:nvGrpSpPr>
        <p:grpSpPr>
          <a:xfrm>
            <a:off x="3416307" y="2341647"/>
            <a:ext cx="2654084" cy="610784"/>
            <a:chOff x="4554617" y="4085508"/>
            <a:chExt cx="3119872" cy="1064706"/>
          </a:xfrm>
        </p:grpSpPr>
        <p:sp>
          <p:nvSpPr>
            <p:cNvPr id="137" name="Полилиния 136"/>
            <p:cNvSpPr/>
            <p:nvPr/>
          </p:nvSpPr>
          <p:spPr>
            <a:xfrm>
              <a:off x="4554617" y="4085508"/>
              <a:ext cx="3119872" cy="303032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495574"/>
                <a:gd name="connsiteX1" fmla="*/ 1496060 w 3235960"/>
                <a:gd name="connsiteY1" fmla="*/ 494030 h 495574"/>
                <a:gd name="connsiteX2" fmla="*/ 3235960 w 3235960"/>
                <a:gd name="connsiteY2" fmla="*/ 0 h 495574"/>
                <a:gd name="connsiteX0" fmla="*/ 0 w 3235960"/>
                <a:gd name="connsiteY0" fmla="*/ 10160 h 494155"/>
                <a:gd name="connsiteX1" fmla="*/ 1496060 w 3235960"/>
                <a:gd name="connsiteY1" fmla="*/ 494030 h 494155"/>
                <a:gd name="connsiteX2" fmla="*/ 3235960 w 3235960"/>
                <a:gd name="connsiteY2" fmla="*/ 0 h 494155"/>
                <a:gd name="connsiteX0" fmla="*/ 0 w 3235960"/>
                <a:gd name="connsiteY0" fmla="*/ 10160 h 516989"/>
                <a:gd name="connsiteX1" fmla="*/ 1511300 w 3235960"/>
                <a:gd name="connsiteY1" fmla="*/ 516890 h 516989"/>
                <a:gd name="connsiteX2" fmla="*/ 3235960 w 3235960"/>
                <a:gd name="connsiteY2" fmla="*/ 0 h 516989"/>
                <a:gd name="connsiteX0" fmla="*/ 0 w 3091180"/>
                <a:gd name="connsiteY0" fmla="*/ 129540 h 520708"/>
                <a:gd name="connsiteX1" fmla="*/ 1366520 w 3091180"/>
                <a:gd name="connsiteY1" fmla="*/ 516890 h 520708"/>
                <a:gd name="connsiteX2" fmla="*/ 3091180 w 3091180"/>
                <a:gd name="connsiteY2" fmla="*/ 0 h 520708"/>
                <a:gd name="connsiteX0" fmla="*/ 0 w 3091180"/>
                <a:gd name="connsiteY0" fmla="*/ 129540 h 519297"/>
                <a:gd name="connsiteX1" fmla="*/ 1366520 w 3091180"/>
                <a:gd name="connsiteY1" fmla="*/ 516890 h 519297"/>
                <a:gd name="connsiteX2" fmla="*/ 3091180 w 3091180"/>
                <a:gd name="connsiteY2" fmla="*/ 0 h 519297"/>
                <a:gd name="connsiteX0" fmla="*/ 0 w 2964180"/>
                <a:gd name="connsiteY0" fmla="*/ 17780 h 405191"/>
                <a:gd name="connsiteX1" fmla="*/ 1366520 w 2964180"/>
                <a:gd name="connsiteY1" fmla="*/ 405130 h 405191"/>
                <a:gd name="connsiteX2" fmla="*/ 2964180 w 2964180"/>
                <a:gd name="connsiteY2" fmla="*/ 0 h 405191"/>
                <a:gd name="connsiteX0" fmla="*/ 0 w 2964180"/>
                <a:gd name="connsiteY0" fmla="*/ 17780 h 405191"/>
                <a:gd name="connsiteX1" fmla="*/ 1366520 w 2964180"/>
                <a:gd name="connsiteY1" fmla="*/ 405130 h 405191"/>
                <a:gd name="connsiteX2" fmla="*/ 2964180 w 2964180"/>
                <a:gd name="connsiteY2" fmla="*/ 0 h 405191"/>
                <a:gd name="connsiteX0" fmla="*/ 0 w 2976880"/>
                <a:gd name="connsiteY0" fmla="*/ 10160 h 397530"/>
                <a:gd name="connsiteX1" fmla="*/ 1366520 w 2976880"/>
                <a:gd name="connsiteY1" fmla="*/ 397510 h 397530"/>
                <a:gd name="connsiteX2" fmla="*/ 2976880 w 2976880"/>
                <a:gd name="connsiteY2" fmla="*/ 0 h 397530"/>
                <a:gd name="connsiteX0" fmla="*/ 0 w 2858770"/>
                <a:gd name="connsiteY0" fmla="*/ 95885 h 397606"/>
                <a:gd name="connsiteX1" fmla="*/ 1248410 w 2858770"/>
                <a:gd name="connsiteY1" fmla="*/ 397510 h 397606"/>
                <a:gd name="connsiteX2" fmla="*/ 2858770 w 2858770"/>
                <a:gd name="connsiteY2" fmla="*/ 0 h 397606"/>
                <a:gd name="connsiteX0" fmla="*/ 0 w 2864485"/>
                <a:gd name="connsiteY0" fmla="*/ 95885 h 397606"/>
                <a:gd name="connsiteX1" fmla="*/ 1254125 w 2864485"/>
                <a:gd name="connsiteY1" fmla="*/ 397510 h 397606"/>
                <a:gd name="connsiteX2" fmla="*/ 2864485 w 2864485"/>
                <a:gd name="connsiteY2" fmla="*/ 0 h 397606"/>
                <a:gd name="connsiteX0" fmla="*/ 0 w 2864485"/>
                <a:gd name="connsiteY0" fmla="*/ 95885 h 397537"/>
                <a:gd name="connsiteX1" fmla="*/ 1254125 w 2864485"/>
                <a:gd name="connsiteY1" fmla="*/ 397510 h 397537"/>
                <a:gd name="connsiteX2" fmla="*/ 2864485 w 2864485"/>
                <a:gd name="connsiteY2" fmla="*/ 0 h 397537"/>
                <a:gd name="connsiteX0" fmla="*/ 0 w 2736850"/>
                <a:gd name="connsiteY0" fmla="*/ 635 h 302287"/>
                <a:gd name="connsiteX1" fmla="*/ 1254125 w 2736850"/>
                <a:gd name="connsiteY1" fmla="*/ 302260 h 302287"/>
                <a:gd name="connsiteX2" fmla="*/ 2736850 w 2736850"/>
                <a:gd name="connsiteY2" fmla="*/ 0 h 302287"/>
                <a:gd name="connsiteX0" fmla="*/ 0 w 2736850"/>
                <a:gd name="connsiteY0" fmla="*/ 635 h 302287"/>
                <a:gd name="connsiteX1" fmla="*/ 1254125 w 2736850"/>
                <a:gd name="connsiteY1" fmla="*/ 302260 h 302287"/>
                <a:gd name="connsiteX2" fmla="*/ 2736850 w 2736850"/>
                <a:gd name="connsiteY2" fmla="*/ 0 h 302287"/>
                <a:gd name="connsiteX0" fmla="*/ 0 w 2736850"/>
                <a:gd name="connsiteY0" fmla="*/ 635 h 378394"/>
                <a:gd name="connsiteX1" fmla="*/ 1334339 w 2736850"/>
                <a:gd name="connsiteY1" fmla="*/ 378380 h 378394"/>
                <a:gd name="connsiteX2" fmla="*/ 2736850 w 2736850"/>
                <a:gd name="connsiteY2" fmla="*/ 0 h 37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6850" h="378394">
                  <a:moveTo>
                    <a:pt x="0" y="635"/>
                  </a:moveTo>
                  <a:cubicBezTo>
                    <a:pt x="339513" y="227330"/>
                    <a:pt x="838192" y="380073"/>
                    <a:pt x="1334339" y="378380"/>
                  </a:cubicBezTo>
                  <a:cubicBezTo>
                    <a:pt x="1830486" y="376687"/>
                    <a:pt x="2408131" y="239395"/>
                    <a:pt x="2736850" y="0"/>
                  </a:cubicBezTo>
                </a:path>
              </a:pathLst>
            </a:cu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4556780" y="4085780"/>
              <a:ext cx="3110486" cy="1064434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240"/>
                <a:gd name="connsiteX1" fmla="*/ 1473200 w 3235960"/>
                <a:gd name="connsiteY1" fmla="*/ 1374140 h 1374240"/>
                <a:gd name="connsiteX2" fmla="*/ 3235960 w 3235960"/>
                <a:gd name="connsiteY2" fmla="*/ 0 h 1374240"/>
                <a:gd name="connsiteX0" fmla="*/ 0 w 3224530"/>
                <a:gd name="connsiteY0" fmla="*/ 368300 h 1734796"/>
                <a:gd name="connsiteX1" fmla="*/ 1473200 w 3224530"/>
                <a:gd name="connsiteY1" fmla="*/ 1732280 h 1734796"/>
                <a:gd name="connsiteX2" fmla="*/ 3224530 w 3224530"/>
                <a:gd name="connsiteY2" fmla="*/ 0 h 1734796"/>
                <a:gd name="connsiteX0" fmla="*/ 0 w 3224551"/>
                <a:gd name="connsiteY0" fmla="*/ 368300 h 1734796"/>
                <a:gd name="connsiteX1" fmla="*/ 1473200 w 3224551"/>
                <a:gd name="connsiteY1" fmla="*/ 1732280 h 1734796"/>
                <a:gd name="connsiteX2" fmla="*/ 3224530 w 3224551"/>
                <a:gd name="connsiteY2" fmla="*/ 0 h 1734796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8"/>
                <a:gd name="connsiteY0" fmla="*/ 6350 h 1732285"/>
                <a:gd name="connsiteX1" fmla="*/ 1454150 w 3205508"/>
                <a:gd name="connsiteY1" fmla="*/ 1732280 h 1732285"/>
                <a:gd name="connsiteX2" fmla="*/ 3205480 w 3205508"/>
                <a:gd name="connsiteY2" fmla="*/ 0 h 1732285"/>
                <a:gd name="connsiteX0" fmla="*/ 0 w 3205507"/>
                <a:gd name="connsiteY0" fmla="*/ 6350 h 1732285"/>
                <a:gd name="connsiteX1" fmla="*/ 1454150 w 3205507"/>
                <a:gd name="connsiteY1" fmla="*/ 1732280 h 1732285"/>
                <a:gd name="connsiteX2" fmla="*/ 3205480 w 3205507"/>
                <a:gd name="connsiteY2" fmla="*/ 0 h 1732285"/>
                <a:gd name="connsiteX0" fmla="*/ 0 w 3220741"/>
                <a:gd name="connsiteY0" fmla="*/ 2540 h 1732280"/>
                <a:gd name="connsiteX1" fmla="*/ 1469390 w 3220741"/>
                <a:gd name="connsiteY1" fmla="*/ 1732280 h 1732280"/>
                <a:gd name="connsiteX2" fmla="*/ 3220720 w 3220741"/>
                <a:gd name="connsiteY2" fmla="*/ 0 h 1732280"/>
                <a:gd name="connsiteX0" fmla="*/ 0 w 3220741"/>
                <a:gd name="connsiteY0" fmla="*/ 5080 h 1734820"/>
                <a:gd name="connsiteX1" fmla="*/ 1469390 w 3220741"/>
                <a:gd name="connsiteY1" fmla="*/ 1734820 h 1734820"/>
                <a:gd name="connsiteX2" fmla="*/ 3220720 w 3220741"/>
                <a:gd name="connsiteY2" fmla="*/ 0 h 1734820"/>
                <a:gd name="connsiteX0" fmla="*/ 0 w 3230901"/>
                <a:gd name="connsiteY0" fmla="*/ 17780 h 1747526"/>
                <a:gd name="connsiteX1" fmla="*/ 1469390 w 3230901"/>
                <a:gd name="connsiteY1" fmla="*/ 1747520 h 1747526"/>
                <a:gd name="connsiteX2" fmla="*/ 3230880 w 3230901"/>
                <a:gd name="connsiteY2" fmla="*/ 0 h 1747526"/>
                <a:gd name="connsiteX0" fmla="*/ 0 w 3230904"/>
                <a:gd name="connsiteY0" fmla="*/ 17780 h 1747534"/>
                <a:gd name="connsiteX1" fmla="*/ 1469390 w 3230904"/>
                <a:gd name="connsiteY1" fmla="*/ 1747520 h 1747534"/>
                <a:gd name="connsiteX2" fmla="*/ 3230880 w 3230904"/>
                <a:gd name="connsiteY2" fmla="*/ 0 h 1747534"/>
                <a:gd name="connsiteX0" fmla="*/ 0 w 3230904"/>
                <a:gd name="connsiteY0" fmla="*/ 17780 h 1614186"/>
                <a:gd name="connsiteX1" fmla="*/ 1473200 w 3230904"/>
                <a:gd name="connsiteY1" fmla="*/ 1614170 h 1614186"/>
                <a:gd name="connsiteX2" fmla="*/ 3230880 w 3230904"/>
                <a:gd name="connsiteY2" fmla="*/ 0 h 1614186"/>
                <a:gd name="connsiteX0" fmla="*/ 0 w 3230911"/>
                <a:gd name="connsiteY0" fmla="*/ 17780 h 1614186"/>
                <a:gd name="connsiteX1" fmla="*/ 1473200 w 3230911"/>
                <a:gd name="connsiteY1" fmla="*/ 1614170 h 1614186"/>
                <a:gd name="connsiteX2" fmla="*/ 3230880 w 3230911"/>
                <a:gd name="connsiteY2" fmla="*/ 0 h 1614186"/>
                <a:gd name="connsiteX0" fmla="*/ 0 w 3111523"/>
                <a:gd name="connsiteY0" fmla="*/ 0 h 1596635"/>
                <a:gd name="connsiteX1" fmla="*/ 1473200 w 3111523"/>
                <a:gd name="connsiteY1" fmla="*/ 1596390 h 1596635"/>
                <a:gd name="connsiteX2" fmla="*/ 3111500 w 3111523"/>
                <a:gd name="connsiteY2" fmla="*/ 101600 h 1596635"/>
                <a:gd name="connsiteX0" fmla="*/ 0 w 2978172"/>
                <a:gd name="connsiteY0" fmla="*/ 0 h 1495425"/>
                <a:gd name="connsiteX1" fmla="*/ 1339850 w 2978172"/>
                <a:gd name="connsiteY1" fmla="*/ 1495425 h 1495425"/>
                <a:gd name="connsiteX2" fmla="*/ 2978150 w 2978172"/>
                <a:gd name="connsiteY2" fmla="*/ 635 h 1495425"/>
                <a:gd name="connsiteX0" fmla="*/ 0 w 2978177"/>
                <a:gd name="connsiteY0" fmla="*/ 0 h 1495436"/>
                <a:gd name="connsiteX1" fmla="*/ 1339850 w 2978177"/>
                <a:gd name="connsiteY1" fmla="*/ 1495425 h 1495436"/>
                <a:gd name="connsiteX2" fmla="*/ 2978150 w 2978177"/>
                <a:gd name="connsiteY2" fmla="*/ 635 h 1495436"/>
                <a:gd name="connsiteX0" fmla="*/ 0 w 2978179"/>
                <a:gd name="connsiteY0" fmla="*/ 0 h 1495427"/>
                <a:gd name="connsiteX1" fmla="*/ 1339850 w 2978179"/>
                <a:gd name="connsiteY1" fmla="*/ 1495425 h 1495427"/>
                <a:gd name="connsiteX2" fmla="*/ 2978150 w 2978179"/>
                <a:gd name="connsiteY2" fmla="*/ 635 h 1495427"/>
                <a:gd name="connsiteX0" fmla="*/ 0 w 2974041"/>
                <a:gd name="connsiteY0" fmla="*/ 97997 h 1494793"/>
                <a:gd name="connsiteX1" fmla="*/ 1335712 w 2974041"/>
                <a:gd name="connsiteY1" fmla="*/ 1494790 h 1494793"/>
                <a:gd name="connsiteX2" fmla="*/ 2974012 w 2974041"/>
                <a:gd name="connsiteY2" fmla="*/ 0 h 149479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700"/>
                <a:gd name="connsiteY0" fmla="*/ 3087 h 1461849"/>
                <a:gd name="connsiteX1" fmla="*/ 1451877 w 2963700"/>
                <a:gd name="connsiteY1" fmla="*/ 1461848 h 1461849"/>
                <a:gd name="connsiteX2" fmla="*/ 2963666 w 2963700"/>
                <a:gd name="connsiteY2" fmla="*/ 0 h 1461849"/>
                <a:gd name="connsiteX0" fmla="*/ 0 w 2963701"/>
                <a:gd name="connsiteY0" fmla="*/ 3087 h 1300736"/>
                <a:gd name="connsiteX1" fmla="*/ 1480919 w 2963701"/>
                <a:gd name="connsiteY1" fmla="*/ 1300732 h 1300736"/>
                <a:gd name="connsiteX2" fmla="*/ 2963666 w 2963701"/>
                <a:gd name="connsiteY2" fmla="*/ 0 h 1300736"/>
                <a:gd name="connsiteX0" fmla="*/ 0 w 2963701"/>
                <a:gd name="connsiteY0" fmla="*/ 3087 h 1453383"/>
                <a:gd name="connsiteX1" fmla="*/ 1480919 w 2963701"/>
                <a:gd name="connsiteY1" fmla="*/ 1453382 h 1453383"/>
                <a:gd name="connsiteX2" fmla="*/ 2963666 w 2963701"/>
                <a:gd name="connsiteY2" fmla="*/ 0 h 145338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66"/>
                <a:gd name="connsiteY0" fmla="*/ 3087 h 1453883"/>
                <a:gd name="connsiteX1" fmla="*/ 1480919 w 2963666"/>
                <a:gd name="connsiteY1" fmla="*/ 1453382 h 1453883"/>
                <a:gd name="connsiteX2" fmla="*/ 2963666 w 2963666"/>
                <a:gd name="connsiteY2" fmla="*/ 0 h 14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3666" h="1453883">
                  <a:moveTo>
                    <a:pt x="0" y="3087"/>
                  </a:moveTo>
                  <a:cubicBezTo>
                    <a:pt x="213633" y="781940"/>
                    <a:pt x="874497" y="1434365"/>
                    <a:pt x="1480919" y="1453382"/>
                  </a:cubicBezTo>
                  <a:cubicBezTo>
                    <a:pt x="2087341" y="1472399"/>
                    <a:pt x="2645297" y="950388"/>
                    <a:pt x="2963666" y="0"/>
                  </a:cubicBezTo>
                </a:path>
              </a:pathLst>
            </a:cu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39" name="Полилиния 138"/>
          <p:cNvSpPr/>
          <p:nvPr/>
        </p:nvSpPr>
        <p:spPr>
          <a:xfrm rot="900000" flipH="1">
            <a:off x="4249043" y="2406017"/>
            <a:ext cx="284920" cy="27913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6657" h="990431">
                <a:moveTo>
                  <a:pt x="1186657" y="0"/>
                </a:moveTo>
                <a:cubicBezTo>
                  <a:pt x="1086054" y="326889"/>
                  <a:pt x="903400" y="826728"/>
                  <a:pt x="0" y="990431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0" name="Прямая со стрелкой 139"/>
          <p:cNvCxnSpPr/>
          <p:nvPr/>
        </p:nvCxnSpPr>
        <p:spPr>
          <a:xfrm>
            <a:off x="4587200" y="2717269"/>
            <a:ext cx="58726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Полилиния 140"/>
          <p:cNvSpPr/>
          <p:nvPr/>
        </p:nvSpPr>
        <p:spPr>
          <a:xfrm rot="15350165">
            <a:off x="5299282" y="2691229"/>
            <a:ext cx="298172" cy="27913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6657" h="990431">
                <a:moveTo>
                  <a:pt x="1186657" y="0"/>
                </a:moveTo>
                <a:cubicBezTo>
                  <a:pt x="1086054" y="326889"/>
                  <a:pt x="903400" y="826728"/>
                  <a:pt x="0" y="990431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лилиния 141"/>
          <p:cNvSpPr/>
          <p:nvPr/>
        </p:nvSpPr>
        <p:spPr>
          <a:xfrm rot="10800000" flipH="1" flipV="1">
            <a:off x="7254176" y="2829358"/>
            <a:ext cx="303529" cy="56324"/>
          </a:xfrm>
          <a:custGeom>
            <a:avLst/>
            <a:gdLst>
              <a:gd name="connsiteX0" fmla="*/ 0 w 558165"/>
              <a:gd name="connsiteY0" fmla="*/ 0 h 0"/>
              <a:gd name="connsiteX1" fmla="*/ 558165 w 558165"/>
              <a:gd name="connsiteY1" fmla="*/ 0 h 0"/>
              <a:gd name="connsiteX0" fmla="*/ 0 w 6949"/>
              <a:gd name="connsiteY0" fmla="*/ 0 h 0"/>
              <a:gd name="connsiteX1" fmla="*/ 6949 w 694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9">
                <a:moveTo>
                  <a:pt x="0" y="0"/>
                </a:moveTo>
                <a:lnTo>
                  <a:pt x="6949" y="0"/>
                </a:lnTo>
              </a:path>
            </a:pathLst>
          </a:custGeom>
          <a:ln w="1905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3" name="Прямая со стрелкой 142"/>
          <p:cNvCxnSpPr/>
          <p:nvPr/>
        </p:nvCxnSpPr>
        <p:spPr>
          <a:xfrm flipV="1">
            <a:off x="7227517" y="2647746"/>
            <a:ext cx="0" cy="32259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Полилиния 143"/>
          <p:cNvSpPr/>
          <p:nvPr/>
        </p:nvSpPr>
        <p:spPr>
          <a:xfrm rot="19800000" flipH="1">
            <a:off x="6455939" y="2748259"/>
            <a:ext cx="738079" cy="56852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910024 w 910023"/>
              <a:gd name="connsiteY0" fmla="*/ 0 h 1399588"/>
              <a:gd name="connsiteX1" fmla="*/ 0 w 910023"/>
              <a:gd name="connsiteY1" fmla="*/ 1399588 h 1399588"/>
              <a:gd name="connsiteX0" fmla="*/ 910024 w 929854"/>
              <a:gd name="connsiteY0" fmla="*/ 0 h 1399588"/>
              <a:gd name="connsiteX1" fmla="*/ 0 w 929854"/>
              <a:gd name="connsiteY1" fmla="*/ 1399588 h 1399588"/>
              <a:gd name="connsiteX0" fmla="*/ 2704854 w 2706791"/>
              <a:gd name="connsiteY0" fmla="*/ 0 h 1782315"/>
              <a:gd name="connsiteX1" fmla="*/ -1 w 2706791"/>
              <a:gd name="connsiteY1" fmla="*/ 1782314 h 1782315"/>
              <a:gd name="connsiteX0" fmla="*/ 2704854 w 2707026"/>
              <a:gd name="connsiteY0" fmla="*/ 0 h 1939497"/>
              <a:gd name="connsiteX1" fmla="*/ -1 w 2707026"/>
              <a:gd name="connsiteY1" fmla="*/ 1782314 h 1939497"/>
              <a:gd name="connsiteX0" fmla="*/ 2846017 w 2848025"/>
              <a:gd name="connsiteY0" fmla="*/ 0 h 1802834"/>
              <a:gd name="connsiteX1" fmla="*/ 2 w 2848025"/>
              <a:gd name="connsiteY1" fmla="*/ 1636434 h 1802834"/>
              <a:gd name="connsiteX0" fmla="*/ 2846013 w 2848785"/>
              <a:gd name="connsiteY0" fmla="*/ 0 h 1818049"/>
              <a:gd name="connsiteX1" fmla="*/ -2 w 2848785"/>
              <a:gd name="connsiteY1" fmla="*/ 1636434 h 1818049"/>
              <a:gd name="connsiteX0" fmla="*/ 2846017 w 2848475"/>
              <a:gd name="connsiteY0" fmla="*/ 0 h 1949602"/>
              <a:gd name="connsiteX1" fmla="*/ 2 w 2848475"/>
              <a:gd name="connsiteY1" fmla="*/ 1636434 h 1949602"/>
              <a:gd name="connsiteX0" fmla="*/ 2872004 w 2874419"/>
              <a:gd name="connsiteY0" fmla="*/ 0 h 2011099"/>
              <a:gd name="connsiteX1" fmla="*/ -2 w 2874419"/>
              <a:gd name="connsiteY1" fmla="*/ 1704446 h 2011099"/>
              <a:gd name="connsiteX0" fmla="*/ 2872008 w 2872007"/>
              <a:gd name="connsiteY0" fmla="*/ 0 h 2069463"/>
              <a:gd name="connsiteX1" fmla="*/ 2 w 2872007"/>
              <a:gd name="connsiteY1" fmla="*/ 1704446 h 2069463"/>
              <a:gd name="connsiteX0" fmla="*/ 2840931 w 2840933"/>
              <a:gd name="connsiteY0" fmla="*/ -1 h 2075931"/>
              <a:gd name="connsiteX1" fmla="*/ -2 w 2840933"/>
              <a:gd name="connsiteY1" fmla="*/ 1711869 h 2075931"/>
              <a:gd name="connsiteX0" fmla="*/ 2866455 w 2866455"/>
              <a:gd name="connsiteY0" fmla="*/ -1 h 2053393"/>
              <a:gd name="connsiteX1" fmla="*/ 2 w 2866455"/>
              <a:gd name="connsiteY1" fmla="*/ 1685981 h 2053393"/>
              <a:gd name="connsiteX0" fmla="*/ 2851287 w 2851288"/>
              <a:gd name="connsiteY0" fmla="*/ 2 h 2073774"/>
              <a:gd name="connsiteX1" fmla="*/ -2 w 2851288"/>
              <a:gd name="connsiteY1" fmla="*/ 1709396 h 2073774"/>
              <a:gd name="connsiteX0" fmla="*/ 2851291 w 2854472"/>
              <a:gd name="connsiteY0" fmla="*/ -2 h 2096419"/>
              <a:gd name="connsiteX1" fmla="*/ 2 w 2854472"/>
              <a:gd name="connsiteY1" fmla="*/ 1709392 h 2096419"/>
              <a:gd name="connsiteX0" fmla="*/ 2851287 w 2862030"/>
              <a:gd name="connsiteY0" fmla="*/ 2 h 2115409"/>
              <a:gd name="connsiteX1" fmla="*/ -2 w 2862030"/>
              <a:gd name="connsiteY1" fmla="*/ 1709396 h 2115409"/>
              <a:gd name="connsiteX0" fmla="*/ 2927106 w 2937387"/>
              <a:gd name="connsiteY0" fmla="*/ -2 h 2017223"/>
              <a:gd name="connsiteX1" fmla="*/ -1 w 2937387"/>
              <a:gd name="connsiteY1" fmla="*/ 1592319 h 201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37387" h="2017223">
                <a:moveTo>
                  <a:pt x="2927106" y="-2"/>
                </a:moveTo>
                <a:cubicBezTo>
                  <a:pt x="3082057" y="1347889"/>
                  <a:pt x="1456932" y="2738514"/>
                  <a:pt x="-1" y="1592319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TextBox 144"/>
          <p:cNvSpPr txBox="1"/>
          <p:nvPr/>
        </p:nvSpPr>
        <p:spPr>
          <a:xfrm>
            <a:off x="4786248" y="5306610"/>
            <a:ext cx="100780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иерархия </a:t>
            </a:r>
          </a:p>
          <a:p>
            <a:pPr algn="l"/>
            <a:r>
              <a:rPr lang="ru-RU" sz="1300" dirty="0" smtClean="0"/>
              <a:t>абстракций</a:t>
            </a:r>
            <a:endParaRPr lang="ru-RU" sz="1300" dirty="0"/>
          </a:p>
        </p:txBody>
      </p:sp>
      <p:grpSp>
        <p:nvGrpSpPr>
          <p:cNvPr id="146" name="Группа 145"/>
          <p:cNvGrpSpPr/>
          <p:nvPr/>
        </p:nvGrpSpPr>
        <p:grpSpPr>
          <a:xfrm>
            <a:off x="3009520" y="1956569"/>
            <a:ext cx="4548185" cy="3041621"/>
            <a:chOff x="4887061" y="2065065"/>
            <a:chExt cx="4548185" cy="3041621"/>
          </a:xfrm>
        </p:grpSpPr>
        <p:cxnSp>
          <p:nvCxnSpPr>
            <p:cNvPr id="147" name="Прямая со стрелкой 146"/>
            <p:cNvCxnSpPr/>
            <p:nvPr/>
          </p:nvCxnSpPr>
          <p:spPr>
            <a:xfrm flipH="1">
              <a:off x="4887061" y="5106686"/>
              <a:ext cx="45481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 стрелкой 147"/>
            <p:cNvCxnSpPr/>
            <p:nvPr/>
          </p:nvCxnSpPr>
          <p:spPr>
            <a:xfrm>
              <a:off x="4887061" y="2065065"/>
              <a:ext cx="0" cy="304162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 стрелкой 148"/>
            <p:cNvCxnSpPr/>
            <p:nvPr/>
          </p:nvCxnSpPr>
          <p:spPr>
            <a:xfrm>
              <a:off x="9435246" y="3106916"/>
              <a:ext cx="0" cy="199977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0" name="Прямая со стрелкой 149"/>
          <p:cNvCxnSpPr/>
          <p:nvPr/>
        </p:nvCxnSpPr>
        <p:spPr>
          <a:xfrm>
            <a:off x="3895571" y="4836895"/>
            <a:ext cx="0" cy="32259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5613555" y="1768874"/>
            <a:ext cx="1414085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исходная</a:t>
            </a:r>
          </a:p>
          <a:p>
            <a:pPr algn="l"/>
            <a:r>
              <a:rPr lang="ru-RU" sz="1300" dirty="0" smtClean="0"/>
              <a:t>коммуникация</a:t>
            </a:r>
            <a:endParaRPr lang="ru-RU" sz="1300" dirty="0"/>
          </a:p>
        </p:txBody>
      </p:sp>
      <p:grpSp>
        <p:nvGrpSpPr>
          <p:cNvPr id="152" name="Группа 151"/>
          <p:cNvGrpSpPr/>
          <p:nvPr/>
        </p:nvGrpSpPr>
        <p:grpSpPr>
          <a:xfrm>
            <a:off x="3665950" y="5179962"/>
            <a:ext cx="1047052" cy="823401"/>
            <a:chOff x="5543491" y="5288458"/>
            <a:chExt cx="1047052" cy="823401"/>
          </a:xfrm>
        </p:grpSpPr>
        <p:sp>
          <p:nvSpPr>
            <p:cNvPr id="153" name="Трапеция 152"/>
            <p:cNvSpPr/>
            <p:nvPr/>
          </p:nvSpPr>
          <p:spPr>
            <a:xfrm>
              <a:off x="5543491" y="5288458"/>
              <a:ext cx="1047052" cy="823401"/>
            </a:xfrm>
            <a:prstGeom prst="trapezoid">
              <a:avLst>
                <a:gd name="adj" fmla="val 4073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996336" y="5313090"/>
              <a:ext cx="155183" cy="200055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dirty="0" smtClean="0"/>
                <a:t>А</a:t>
              </a:r>
              <a:endParaRPr lang="ru-RU" sz="1300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140952" y="5871754"/>
              <a:ext cx="287026" cy="200055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dirty="0" smtClean="0"/>
                <a:t>АК</a:t>
              </a:r>
              <a:endParaRPr lang="ru-RU" sz="1300" dirty="0"/>
            </a:p>
          </p:txBody>
        </p:sp>
        <p:cxnSp>
          <p:nvCxnSpPr>
            <p:cNvPr id="156" name="Прямая со стрелкой 155"/>
            <p:cNvCxnSpPr/>
            <p:nvPr/>
          </p:nvCxnSpPr>
          <p:spPr>
            <a:xfrm flipV="1">
              <a:off x="6077583" y="5543963"/>
              <a:ext cx="0" cy="18236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 стрелкой 156"/>
            <p:cNvCxnSpPr/>
            <p:nvPr/>
          </p:nvCxnSpPr>
          <p:spPr>
            <a:xfrm flipV="1">
              <a:off x="5902330" y="5726322"/>
              <a:ext cx="175253" cy="1217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5672768" y="5871754"/>
              <a:ext cx="287026" cy="200055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smtClean="0"/>
                <a:t>АК</a:t>
              </a:r>
              <a:endParaRPr lang="ru-RU" sz="1300" dirty="0"/>
            </a:p>
          </p:txBody>
        </p:sp>
        <p:cxnSp>
          <p:nvCxnSpPr>
            <p:cNvPr id="159" name="Прямая со стрелкой 158"/>
            <p:cNvCxnSpPr/>
            <p:nvPr/>
          </p:nvCxnSpPr>
          <p:spPr>
            <a:xfrm flipH="1" flipV="1">
              <a:off x="6075644" y="5726322"/>
              <a:ext cx="175253" cy="1217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0" name="Прямая со стрелкой 159"/>
          <p:cNvCxnSpPr/>
          <p:nvPr/>
        </p:nvCxnSpPr>
        <p:spPr>
          <a:xfrm flipH="1" flipV="1">
            <a:off x="6385984" y="2756122"/>
            <a:ext cx="275855" cy="17184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/>
          <p:cNvCxnSpPr/>
          <p:nvPr/>
        </p:nvCxnSpPr>
        <p:spPr>
          <a:xfrm>
            <a:off x="6406449" y="2717269"/>
            <a:ext cx="4445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>
          <a:xfrm flipH="1">
            <a:off x="6678206" y="2726151"/>
            <a:ext cx="202518" cy="20182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Прямоугольник 171"/>
          <p:cNvSpPr/>
          <p:nvPr/>
        </p:nvSpPr>
        <p:spPr>
          <a:xfrm>
            <a:off x="3402445" y="865534"/>
            <a:ext cx="2052975" cy="1441272"/>
          </a:xfrm>
          <a:prstGeom prst="rect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3" name="Группа 172"/>
          <p:cNvGrpSpPr/>
          <p:nvPr/>
        </p:nvGrpSpPr>
        <p:grpSpPr>
          <a:xfrm flipH="1">
            <a:off x="3740405" y="982256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174" name="Овал 173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Равнобедренный треугольник 174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Полилиния 175"/>
          <p:cNvSpPr/>
          <p:nvPr/>
        </p:nvSpPr>
        <p:spPr>
          <a:xfrm>
            <a:off x="3586261" y="1332595"/>
            <a:ext cx="1359870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7" name="Прямая со стрелкой 176"/>
          <p:cNvCxnSpPr/>
          <p:nvPr/>
        </p:nvCxnSpPr>
        <p:spPr>
          <a:xfrm flipH="1" flipV="1">
            <a:off x="3861132" y="1387502"/>
            <a:ext cx="460044" cy="317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/>
          <p:cNvCxnSpPr/>
          <p:nvPr/>
        </p:nvCxnSpPr>
        <p:spPr>
          <a:xfrm>
            <a:off x="3831530" y="1833576"/>
            <a:ext cx="3877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/>
          <p:cNvCxnSpPr/>
          <p:nvPr/>
        </p:nvCxnSpPr>
        <p:spPr>
          <a:xfrm flipV="1">
            <a:off x="3799755" y="1550876"/>
            <a:ext cx="0" cy="26734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Полилиния 179"/>
          <p:cNvSpPr/>
          <p:nvPr/>
        </p:nvSpPr>
        <p:spPr>
          <a:xfrm rot="2049525">
            <a:off x="3435600" y="1656105"/>
            <a:ext cx="949539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олилиния 180"/>
          <p:cNvSpPr/>
          <p:nvPr/>
        </p:nvSpPr>
        <p:spPr>
          <a:xfrm rot="3666498" flipH="1">
            <a:off x="3443569" y="1533799"/>
            <a:ext cx="166922" cy="15755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34" h="1284644">
                <a:moveTo>
                  <a:pt x="1361119" y="-1"/>
                </a:moveTo>
                <a:cubicBezTo>
                  <a:pt x="1363911" y="581316"/>
                  <a:pt x="938143" y="1202978"/>
                  <a:pt x="-1" y="1284644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олилиния 181"/>
          <p:cNvSpPr/>
          <p:nvPr/>
        </p:nvSpPr>
        <p:spPr>
          <a:xfrm rot="1681636">
            <a:off x="3982121" y="1849270"/>
            <a:ext cx="248006" cy="23713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34" h="1284644">
                <a:moveTo>
                  <a:pt x="1361119" y="-1"/>
                </a:moveTo>
                <a:cubicBezTo>
                  <a:pt x="1363911" y="581316"/>
                  <a:pt x="938143" y="1202978"/>
                  <a:pt x="-1" y="1284644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олилиния 182"/>
          <p:cNvSpPr/>
          <p:nvPr/>
        </p:nvSpPr>
        <p:spPr>
          <a:xfrm rot="16200000">
            <a:off x="4366160" y="1489288"/>
            <a:ext cx="1220170" cy="123177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4" name="Прямая со стрелкой 183"/>
          <p:cNvCxnSpPr/>
          <p:nvPr/>
        </p:nvCxnSpPr>
        <p:spPr>
          <a:xfrm flipH="1" flipV="1">
            <a:off x="4914656" y="1501441"/>
            <a:ext cx="223743" cy="18818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 стрелкой 184"/>
          <p:cNvCxnSpPr/>
          <p:nvPr/>
        </p:nvCxnSpPr>
        <p:spPr>
          <a:xfrm flipH="1">
            <a:off x="4846521" y="1678082"/>
            <a:ext cx="291878" cy="155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Группа 141"/>
          <p:cNvGrpSpPr/>
          <p:nvPr/>
        </p:nvGrpSpPr>
        <p:grpSpPr>
          <a:xfrm flipH="1">
            <a:off x="4669402" y="982256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187" name="Овал 186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Равнобедренный треугольник 187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9" name="Группа 141"/>
          <p:cNvGrpSpPr/>
          <p:nvPr/>
        </p:nvGrpSpPr>
        <p:grpSpPr>
          <a:xfrm flipH="1">
            <a:off x="4350239" y="1536639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190" name="Овал 189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Равнобедренный треугольник 190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2" name="Группа 141"/>
          <p:cNvGrpSpPr/>
          <p:nvPr/>
        </p:nvGrpSpPr>
        <p:grpSpPr>
          <a:xfrm flipH="1">
            <a:off x="3602057" y="1761388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193" name="Овал 192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Равнобедренный треугольник 193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5" name="Группа 141"/>
          <p:cNvGrpSpPr/>
          <p:nvPr/>
        </p:nvGrpSpPr>
        <p:grpSpPr>
          <a:xfrm flipH="1">
            <a:off x="5192633" y="1406319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196" name="Овал 195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Равнобедренный треугольник 196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98" name="Прямая со стрелкой 197"/>
          <p:cNvCxnSpPr/>
          <p:nvPr/>
        </p:nvCxnSpPr>
        <p:spPr>
          <a:xfrm flipH="1">
            <a:off x="4573338" y="1385645"/>
            <a:ext cx="245871" cy="31425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Группа 198"/>
          <p:cNvGrpSpPr/>
          <p:nvPr/>
        </p:nvGrpSpPr>
        <p:grpSpPr>
          <a:xfrm>
            <a:off x="3977665" y="1159978"/>
            <a:ext cx="587266" cy="108000"/>
            <a:chOff x="4558883" y="991789"/>
            <a:chExt cx="587266" cy="108000"/>
          </a:xfrm>
        </p:grpSpPr>
        <p:cxnSp>
          <p:nvCxnSpPr>
            <p:cNvPr id="200" name="Прямая со стрелкой 199"/>
            <p:cNvCxnSpPr/>
            <p:nvPr/>
          </p:nvCxnSpPr>
          <p:spPr>
            <a:xfrm>
              <a:off x="4558883" y="1044130"/>
              <a:ext cx="58726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Прямоугольник 201"/>
            <p:cNvSpPr/>
            <p:nvPr/>
          </p:nvSpPr>
          <p:spPr>
            <a:xfrm>
              <a:off x="4700904" y="991789"/>
              <a:ext cx="261840" cy="10800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вал 1"/>
          <p:cNvSpPr/>
          <p:nvPr/>
        </p:nvSpPr>
        <p:spPr>
          <a:xfrm flipV="1">
            <a:off x="6344240" y="2948315"/>
            <a:ext cx="45719" cy="4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9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10. МЕТААРБИТРАЖ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В АРБИТРАЖНОЙ КОММУНИКАЦИИ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 ПРИХОД К ВЫСШИМ АБСТРАКЦИЯМ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4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2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2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25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25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2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25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25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25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25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1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75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750"/>
                            </p:stCondLst>
                            <p:childTnLst>
                              <p:par>
                                <p:cTn id="13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75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250"/>
                            </p:stCondLst>
                            <p:childTnLst>
                              <p:par>
                                <p:cTn id="15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25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750"/>
                            </p:stCondLst>
                            <p:childTnLst>
                              <p:par>
                                <p:cTn id="1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7250"/>
                            </p:stCondLst>
                            <p:childTnLst>
                              <p:par>
                                <p:cTn id="2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8250"/>
                            </p:stCondLst>
                            <p:childTnLst>
                              <p:par>
                                <p:cTn id="2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250"/>
                            </p:stCondLst>
                            <p:childTnLst>
                              <p:par>
                                <p:cTn id="2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250"/>
                            </p:stCondLst>
                            <p:childTnLst>
                              <p:par>
                                <p:cTn id="22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4250"/>
                            </p:stCondLst>
                            <p:childTnLst>
                              <p:par>
                                <p:cTn id="226" presetID="10" presetClass="entr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750"/>
                            </p:stCondLst>
                            <p:childTnLst>
                              <p:par>
                                <p:cTn id="2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9750"/>
                            </p:stCondLst>
                            <p:childTnLst>
                              <p:par>
                                <p:cTn id="23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2250"/>
                            </p:stCondLst>
                            <p:childTnLst>
                              <p:par>
                                <p:cTn id="23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250"/>
                            </p:stCondLst>
                            <p:childTnLst>
                              <p:par>
                                <p:cTn id="24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1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/>
      <p:bldP spid="55" grpId="0" animBg="1"/>
      <p:bldP spid="57" grpId="0" animBg="1"/>
      <p:bldP spid="58" grpId="0" animBg="1"/>
      <p:bldP spid="65" grpId="0" animBg="1"/>
      <p:bldP spid="69" grpId="0" animBg="1"/>
      <p:bldP spid="70" grpId="0" animBg="1"/>
      <p:bldP spid="71" grpId="0" animBg="1"/>
      <p:bldP spid="72" grpId="0" animBg="1"/>
      <p:bldP spid="88" grpId="0" animBg="1"/>
      <p:bldP spid="89" grpId="0"/>
      <p:bldP spid="127" grpId="0" animBg="1"/>
      <p:bldP spid="134" grpId="0" animBg="1"/>
      <p:bldP spid="135" grpId="0" animBg="1"/>
      <p:bldP spid="139" grpId="0" animBg="1"/>
      <p:bldP spid="141" grpId="0" animBg="1"/>
      <p:bldP spid="142" grpId="0" animBg="1"/>
      <p:bldP spid="144" grpId="0" animBg="1"/>
      <p:bldP spid="145" grpId="0"/>
      <p:bldP spid="151" grpId="0"/>
      <p:bldP spid="172" grpId="0" animBg="1"/>
      <p:bldP spid="176" grpId="0" animBg="1"/>
      <p:bldP spid="180" grpId="0" animBg="1"/>
      <p:bldP spid="181" grpId="0" animBg="1"/>
      <p:bldP spid="182" grpId="0" animBg="1"/>
      <p:bldP spid="183" grpId="0" animBg="1"/>
      <p:bldP spid="2" grpId="0" animBg="1"/>
      <p:bldP spid="1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Равнобедренный треугольник 116"/>
          <p:cNvSpPr/>
          <p:nvPr/>
        </p:nvSpPr>
        <p:spPr>
          <a:xfrm>
            <a:off x="1388823" y="1386441"/>
            <a:ext cx="2175888" cy="146789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2440767" y="133615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1343297" y="2808805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3528711" y="2808805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5" name="Прямая со стрелкой 124"/>
          <p:cNvCxnSpPr>
            <a:stCxn id="164" idx="5"/>
            <a:endCxn id="165" idx="1"/>
          </p:cNvCxnSpPr>
          <p:nvPr/>
        </p:nvCxnSpPr>
        <p:spPr>
          <a:xfrm>
            <a:off x="1850049" y="2279824"/>
            <a:ext cx="392001" cy="54905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>
            <a:endCxn id="166" idx="7"/>
          </p:cNvCxnSpPr>
          <p:nvPr/>
        </p:nvCxnSpPr>
        <p:spPr>
          <a:xfrm flipH="1">
            <a:off x="2697776" y="2288269"/>
            <a:ext cx="396850" cy="54060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Овал 163"/>
          <p:cNvSpPr/>
          <p:nvPr/>
        </p:nvSpPr>
        <p:spPr>
          <a:xfrm>
            <a:off x="1788593" y="221836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2231506" y="281833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2636320" y="281833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3081410" y="221836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TextBox 167"/>
          <p:cNvSpPr txBox="1"/>
          <p:nvPr/>
        </p:nvSpPr>
        <p:spPr>
          <a:xfrm>
            <a:off x="1769724" y="1078797"/>
            <a:ext cx="14140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организованность</a:t>
            </a:r>
            <a:endParaRPr lang="ru-RU" sz="1300" dirty="0"/>
          </a:p>
        </p:txBody>
      </p:sp>
      <p:sp>
        <p:nvSpPr>
          <p:cNvPr id="169" name="TextBox 168"/>
          <p:cNvSpPr txBox="1"/>
          <p:nvPr/>
        </p:nvSpPr>
        <p:spPr>
          <a:xfrm>
            <a:off x="918824" y="2937643"/>
            <a:ext cx="5757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форма</a:t>
            </a:r>
            <a:endParaRPr lang="ru-RU" sz="1300" dirty="0"/>
          </a:p>
        </p:txBody>
      </p:sp>
      <p:sp>
        <p:nvSpPr>
          <p:cNvPr id="170" name="TextBox 169"/>
          <p:cNvSpPr txBox="1"/>
          <p:nvPr/>
        </p:nvSpPr>
        <p:spPr>
          <a:xfrm>
            <a:off x="3312817" y="2937643"/>
            <a:ext cx="103929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морфология</a:t>
            </a:r>
            <a:endParaRPr lang="ru-RU" sz="1300" dirty="0"/>
          </a:p>
        </p:txBody>
      </p:sp>
      <p:sp>
        <p:nvSpPr>
          <p:cNvPr id="171" name="TextBox 170"/>
          <p:cNvSpPr txBox="1"/>
          <p:nvPr/>
        </p:nvSpPr>
        <p:spPr>
          <a:xfrm>
            <a:off x="1492585" y="2014110"/>
            <a:ext cx="28789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АК</a:t>
            </a:r>
            <a:endParaRPr lang="ru-RU" sz="1300" dirty="0"/>
          </a:p>
        </p:txBody>
      </p:sp>
      <p:sp>
        <p:nvSpPr>
          <p:cNvPr id="201" name="TextBox 200"/>
          <p:cNvSpPr txBox="1"/>
          <p:nvPr/>
        </p:nvSpPr>
        <p:spPr>
          <a:xfrm>
            <a:off x="2087560" y="2941863"/>
            <a:ext cx="28789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КА</a:t>
            </a:r>
            <a:endParaRPr lang="ru-RU" sz="1300" dirty="0"/>
          </a:p>
        </p:txBody>
      </p:sp>
      <p:sp>
        <p:nvSpPr>
          <p:cNvPr id="203" name="TextBox 202"/>
          <p:cNvSpPr txBox="1"/>
          <p:nvPr/>
        </p:nvSpPr>
        <p:spPr>
          <a:xfrm>
            <a:off x="2564374" y="2941863"/>
            <a:ext cx="28789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ФМ</a:t>
            </a:r>
            <a:endParaRPr lang="ru-RU" sz="1300" dirty="0"/>
          </a:p>
        </p:txBody>
      </p:sp>
      <p:sp>
        <p:nvSpPr>
          <p:cNvPr id="204" name="TextBox 203"/>
          <p:cNvSpPr txBox="1"/>
          <p:nvPr/>
        </p:nvSpPr>
        <p:spPr>
          <a:xfrm>
            <a:off x="3149160" y="2016538"/>
            <a:ext cx="28789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МФ</a:t>
            </a:r>
            <a:endParaRPr lang="ru-RU" sz="1300" dirty="0"/>
          </a:p>
        </p:txBody>
      </p:sp>
      <p:sp>
        <p:nvSpPr>
          <p:cNvPr id="205" name="TextBox 204"/>
          <p:cNvSpPr txBox="1"/>
          <p:nvPr/>
        </p:nvSpPr>
        <p:spPr>
          <a:xfrm>
            <a:off x="5694854" y="1278440"/>
            <a:ext cx="242806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495300" indent="-495300" algn="l"/>
            <a:r>
              <a:rPr lang="ru-RU" sz="1300" smtClean="0"/>
              <a:t>АК – «правильная» конкретизация формы</a:t>
            </a:r>
            <a:endParaRPr lang="ru-RU" sz="1300" dirty="0"/>
          </a:p>
        </p:txBody>
      </p:sp>
      <p:sp>
        <p:nvSpPr>
          <p:cNvPr id="206" name="TextBox 205"/>
          <p:cNvSpPr txBox="1"/>
          <p:nvPr/>
        </p:nvSpPr>
        <p:spPr>
          <a:xfrm>
            <a:off x="5694854" y="1811211"/>
            <a:ext cx="242806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495300" indent="-495300" algn="l"/>
            <a:r>
              <a:rPr lang="ru-RU" sz="1300" smtClean="0"/>
              <a:t>КА – «неправильная» конкретизация формы</a:t>
            </a:r>
            <a:endParaRPr lang="ru-RU" sz="1300" dirty="0"/>
          </a:p>
        </p:txBody>
      </p:sp>
      <p:sp>
        <p:nvSpPr>
          <p:cNvPr id="207" name="TextBox 206"/>
          <p:cNvSpPr txBox="1"/>
          <p:nvPr/>
        </p:nvSpPr>
        <p:spPr>
          <a:xfrm>
            <a:off x="5694853" y="2343982"/>
            <a:ext cx="304401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450850" indent="-450850" algn="l"/>
            <a:r>
              <a:rPr lang="ru-RU" sz="1300" smtClean="0"/>
              <a:t>МФ – максимальное пренебрежение морфологии к форме</a:t>
            </a:r>
            <a:endParaRPr lang="ru-RU" sz="13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694853" y="2876753"/>
            <a:ext cx="304401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450850" indent="-450850" algn="l"/>
            <a:r>
              <a:rPr lang="ru-RU" sz="1300" dirty="0" smtClean="0"/>
              <a:t>ФМ – минимальное пренебрежение морфологии к форме</a:t>
            </a:r>
            <a:endParaRPr lang="ru-RU" sz="1300" dirty="0"/>
          </a:p>
        </p:txBody>
      </p:sp>
      <p:sp>
        <p:nvSpPr>
          <p:cNvPr id="209" name="TextBox 208"/>
          <p:cNvSpPr txBox="1"/>
          <p:nvPr/>
        </p:nvSpPr>
        <p:spPr>
          <a:xfrm>
            <a:off x="3236505" y="4512616"/>
            <a:ext cx="200659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Семь типов сопряжений</a:t>
            </a:r>
          </a:p>
          <a:p>
            <a:pPr algn="l"/>
            <a:r>
              <a:rPr lang="ru-RU" sz="1300" dirty="0"/>
              <a:t>формы и морфологии</a:t>
            </a:r>
          </a:p>
        </p:txBody>
      </p:sp>
      <p:cxnSp>
        <p:nvCxnSpPr>
          <p:cNvPr id="210" name="Прямая со стрелкой 209"/>
          <p:cNvCxnSpPr/>
          <p:nvPr/>
        </p:nvCxnSpPr>
        <p:spPr>
          <a:xfrm flipH="1">
            <a:off x="3396718" y="5036840"/>
            <a:ext cx="496923" cy="489160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Равнобедренный треугольник 210"/>
          <p:cNvSpPr/>
          <p:nvPr/>
        </p:nvSpPr>
        <p:spPr>
          <a:xfrm>
            <a:off x="1405551" y="4533147"/>
            <a:ext cx="2175888" cy="146789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2" name="Овал 211"/>
          <p:cNvSpPr/>
          <p:nvPr/>
        </p:nvSpPr>
        <p:spPr>
          <a:xfrm>
            <a:off x="2457495" y="448285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Овал 212"/>
          <p:cNvSpPr/>
          <p:nvPr/>
        </p:nvSpPr>
        <p:spPr>
          <a:xfrm>
            <a:off x="1360025" y="595551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Овал 213"/>
          <p:cNvSpPr/>
          <p:nvPr/>
        </p:nvSpPr>
        <p:spPr>
          <a:xfrm>
            <a:off x="3545439" y="595551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Овал 216"/>
          <p:cNvSpPr/>
          <p:nvPr/>
        </p:nvSpPr>
        <p:spPr>
          <a:xfrm>
            <a:off x="1805321" y="5365074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Овал 217"/>
          <p:cNvSpPr/>
          <p:nvPr/>
        </p:nvSpPr>
        <p:spPr>
          <a:xfrm>
            <a:off x="2176789" y="596503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Овал 218"/>
          <p:cNvSpPr/>
          <p:nvPr/>
        </p:nvSpPr>
        <p:spPr>
          <a:xfrm>
            <a:off x="2724493" y="596503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Овал 219"/>
          <p:cNvSpPr/>
          <p:nvPr/>
        </p:nvSpPr>
        <p:spPr>
          <a:xfrm>
            <a:off x="3098138" y="5365074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TextBox 221"/>
          <p:cNvSpPr txBox="1"/>
          <p:nvPr/>
        </p:nvSpPr>
        <p:spPr>
          <a:xfrm>
            <a:off x="1174690" y="6079762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1</a:t>
            </a:r>
            <a:endParaRPr lang="ru-RU" sz="1300" dirty="0"/>
          </a:p>
        </p:txBody>
      </p:sp>
      <p:sp>
        <p:nvSpPr>
          <p:cNvPr id="226" name="TextBox 225"/>
          <p:cNvSpPr txBox="1"/>
          <p:nvPr/>
        </p:nvSpPr>
        <p:spPr>
          <a:xfrm>
            <a:off x="2392180" y="4237697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3</a:t>
            </a:r>
            <a:endParaRPr lang="ru-RU" sz="1300" dirty="0"/>
          </a:p>
        </p:txBody>
      </p:sp>
      <p:sp>
        <p:nvSpPr>
          <p:cNvPr id="227" name="TextBox 226"/>
          <p:cNvSpPr txBox="1"/>
          <p:nvPr/>
        </p:nvSpPr>
        <p:spPr>
          <a:xfrm>
            <a:off x="3143664" y="5169564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6</a:t>
            </a:r>
            <a:endParaRPr lang="ru-RU" sz="1300" dirty="0"/>
          </a:p>
        </p:txBody>
      </p:sp>
      <p:sp>
        <p:nvSpPr>
          <p:cNvPr id="228" name="TextBox 227"/>
          <p:cNvSpPr txBox="1"/>
          <p:nvPr/>
        </p:nvSpPr>
        <p:spPr>
          <a:xfrm>
            <a:off x="2096277" y="6079762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5</a:t>
            </a:r>
            <a:endParaRPr lang="ru-RU" sz="1300" dirty="0"/>
          </a:p>
        </p:txBody>
      </p:sp>
      <p:sp>
        <p:nvSpPr>
          <p:cNvPr id="229" name="TextBox 228"/>
          <p:cNvSpPr txBox="1"/>
          <p:nvPr/>
        </p:nvSpPr>
        <p:spPr>
          <a:xfrm>
            <a:off x="2647839" y="6079762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7</a:t>
            </a:r>
            <a:endParaRPr lang="ru-RU" sz="1300" dirty="0"/>
          </a:p>
        </p:txBody>
      </p:sp>
      <p:sp>
        <p:nvSpPr>
          <p:cNvPr id="230" name="TextBox 229"/>
          <p:cNvSpPr txBox="1"/>
          <p:nvPr/>
        </p:nvSpPr>
        <p:spPr>
          <a:xfrm>
            <a:off x="3581439" y="6079762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2</a:t>
            </a:r>
            <a:endParaRPr lang="ru-RU" sz="1300" dirty="0"/>
          </a:p>
        </p:txBody>
      </p:sp>
      <p:sp>
        <p:nvSpPr>
          <p:cNvPr id="231" name="TextBox 230"/>
          <p:cNvSpPr txBox="1"/>
          <p:nvPr/>
        </p:nvSpPr>
        <p:spPr>
          <a:xfrm>
            <a:off x="1598629" y="5169564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4</a:t>
            </a:r>
            <a:endParaRPr lang="ru-RU" sz="1300" dirty="0"/>
          </a:p>
        </p:txBody>
      </p:sp>
      <p:cxnSp>
        <p:nvCxnSpPr>
          <p:cNvPr id="233" name="Прямая со стрелкой 232"/>
          <p:cNvCxnSpPr/>
          <p:nvPr/>
        </p:nvCxnSpPr>
        <p:spPr>
          <a:xfrm>
            <a:off x="3577397" y="3419220"/>
            <a:ext cx="0" cy="62653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5694853" y="3754909"/>
            <a:ext cx="4082008" cy="220060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В любом «нечто» как системе различаются </a:t>
            </a:r>
            <a:r>
              <a:rPr lang="ru-RU" sz="1300" dirty="0" smtClean="0"/>
              <a:t>форма (</a:t>
            </a:r>
            <a:r>
              <a:rPr lang="ru-RU" sz="1300" dirty="0"/>
              <a:t>требование) и морфология (ресурс), которые </a:t>
            </a:r>
            <a:r>
              <a:rPr lang="ru-RU" sz="1300" dirty="0" smtClean="0"/>
              <a:t>совмещаются в </a:t>
            </a:r>
            <a:r>
              <a:rPr lang="ru-RU" sz="1300" dirty="0"/>
              <a:t>организованности. В случае универсума, как </a:t>
            </a:r>
            <a:r>
              <a:rPr lang="ru-RU" sz="1300" dirty="0" smtClean="0"/>
              <a:t>объекта аналитики</a:t>
            </a:r>
            <a:r>
              <a:rPr lang="ru-RU" sz="1300" dirty="0"/>
              <a:t>, форма является высшей абстракцией и </a:t>
            </a:r>
            <a:r>
              <a:rPr lang="ru-RU" sz="1300" dirty="0" smtClean="0"/>
              <a:t>предполагает </a:t>
            </a:r>
            <a:r>
              <a:rPr lang="ru-RU" sz="1300" dirty="0"/>
              <a:t>как «правильную» конкретизацию (А </a:t>
            </a:r>
            <a:r>
              <a:rPr lang="ru-RU" sz="1300" b="1" dirty="0" smtClean="0">
                <a:sym typeface="Symbol"/>
              </a:rPr>
              <a:t></a:t>
            </a:r>
            <a:r>
              <a:rPr lang="ru-RU" sz="1300" dirty="0" smtClean="0">
                <a:sym typeface="Symbol"/>
              </a:rPr>
              <a:t> </a:t>
            </a:r>
            <a:r>
              <a:rPr lang="ru-RU" sz="1300" dirty="0" smtClean="0"/>
              <a:t>АК</a:t>
            </a:r>
            <a:r>
              <a:rPr lang="ru-RU" sz="1300" dirty="0"/>
              <a:t>), </a:t>
            </a:r>
            <a:r>
              <a:rPr lang="ru-RU" sz="1300" dirty="0" smtClean="0"/>
              <a:t>так и </a:t>
            </a:r>
            <a:r>
              <a:rPr lang="ru-RU" sz="1300" dirty="0"/>
              <a:t>«неправильную» (</a:t>
            </a:r>
            <a:r>
              <a:rPr lang="ru-RU" sz="1300" dirty="0" smtClean="0"/>
              <a:t>АК </a:t>
            </a:r>
            <a:r>
              <a:rPr lang="ru-RU" sz="1300" b="1" dirty="0" smtClean="0">
                <a:sym typeface="Symbol"/>
              </a:rPr>
              <a:t> </a:t>
            </a:r>
            <a:r>
              <a:rPr lang="ru-RU" sz="1300" dirty="0" smtClean="0"/>
              <a:t>КА</a:t>
            </a:r>
            <a:r>
              <a:rPr lang="ru-RU" sz="1300" dirty="0"/>
              <a:t>) под воздействием морфологии</a:t>
            </a:r>
            <a:r>
              <a:rPr lang="ru-RU" sz="1300" dirty="0" smtClean="0"/>
              <a:t>, а </a:t>
            </a:r>
            <a:r>
              <a:rPr lang="ru-RU" sz="1300" dirty="0"/>
              <a:t>морфология демонстрирует как максимальное </a:t>
            </a:r>
            <a:r>
              <a:rPr lang="ru-RU" sz="1300" dirty="0" smtClean="0"/>
              <a:t>пренебрежение </a:t>
            </a:r>
            <a:r>
              <a:rPr lang="ru-RU" sz="1300" dirty="0"/>
              <a:t>к форме (М </a:t>
            </a:r>
            <a:r>
              <a:rPr lang="ru-RU" sz="1300" b="1" dirty="0">
                <a:sym typeface="Symbol"/>
              </a:rPr>
              <a:t> </a:t>
            </a:r>
            <a:r>
              <a:rPr lang="ru-RU" sz="1300" b="1" dirty="0" smtClean="0">
                <a:sym typeface="Symbol"/>
              </a:rPr>
              <a:t> </a:t>
            </a:r>
            <a:r>
              <a:rPr lang="ru-RU" sz="1300" dirty="0" smtClean="0"/>
              <a:t>МФ</a:t>
            </a:r>
            <a:r>
              <a:rPr lang="ru-RU" sz="1300" dirty="0"/>
              <a:t>), так и минимальное (</a:t>
            </a:r>
            <a:r>
              <a:rPr lang="ru-RU" sz="1300" dirty="0" smtClean="0"/>
              <a:t>МФ </a:t>
            </a:r>
            <a:r>
              <a:rPr lang="ru-RU" sz="1300" b="1" dirty="0">
                <a:sym typeface="Symbol"/>
              </a:rPr>
              <a:t></a:t>
            </a:r>
            <a:r>
              <a:rPr lang="ru-RU" sz="1300" dirty="0" smtClean="0"/>
              <a:t> </a:t>
            </a:r>
            <a:r>
              <a:rPr lang="ru-RU" sz="1300" dirty="0"/>
              <a:t>ФМ</a:t>
            </a:r>
            <a:r>
              <a:rPr lang="ru-RU" sz="1300" dirty="0" smtClean="0"/>
              <a:t>). </a:t>
            </a:r>
          </a:p>
          <a:p>
            <a:pPr algn="l"/>
            <a:r>
              <a:rPr lang="ru-RU" sz="1300" dirty="0" smtClean="0"/>
              <a:t>Так </a:t>
            </a:r>
            <a:r>
              <a:rPr lang="ru-RU" sz="1300" dirty="0"/>
              <a:t>появляется семь типов сопряжений.</a:t>
            </a: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11. ОБЪЕКТНО-ОНТОЛОГИЧЕСКИЕ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ТИПЫ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6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7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25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2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75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75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75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1750"/>
                            </p:stCondLst>
                            <p:childTnLst>
                              <p:par>
                                <p:cTn id="1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275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75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475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75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675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75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75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975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75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175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275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375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8750"/>
                            </p:stCondLst>
                            <p:childTnLst>
                              <p:par>
                                <p:cTn id="16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9" grpId="0" animBg="1"/>
      <p:bldP spid="120" grpId="0" animBg="1"/>
      <p:bldP spid="123" grpId="0" animBg="1"/>
      <p:bldP spid="164" grpId="0" animBg="1"/>
      <p:bldP spid="165" grpId="0" animBg="1"/>
      <p:bldP spid="166" grpId="0" animBg="1"/>
      <p:bldP spid="167" grpId="0" animBg="1"/>
      <p:bldP spid="168" grpId="0"/>
      <p:bldP spid="169" grpId="0"/>
      <p:bldP spid="170" grpId="0"/>
      <p:bldP spid="171" grpId="0"/>
      <p:bldP spid="201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1" grpId="0" animBg="1"/>
      <p:bldP spid="212" grpId="0" animBg="1"/>
      <p:bldP spid="213" grpId="0" animBg="1"/>
      <p:bldP spid="214" grpId="0" animBg="1"/>
      <p:bldP spid="217" grpId="0" animBg="1"/>
      <p:bldP spid="218" grpId="0" animBg="1"/>
      <p:bldP spid="219" grpId="0" animBg="1"/>
      <p:bldP spid="220" grpId="0" animBg="1"/>
      <p:bldP spid="222" grpId="0"/>
      <p:bldP spid="226" grpId="0"/>
      <p:bldP spid="227" grpId="0"/>
      <p:bldP spid="228" grpId="0"/>
      <p:bldP spid="229" grpId="0"/>
      <p:bldP spid="230" grpId="0"/>
      <p:bldP spid="231" grpId="0"/>
      <p:bldP spid="240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Равнобедренный треугольник 42"/>
          <p:cNvSpPr/>
          <p:nvPr/>
        </p:nvSpPr>
        <p:spPr>
          <a:xfrm>
            <a:off x="4311473" y="1838953"/>
            <a:ext cx="1268766" cy="1480509"/>
          </a:xfrm>
          <a:custGeom>
            <a:avLst/>
            <a:gdLst>
              <a:gd name="connsiteX0" fmla="*/ 0 w 1187804"/>
              <a:gd name="connsiteY0" fmla="*/ 801311 h 801311"/>
              <a:gd name="connsiteX1" fmla="*/ 593902 w 1187804"/>
              <a:gd name="connsiteY1" fmla="*/ 0 h 801311"/>
              <a:gd name="connsiteX2" fmla="*/ 1187804 w 1187804"/>
              <a:gd name="connsiteY2" fmla="*/ 801311 h 801311"/>
              <a:gd name="connsiteX3" fmla="*/ 0 w 1187804"/>
              <a:gd name="connsiteY3" fmla="*/ 801311 h 801311"/>
              <a:gd name="connsiteX0" fmla="*/ 0 w 1187804"/>
              <a:gd name="connsiteY0" fmla="*/ 801311 h 801311"/>
              <a:gd name="connsiteX1" fmla="*/ 593902 w 1187804"/>
              <a:gd name="connsiteY1" fmla="*/ 0 h 801311"/>
              <a:gd name="connsiteX2" fmla="*/ 1187804 w 1187804"/>
              <a:gd name="connsiteY2" fmla="*/ 801311 h 801311"/>
              <a:gd name="connsiteX3" fmla="*/ 189090 w 1187804"/>
              <a:gd name="connsiteY3" fmla="*/ 794710 h 801311"/>
              <a:gd name="connsiteX4" fmla="*/ 0 w 1187804"/>
              <a:gd name="connsiteY4" fmla="*/ 801311 h 801311"/>
              <a:gd name="connsiteX0" fmla="*/ 0 w 1187804"/>
              <a:gd name="connsiteY0" fmla="*/ 801311 h 801311"/>
              <a:gd name="connsiteX1" fmla="*/ 593902 w 1187804"/>
              <a:gd name="connsiteY1" fmla="*/ 0 h 801311"/>
              <a:gd name="connsiteX2" fmla="*/ 1187804 w 1187804"/>
              <a:gd name="connsiteY2" fmla="*/ 801311 h 801311"/>
              <a:gd name="connsiteX3" fmla="*/ 789165 w 1187804"/>
              <a:gd name="connsiteY3" fmla="*/ 789947 h 801311"/>
              <a:gd name="connsiteX4" fmla="*/ 189090 w 1187804"/>
              <a:gd name="connsiteY4" fmla="*/ 794710 h 801311"/>
              <a:gd name="connsiteX5" fmla="*/ 0 w 1187804"/>
              <a:gd name="connsiteY5" fmla="*/ 801311 h 801311"/>
              <a:gd name="connsiteX0" fmla="*/ 0 w 1187804"/>
              <a:gd name="connsiteY0" fmla="*/ 801311 h 1480509"/>
              <a:gd name="connsiteX1" fmla="*/ 593902 w 1187804"/>
              <a:gd name="connsiteY1" fmla="*/ 0 h 1480509"/>
              <a:gd name="connsiteX2" fmla="*/ 1187804 w 1187804"/>
              <a:gd name="connsiteY2" fmla="*/ 801311 h 1480509"/>
              <a:gd name="connsiteX3" fmla="*/ 870128 w 1187804"/>
              <a:gd name="connsiteY3" fmla="*/ 1480509 h 1480509"/>
              <a:gd name="connsiteX4" fmla="*/ 189090 w 1187804"/>
              <a:gd name="connsiteY4" fmla="*/ 794710 h 1480509"/>
              <a:gd name="connsiteX5" fmla="*/ 0 w 1187804"/>
              <a:gd name="connsiteY5" fmla="*/ 801311 h 1480509"/>
              <a:gd name="connsiteX0" fmla="*/ 0 w 1187804"/>
              <a:gd name="connsiteY0" fmla="*/ 801311 h 1480509"/>
              <a:gd name="connsiteX1" fmla="*/ 593902 w 1187804"/>
              <a:gd name="connsiteY1" fmla="*/ 0 h 1480509"/>
              <a:gd name="connsiteX2" fmla="*/ 1187804 w 1187804"/>
              <a:gd name="connsiteY2" fmla="*/ 801311 h 1480509"/>
              <a:gd name="connsiteX3" fmla="*/ 870128 w 1187804"/>
              <a:gd name="connsiteY3" fmla="*/ 1480509 h 1480509"/>
              <a:gd name="connsiteX4" fmla="*/ 322440 w 1187804"/>
              <a:gd name="connsiteY4" fmla="*/ 1466223 h 1480509"/>
              <a:gd name="connsiteX5" fmla="*/ 0 w 1187804"/>
              <a:gd name="connsiteY5" fmla="*/ 801311 h 1480509"/>
              <a:gd name="connsiteX0" fmla="*/ 0 w 1235429"/>
              <a:gd name="connsiteY0" fmla="*/ 877511 h 1480509"/>
              <a:gd name="connsiteX1" fmla="*/ 641527 w 1235429"/>
              <a:gd name="connsiteY1" fmla="*/ 0 h 1480509"/>
              <a:gd name="connsiteX2" fmla="*/ 1235429 w 1235429"/>
              <a:gd name="connsiteY2" fmla="*/ 801311 h 1480509"/>
              <a:gd name="connsiteX3" fmla="*/ 917753 w 1235429"/>
              <a:gd name="connsiteY3" fmla="*/ 1480509 h 1480509"/>
              <a:gd name="connsiteX4" fmla="*/ 370065 w 1235429"/>
              <a:gd name="connsiteY4" fmla="*/ 1466223 h 1480509"/>
              <a:gd name="connsiteX5" fmla="*/ 0 w 1235429"/>
              <a:gd name="connsiteY5" fmla="*/ 877511 h 1480509"/>
              <a:gd name="connsiteX0" fmla="*/ 0 w 1268766"/>
              <a:gd name="connsiteY0" fmla="*/ 877511 h 1480509"/>
              <a:gd name="connsiteX1" fmla="*/ 641527 w 1268766"/>
              <a:gd name="connsiteY1" fmla="*/ 0 h 1480509"/>
              <a:gd name="connsiteX2" fmla="*/ 1268766 w 1268766"/>
              <a:gd name="connsiteY2" fmla="*/ 867986 h 1480509"/>
              <a:gd name="connsiteX3" fmla="*/ 917753 w 1268766"/>
              <a:gd name="connsiteY3" fmla="*/ 1480509 h 1480509"/>
              <a:gd name="connsiteX4" fmla="*/ 370065 w 1268766"/>
              <a:gd name="connsiteY4" fmla="*/ 1466223 h 1480509"/>
              <a:gd name="connsiteX5" fmla="*/ 0 w 1268766"/>
              <a:gd name="connsiteY5" fmla="*/ 877511 h 148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8766" h="1480509">
                <a:moveTo>
                  <a:pt x="0" y="877511"/>
                </a:moveTo>
                <a:lnTo>
                  <a:pt x="641527" y="0"/>
                </a:lnTo>
                <a:lnTo>
                  <a:pt x="1268766" y="867986"/>
                </a:lnTo>
                <a:lnTo>
                  <a:pt x="917753" y="1480509"/>
                </a:lnTo>
                <a:lnTo>
                  <a:pt x="370065" y="1466223"/>
                </a:lnTo>
                <a:lnTo>
                  <a:pt x="0" y="877511"/>
                </a:ln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127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Равнобедренный треугольник 210"/>
          <p:cNvSpPr/>
          <p:nvPr/>
        </p:nvSpPr>
        <p:spPr>
          <a:xfrm>
            <a:off x="3865056" y="1838953"/>
            <a:ext cx="2175888" cy="146789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2" name="Овал 211"/>
          <p:cNvSpPr/>
          <p:nvPr/>
        </p:nvSpPr>
        <p:spPr>
          <a:xfrm>
            <a:off x="4917000" y="1788664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Овал 212"/>
          <p:cNvSpPr/>
          <p:nvPr/>
        </p:nvSpPr>
        <p:spPr>
          <a:xfrm>
            <a:off x="3819530" y="326131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Овал 213"/>
          <p:cNvSpPr/>
          <p:nvPr/>
        </p:nvSpPr>
        <p:spPr>
          <a:xfrm>
            <a:off x="6004944" y="326131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Овал 218"/>
          <p:cNvSpPr/>
          <p:nvPr/>
        </p:nvSpPr>
        <p:spPr>
          <a:xfrm>
            <a:off x="5183998" y="327084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Овал 219"/>
          <p:cNvSpPr/>
          <p:nvPr/>
        </p:nvSpPr>
        <p:spPr>
          <a:xfrm>
            <a:off x="5557643" y="267088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2" name="TextBox 221"/>
          <p:cNvSpPr txBox="1"/>
          <p:nvPr/>
        </p:nvSpPr>
        <p:spPr>
          <a:xfrm>
            <a:off x="3634195" y="3385568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1</a:t>
            </a:r>
            <a:endParaRPr lang="ru-RU" sz="1300" dirty="0"/>
          </a:p>
        </p:txBody>
      </p:sp>
      <p:sp>
        <p:nvSpPr>
          <p:cNvPr id="226" name="TextBox 225"/>
          <p:cNvSpPr txBox="1"/>
          <p:nvPr/>
        </p:nvSpPr>
        <p:spPr>
          <a:xfrm>
            <a:off x="4851685" y="1543503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3</a:t>
            </a:r>
            <a:endParaRPr lang="ru-RU" sz="1300" dirty="0"/>
          </a:p>
        </p:txBody>
      </p:sp>
      <p:sp>
        <p:nvSpPr>
          <p:cNvPr id="227" name="TextBox 226"/>
          <p:cNvSpPr txBox="1"/>
          <p:nvPr/>
        </p:nvSpPr>
        <p:spPr>
          <a:xfrm>
            <a:off x="5603169" y="2475370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6</a:t>
            </a:r>
            <a:endParaRPr lang="ru-RU" sz="1300" dirty="0"/>
          </a:p>
        </p:txBody>
      </p:sp>
      <p:sp>
        <p:nvSpPr>
          <p:cNvPr id="228" name="TextBox 227"/>
          <p:cNvSpPr txBox="1"/>
          <p:nvPr/>
        </p:nvSpPr>
        <p:spPr>
          <a:xfrm>
            <a:off x="4555782" y="3385568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5</a:t>
            </a:r>
            <a:endParaRPr lang="ru-RU" sz="1300" dirty="0"/>
          </a:p>
        </p:txBody>
      </p:sp>
      <p:sp>
        <p:nvSpPr>
          <p:cNvPr id="229" name="TextBox 228"/>
          <p:cNvSpPr txBox="1"/>
          <p:nvPr/>
        </p:nvSpPr>
        <p:spPr>
          <a:xfrm>
            <a:off x="5107344" y="3385568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7</a:t>
            </a:r>
            <a:endParaRPr lang="ru-RU" sz="1300" dirty="0"/>
          </a:p>
        </p:txBody>
      </p:sp>
      <p:sp>
        <p:nvSpPr>
          <p:cNvPr id="230" name="TextBox 229"/>
          <p:cNvSpPr txBox="1"/>
          <p:nvPr/>
        </p:nvSpPr>
        <p:spPr>
          <a:xfrm>
            <a:off x="6012369" y="3385568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2</a:t>
            </a:r>
            <a:endParaRPr lang="ru-RU" sz="1300" dirty="0"/>
          </a:p>
        </p:txBody>
      </p:sp>
      <p:sp>
        <p:nvSpPr>
          <p:cNvPr id="231" name="TextBox 230"/>
          <p:cNvSpPr txBox="1"/>
          <p:nvPr/>
        </p:nvSpPr>
        <p:spPr>
          <a:xfrm>
            <a:off x="4058134" y="2475370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4</a:t>
            </a:r>
            <a:endParaRPr lang="ru-RU" sz="1300" dirty="0"/>
          </a:p>
        </p:txBody>
      </p:sp>
      <p:sp>
        <p:nvSpPr>
          <p:cNvPr id="240" name="TextBox 239"/>
          <p:cNvSpPr txBox="1"/>
          <p:nvPr/>
        </p:nvSpPr>
        <p:spPr>
          <a:xfrm>
            <a:off x="1523368" y="4736188"/>
            <a:ext cx="6931264" cy="80021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В типологии акцентировок в сопряжении </a:t>
            </a:r>
            <a:r>
              <a:rPr lang="ru-RU" sz="1300" smtClean="0"/>
              <a:t>противоположностей </a:t>
            </a:r>
            <a:r>
              <a:rPr lang="ru-RU" sz="1300"/>
              <a:t>различаются те, которые соответствуют </a:t>
            </a:r>
            <a:r>
              <a:rPr lang="ru-RU" sz="1300" smtClean="0"/>
              <a:t>проявленности в </a:t>
            </a:r>
            <a:r>
              <a:rPr lang="ru-RU" sz="1300"/>
              <a:t>универсуме и они находятся в «зоне» 4, 5, 6, 7, 3, в </a:t>
            </a:r>
            <a:r>
              <a:rPr lang="ru-RU" sz="1300" smtClean="0"/>
              <a:t>которой предельные </a:t>
            </a:r>
            <a:r>
              <a:rPr lang="ru-RU" sz="1300"/>
              <a:t>типы не фиксируются в непосредственном </a:t>
            </a:r>
            <a:r>
              <a:rPr lang="ru-RU" sz="1300" smtClean="0"/>
              <a:t>мышлении</a:t>
            </a:r>
            <a:r>
              <a:rPr lang="ru-RU" sz="1300"/>
              <a:t>, требуют особого типа мышления при </a:t>
            </a:r>
            <a:r>
              <a:rPr lang="ru-RU" sz="1300" smtClean="0"/>
              <a:t>идентификации с </a:t>
            </a:r>
            <a:r>
              <a:rPr lang="ru-RU" sz="1300"/>
              <a:t>первооснованиями.</a:t>
            </a:r>
            <a:endParaRPr lang="ru-RU" sz="1300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4317978" y="2732336"/>
            <a:ext cx="354315" cy="57450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/>
          <p:cNvSpPr/>
          <p:nvPr/>
        </p:nvSpPr>
        <p:spPr>
          <a:xfrm>
            <a:off x="4264825" y="267088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4636293" y="327084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 стрелкой 61"/>
          <p:cNvCxnSpPr/>
          <p:nvPr/>
        </p:nvCxnSpPr>
        <p:spPr>
          <a:xfrm flipH="1">
            <a:off x="5219998" y="2732336"/>
            <a:ext cx="354315" cy="57450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477445" y="1724636"/>
            <a:ext cx="14140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1 – «для-себя»</a:t>
            </a:r>
            <a:endParaRPr lang="ru-RU" sz="1300" dirty="0"/>
          </a:p>
        </p:txBody>
      </p:sp>
      <p:sp>
        <p:nvSpPr>
          <p:cNvPr id="64" name="TextBox 63"/>
          <p:cNvSpPr txBox="1"/>
          <p:nvPr/>
        </p:nvSpPr>
        <p:spPr>
          <a:xfrm>
            <a:off x="6157455" y="1724636"/>
            <a:ext cx="14140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2 – «для-иного»</a:t>
            </a:r>
            <a:endParaRPr lang="ru-RU" sz="13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3865056" y="2742880"/>
            <a:ext cx="771237" cy="563963"/>
            <a:chOff x="3865056" y="2742880"/>
            <a:chExt cx="771237" cy="563963"/>
          </a:xfrm>
        </p:grpSpPr>
        <p:cxnSp>
          <p:nvCxnSpPr>
            <p:cNvPr id="65" name="Прямая со стрелкой 64"/>
            <p:cNvCxnSpPr>
              <a:stCxn id="211" idx="2"/>
            </p:cNvCxnSpPr>
            <p:nvPr/>
          </p:nvCxnSpPr>
          <p:spPr>
            <a:xfrm>
              <a:off x="3865056" y="3306843"/>
              <a:ext cx="7712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>
              <a:stCxn id="211" idx="2"/>
            </p:cNvCxnSpPr>
            <p:nvPr/>
          </p:nvCxnSpPr>
          <p:spPr>
            <a:xfrm flipV="1">
              <a:off x="3865056" y="2742880"/>
              <a:ext cx="418083" cy="5639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 flipH="1">
            <a:off x="5269707" y="2742880"/>
            <a:ext cx="771237" cy="563963"/>
            <a:chOff x="6665406" y="2742880"/>
            <a:chExt cx="771237" cy="563963"/>
          </a:xfrm>
        </p:grpSpPr>
        <p:cxnSp>
          <p:nvCxnSpPr>
            <p:cNvPr id="77" name="Прямая со стрелкой 76"/>
            <p:cNvCxnSpPr/>
            <p:nvPr/>
          </p:nvCxnSpPr>
          <p:spPr>
            <a:xfrm>
              <a:off x="6665406" y="3306843"/>
              <a:ext cx="7712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flipV="1">
              <a:off x="6665406" y="2742880"/>
              <a:ext cx="418083" cy="5639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Равнобедренный треугольник 1"/>
          <p:cNvSpPr/>
          <p:nvPr/>
        </p:nvSpPr>
        <p:spPr>
          <a:xfrm>
            <a:off x="3865056" y="1826333"/>
            <a:ext cx="2175888" cy="1467891"/>
          </a:xfrm>
          <a:prstGeom prst="triangl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12. ОБЪЕКТНО-ОНТОЛОГИЧЕСКИЕ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РЕАГИРОВАНИЯ «НЕЧТО»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0"/>
                            </p:stCondLst>
                            <p:childTnLst>
                              <p:par>
                                <p:cTn id="9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11" grpId="0" animBg="1"/>
      <p:bldP spid="212" grpId="0" animBg="1"/>
      <p:bldP spid="213" grpId="0" animBg="1"/>
      <p:bldP spid="214" grpId="0" animBg="1"/>
      <p:bldP spid="219" grpId="0" animBg="1"/>
      <p:bldP spid="220" grpId="0" animBg="1"/>
      <p:bldP spid="222" grpId="0"/>
      <p:bldP spid="226" grpId="0"/>
      <p:bldP spid="227" grpId="0"/>
      <p:bldP spid="228" grpId="0"/>
      <p:bldP spid="229" grpId="0"/>
      <p:bldP spid="230" grpId="0"/>
      <p:bldP spid="231" grpId="0"/>
      <p:bldP spid="240" grpId="0"/>
      <p:bldP spid="54" grpId="0" animBg="1"/>
      <p:bldP spid="55" grpId="0" animBg="1"/>
      <p:bldP spid="63" grpId="0"/>
      <p:bldP spid="64" grpId="0"/>
      <p:bldP spid="2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 стрелкой 32"/>
          <p:cNvCxnSpPr/>
          <p:nvPr/>
        </p:nvCxnSpPr>
        <p:spPr>
          <a:xfrm>
            <a:off x="4417923" y="2504631"/>
            <a:ext cx="2630" cy="32557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150863" y="1914676"/>
            <a:ext cx="534120" cy="530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37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862735" y="2028809"/>
            <a:ext cx="304400" cy="302472"/>
          </a:xfrm>
          <a:prstGeom prst="ellips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cxnSp>
        <p:nvCxnSpPr>
          <p:cNvPr id="38" name="Прямая со стрелкой 37"/>
          <p:cNvCxnSpPr>
            <a:stCxn id="37" idx="2"/>
            <a:endCxn id="36" idx="6"/>
          </p:cNvCxnSpPr>
          <p:nvPr/>
        </p:nvCxnSpPr>
        <p:spPr>
          <a:xfrm flipH="1">
            <a:off x="4684983" y="2180045"/>
            <a:ext cx="177752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олилиния 38"/>
          <p:cNvSpPr/>
          <p:nvPr/>
        </p:nvSpPr>
        <p:spPr>
          <a:xfrm rot="18900000">
            <a:off x="5092859" y="2965089"/>
            <a:ext cx="534108" cy="738513"/>
          </a:xfrm>
          <a:custGeom>
            <a:avLst/>
            <a:gdLst>
              <a:gd name="connsiteX0" fmla="*/ 0 w 2966720"/>
              <a:gd name="connsiteY0" fmla="*/ 0 h 339147"/>
              <a:gd name="connsiteX1" fmla="*/ 1361440 w 2966720"/>
              <a:gd name="connsiteY1" fmla="*/ 335280 h 339147"/>
              <a:gd name="connsiteX2" fmla="*/ 2966720 w 2966720"/>
              <a:gd name="connsiteY2" fmla="*/ 152400 h 339147"/>
              <a:gd name="connsiteX0" fmla="*/ 0 w 2966720"/>
              <a:gd name="connsiteY0" fmla="*/ 0 h 489438"/>
              <a:gd name="connsiteX1" fmla="*/ 1300480 w 2966720"/>
              <a:gd name="connsiteY1" fmla="*/ 487680 h 489438"/>
              <a:gd name="connsiteX2" fmla="*/ 2966720 w 2966720"/>
              <a:gd name="connsiteY2" fmla="*/ 152400 h 489438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522425"/>
              <a:gd name="connsiteX1" fmla="*/ 1300480 w 2966720"/>
              <a:gd name="connsiteY1" fmla="*/ 518160 h 522425"/>
              <a:gd name="connsiteX2" fmla="*/ 2966720 w 2966720"/>
              <a:gd name="connsiteY2" fmla="*/ 152400 h 522425"/>
              <a:gd name="connsiteX0" fmla="*/ 0 w 2966720"/>
              <a:gd name="connsiteY0" fmla="*/ 0 h 520036"/>
              <a:gd name="connsiteX1" fmla="*/ 1300480 w 2966720"/>
              <a:gd name="connsiteY1" fmla="*/ 518160 h 520036"/>
              <a:gd name="connsiteX2" fmla="*/ 2966720 w 2966720"/>
              <a:gd name="connsiteY2" fmla="*/ 152400 h 520036"/>
              <a:gd name="connsiteX0" fmla="*/ 0 w 3017520"/>
              <a:gd name="connsiteY0" fmla="*/ 0 h 518464"/>
              <a:gd name="connsiteX1" fmla="*/ 1300480 w 3017520"/>
              <a:gd name="connsiteY1" fmla="*/ 518160 h 518464"/>
              <a:gd name="connsiteX2" fmla="*/ 3017520 w 3017520"/>
              <a:gd name="connsiteY2" fmla="*/ 50800 h 518464"/>
              <a:gd name="connsiteX0" fmla="*/ 0 w 3017520"/>
              <a:gd name="connsiteY0" fmla="*/ 0 h 518762"/>
              <a:gd name="connsiteX1" fmla="*/ 1300480 w 3017520"/>
              <a:gd name="connsiteY1" fmla="*/ 518160 h 518762"/>
              <a:gd name="connsiteX2" fmla="*/ 3017520 w 3017520"/>
              <a:gd name="connsiteY2" fmla="*/ 50800 h 518762"/>
              <a:gd name="connsiteX0" fmla="*/ 0 w 3017520"/>
              <a:gd name="connsiteY0" fmla="*/ 0 h 559220"/>
              <a:gd name="connsiteX1" fmla="*/ 1330960 w 3017520"/>
              <a:gd name="connsiteY1" fmla="*/ 558800 h 559220"/>
              <a:gd name="connsiteX2" fmla="*/ 3017520 w 3017520"/>
              <a:gd name="connsiteY2" fmla="*/ 50800 h 559220"/>
              <a:gd name="connsiteX0" fmla="*/ 0 w 3129280"/>
              <a:gd name="connsiteY0" fmla="*/ 0 h 600665"/>
              <a:gd name="connsiteX1" fmla="*/ 1442720 w 3129280"/>
              <a:gd name="connsiteY1" fmla="*/ 599440 h 600665"/>
              <a:gd name="connsiteX2" fmla="*/ 3129280 w 3129280"/>
              <a:gd name="connsiteY2" fmla="*/ 91440 h 600665"/>
              <a:gd name="connsiteX0" fmla="*/ 0 w 3098800"/>
              <a:gd name="connsiteY0" fmla="*/ 0 h 613365"/>
              <a:gd name="connsiteX1" fmla="*/ 1412240 w 3098800"/>
              <a:gd name="connsiteY1" fmla="*/ 612140 h 613365"/>
              <a:gd name="connsiteX2" fmla="*/ 3098800 w 3098800"/>
              <a:gd name="connsiteY2" fmla="*/ 104140 h 613365"/>
              <a:gd name="connsiteX0" fmla="*/ 0 w 3106420"/>
              <a:gd name="connsiteY0" fmla="*/ 0 h 610825"/>
              <a:gd name="connsiteX1" fmla="*/ 1419860 w 3106420"/>
              <a:gd name="connsiteY1" fmla="*/ 609600 h 610825"/>
              <a:gd name="connsiteX2" fmla="*/ 3106420 w 3106420"/>
              <a:gd name="connsiteY2" fmla="*/ 101600 h 610825"/>
              <a:gd name="connsiteX0" fmla="*/ 0 w 3235960"/>
              <a:gd name="connsiteY0" fmla="*/ 10160 h 620455"/>
              <a:gd name="connsiteX1" fmla="*/ 1419860 w 3235960"/>
              <a:gd name="connsiteY1" fmla="*/ 619760 h 620455"/>
              <a:gd name="connsiteX2" fmla="*/ 3235960 w 3235960"/>
              <a:gd name="connsiteY2" fmla="*/ 0 h 620455"/>
              <a:gd name="connsiteX0" fmla="*/ 0 w 3235960"/>
              <a:gd name="connsiteY0" fmla="*/ 10160 h 620404"/>
              <a:gd name="connsiteX1" fmla="*/ 1419860 w 3235960"/>
              <a:gd name="connsiteY1" fmla="*/ 619760 h 620404"/>
              <a:gd name="connsiteX2" fmla="*/ 3235960 w 3235960"/>
              <a:gd name="connsiteY2" fmla="*/ 0 h 620404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301"/>
              <a:gd name="connsiteX1" fmla="*/ 1488440 w 3235960"/>
              <a:gd name="connsiteY1" fmla="*/ 482600 h 484301"/>
              <a:gd name="connsiteX2" fmla="*/ 3235960 w 3235960"/>
              <a:gd name="connsiteY2" fmla="*/ 0 h 484301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240"/>
              <a:gd name="connsiteX1" fmla="*/ 1473200 w 3235960"/>
              <a:gd name="connsiteY1" fmla="*/ 1374140 h 1374240"/>
              <a:gd name="connsiteX2" fmla="*/ 3235960 w 3235960"/>
              <a:gd name="connsiteY2" fmla="*/ 0 h 1374240"/>
              <a:gd name="connsiteX0" fmla="*/ 0 w 3224530"/>
              <a:gd name="connsiteY0" fmla="*/ 368300 h 1734796"/>
              <a:gd name="connsiteX1" fmla="*/ 1473200 w 3224530"/>
              <a:gd name="connsiteY1" fmla="*/ 1732280 h 1734796"/>
              <a:gd name="connsiteX2" fmla="*/ 3224530 w 3224530"/>
              <a:gd name="connsiteY2" fmla="*/ 0 h 1734796"/>
              <a:gd name="connsiteX0" fmla="*/ 0 w 3224551"/>
              <a:gd name="connsiteY0" fmla="*/ 368300 h 1734796"/>
              <a:gd name="connsiteX1" fmla="*/ 1473200 w 3224551"/>
              <a:gd name="connsiteY1" fmla="*/ 1732280 h 1734796"/>
              <a:gd name="connsiteX2" fmla="*/ 3224530 w 3224551"/>
              <a:gd name="connsiteY2" fmla="*/ 0 h 1734796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8"/>
              <a:gd name="connsiteY0" fmla="*/ 6350 h 1732285"/>
              <a:gd name="connsiteX1" fmla="*/ 1454150 w 3205508"/>
              <a:gd name="connsiteY1" fmla="*/ 1732280 h 1732285"/>
              <a:gd name="connsiteX2" fmla="*/ 3205480 w 3205508"/>
              <a:gd name="connsiteY2" fmla="*/ 0 h 1732285"/>
              <a:gd name="connsiteX0" fmla="*/ 0 w 3205507"/>
              <a:gd name="connsiteY0" fmla="*/ 6350 h 1732285"/>
              <a:gd name="connsiteX1" fmla="*/ 1454150 w 3205507"/>
              <a:gd name="connsiteY1" fmla="*/ 1732280 h 1732285"/>
              <a:gd name="connsiteX2" fmla="*/ 3205480 w 3205507"/>
              <a:gd name="connsiteY2" fmla="*/ 0 h 1732285"/>
              <a:gd name="connsiteX0" fmla="*/ 0 w 3220741"/>
              <a:gd name="connsiteY0" fmla="*/ 2540 h 1732280"/>
              <a:gd name="connsiteX1" fmla="*/ 1469390 w 3220741"/>
              <a:gd name="connsiteY1" fmla="*/ 1732280 h 1732280"/>
              <a:gd name="connsiteX2" fmla="*/ 3220720 w 3220741"/>
              <a:gd name="connsiteY2" fmla="*/ 0 h 1732280"/>
              <a:gd name="connsiteX0" fmla="*/ 0 w 3220741"/>
              <a:gd name="connsiteY0" fmla="*/ 5080 h 1734820"/>
              <a:gd name="connsiteX1" fmla="*/ 1469390 w 3220741"/>
              <a:gd name="connsiteY1" fmla="*/ 1734820 h 1734820"/>
              <a:gd name="connsiteX2" fmla="*/ 3220720 w 3220741"/>
              <a:gd name="connsiteY2" fmla="*/ 0 h 1734820"/>
              <a:gd name="connsiteX0" fmla="*/ 0 w 3230901"/>
              <a:gd name="connsiteY0" fmla="*/ 17780 h 1747526"/>
              <a:gd name="connsiteX1" fmla="*/ 1469390 w 3230901"/>
              <a:gd name="connsiteY1" fmla="*/ 1747520 h 1747526"/>
              <a:gd name="connsiteX2" fmla="*/ 3230880 w 3230901"/>
              <a:gd name="connsiteY2" fmla="*/ 0 h 1747526"/>
              <a:gd name="connsiteX0" fmla="*/ 0 w 3230904"/>
              <a:gd name="connsiteY0" fmla="*/ 17780 h 1747534"/>
              <a:gd name="connsiteX1" fmla="*/ 1469390 w 3230904"/>
              <a:gd name="connsiteY1" fmla="*/ 1747520 h 1747534"/>
              <a:gd name="connsiteX2" fmla="*/ 3230880 w 3230904"/>
              <a:gd name="connsiteY2" fmla="*/ 0 h 1747534"/>
              <a:gd name="connsiteX0" fmla="*/ 0 w 3230904"/>
              <a:gd name="connsiteY0" fmla="*/ 17780 h 1614186"/>
              <a:gd name="connsiteX1" fmla="*/ 1473200 w 3230904"/>
              <a:gd name="connsiteY1" fmla="*/ 1614170 h 1614186"/>
              <a:gd name="connsiteX2" fmla="*/ 3230880 w 3230904"/>
              <a:gd name="connsiteY2" fmla="*/ 0 h 1614186"/>
              <a:gd name="connsiteX0" fmla="*/ 0 w 3230911"/>
              <a:gd name="connsiteY0" fmla="*/ 17780 h 1614186"/>
              <a:gd name="connsiteX1" fmla="*/ 1473200 w 3230911"/>
              <a:gd name="connsiteY1" fmla="*/ 1614170 h 1614186"/>
              <a:gd name="connsiteX2" fmla="*/ 3230880 w 3230911"/>
              <a:gd name="connsiteY2" fmla="*/ 0 h 1614186"/>
              <a:gd name="connsiteX0" fmla="*/ 0 w 3111523"/>
              <a:gd name="connsiteY0" fmla="*/ 0 h 1596635"/>
              <a:gd name="connsiteX1" fmla="*/ 1473200 w 3111523"/>
              <a:gd name="connsiteY1" fmla="*/ 1596390 h 1596635"/>
              <a:gd name="connsiteX2" fmla="*/ 3111500 w 3111523"/>
              <a:gd name="connsiteY2" fmla="*/ 101600 h 1596635"/>
              <a:gd name="connsiteX0" fmla="*/ 0 w 2978172"/>
              <a:gd name="connsiteY0" fmla="*/ 0 h 1495425"/>
              <a:gd name="connsiteX1" fmla="*/ 1339850 w 2978172"/>
              <a:gd name="connsiteY1" fmla="*/ 1495425 h 1495425"/>
              <a:gd name="connsiteX2" fmla="*/ 2978150 w 2978172"/>
              <a:gd name="connsiteY2" fmla="*/ 635 h 1495425"/>
              <a:gd name="connsiteX0" fmla="*/ 0 w 2978177"/>
              <a:gd name="connsiteY0" fmla="*/ 0 h 1495436"/>
              <a:gd name="connsiteX1" fmla="*/ 1339850 w 2978177"/>
              <a:gd name="connsiteY1" fmla="*/ 1495425 h 1495436"/>
              <a:gd name="connsiteX2" fmla="*/ 2978150 w 2978177"/>
              <a:gd name="connsiteY2" fmla="*/ 635 h 1495436"/>
              <a:gd name="connsiteX0" fmla="*/ 0 w 2978179"/>
              <a:gd name="connsiteY0" fmla="*/ 0 h 1495427"/>
              <a:gd name="connsiteX1" fmla="*/ 1339850 w 2978179"/>
              <a:gd name="connsiteY1" fmla="*/ 1495425 h 1495427"/>
              <a:gd name="connsiteX2" fmla="*/ 2978150 w 2978179"/>
              <a:gd name="connsiteY2" fmla="*/ 635 h 1495427"/>
              <a:gd name="connsiteX0" fmla="*/ 0 w 2974041"/>
              <a:gd name="connsiteY0" fmla="*/ 97997 h 1494793"/>
              <a:gd name="connsiteX1" fmla="*/ 1335712 w 2974041"/>
              <a:gd name="connsiteY1" fmla="*/ 1494790 h 1494793"/>
              <a:gd name="connsiteX2" fmla="*/ 2974012 w 2974041"/>
              <a:gd name="connsiteY2" fmla="*/ 0 h 149479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700"/>
              <a:gd name="connsiteY0" fmla="*/ 3087 h 1461849"/>
              <a:gd name="connsiteX1" fmla="*/ 1451877 w 2963700"/>
              <a:gd name="connsiteY1" fmla="*/ 1461848 h 1461849"/>
              <a:gd name="connsiteX2" fmla="*/ 2963666 w 2963700"/>
              <a:gd name="connsiteY2" fmla="*/ 0 h 1461849"/>
              <a:gd name="connsiteX0" fmla="*/ 0 w 2963701"/>
              <a:gd name="connsiteY0" fmla="*/ 3087 h 1300736"/>
              <a:gd name="connsiteX1" fmla="*/ 1480919 w 2963701"/>
              <a:gd name="connsiteY1" fmla="*/ 1300732 h 1300736"/>
              <a:gd name="connsiteX2" fmla="*/ 2963666 w 2963701"/>
              <a:gd name="connsiteY2" fmla="*/ 0 h 1300736"/>
              <a:gd name="connsiteX0" fmla="*/ 0 w 2963701"/>
              <a:gd name="connsiteY0" fmla="*/ 3087 h 1453383"/>
              <a:gd name="connsiteX1" fmla="*/ 1480919 w 2963701"/>
              <a:gd name="connsiteY1" fmla="*/ 1453382 h 1453383"/>
              <a:gd name="connsiteX2" fmla="*/ 2963666 w 2963701"/>
              <a:gd name="connsiteY2" fmla="*/ 0 h 1453383"/>
              <a:gd name="connsiteX0" fmla="*/ 0 w 2963695"/>
              <a:gd name="connsiteY0" fmla="*/ 3087 h 1453693"/>
              <a:gd name="connsiteX1" fmla="*/ 1480919 w 2963695"/>
              <a:gd name="connsiteY1" fmla="*/ 1453382 h 1453693"/>
              <a:gd name="connsiteX2" fmla="*/ 2963666 w 2963695"/>
              <a:gd name="connsiteY2" fmla="*/ 0 h 1453693"/>
              <a:gd name="connsiteX0" fmla="*/ 0 w 2963695"/>
              <a:gd name="connsiteY0" fmla="*/ 3087 h 1453693"/>
              <a:gd name="connsiteX1" fmla="*/ 1480919 w 2963695"/>
              <a:gd name="connsiteY1" fmla="*/ 1453382 h 1453693"/>
              <a:gd name="connsiteX2" fmla="*/ 2963666 w 2963695"/>
              <a:gd name="connsiteY2" fmla="*/ 0 h 1453693"/>
              <a:gd name="connsiteX0" fmla="*/ 0 w 2963666"/>
              <a:gd name="connsiteY0" fmla="*/ 3087 h 1453883"/>
              <a:gd name="connsiteX1" fmla="*/ 1480919 w 2963666"/>
              <a:gd name="connsiteY1" fmla="*/ 1453382 h 1453883"/>
              <a:gd name="connsiteX2" fmla="*/ 2963666 w 2963666"/>
              <a:gd name="connsiteY2" fmla="*/ 0 h 1453883"/>
              <a:gd name="connsiteX0" fmla="*/ 0 w 2963666"/>
              <a:gd name="connsiteY0" fmla="*/ 3087 h 4558414"/>
              <a:gd name="connsiteX1" fmla="*/ 1509643 w 2963666"/>
              <a:gd name="connsiteY1" fmla="*/ 4558339 h 4558414"/>
              <a:gd name="connsiteX2" fmla="*/ 2963666 w 2963666"/>
              <a:gd name="connsiteY2" fmla="*/ 0 h 4558414"/>
              <a:gd name="connsiteX0" fmla="*/ 0 w 2963666"/>
              <a:gd name="connsiteY0" fmla="*/ 3087 h 4619601"/>
              <a:gd name="connsiteX1" fmla="*/ 1394724 w 2963666"/>
              <a:gd name="connsiteY1" fmla="*/ 4619528 h 4619601"/>
              <a:gd name="connsiteX2" fmla="*/ 2963666 w 2963666"/>
              <a:gd name="connsiteY2" fmla="*/ 0 h 4619601"/>
              <a:gd name="connsiteX0" fmla="*/ 500985 w 3830871"/>
              <a:gd name="connsiteY0" fmla="*/ 3087 h 4619553"/>
              <a:gd name="connsiteX1" fmla="*/ 1895709 w 3830871"/>
              <a:gd name="connsiteY1" fmla="*/ 4619528 h 4619553"/>
              <a:gd name="connsiteX2" fmla="*/ 3464651 w 3830871"/>
              <a:gd name="connsiteY2" fmla="*/ 0 h 4619553"/>
              <a:gd name="connsiteX0" fmla="*/ 451506 w 3830436"/>
              <a:gd name="connsiteY0" fmla="*/ 3087 h 3900687"/>
              <a:gd name="connsiteX1" fmla="*/ 1932414 w 3830436"/>
              <a:gd name="connsiteY1" fmla="*/ 3900655 h 3900687"/>
              <a:gd name="connsiteX2" fmla="*/ 3415172 w 3830436"/>
              <a:gd name="connsiteY2" fmla="*/ 0 h 3900687"/>
              <a:gd name="connsiteX0" fmla="*/ 712383 w 4354481"/>
              <a:gd name="connsiteY0" fmla="*/ 3087 h 3901687"/>
              <a:gd name="connsiteX1" fmla="*/ 2193291 w 4354481"/>
              <a:gd name="connsiteY1" fmla="*/ 3900655 h 3901687"/>
              <a:gd name="connsiteX2" fmla="*/ 3676049 w 4354481"/>
              <a:gd name="connsiteY2" fmla="*/ 0 h 3901687"/>
              <a:gd name="connsiteX0" fmla="*/ 712383 w 4354475"/>
              <a:gd name="connsiteY0" fmla="*/ 3087 h 4008718"/>
              <a:gd name="connsiteX1" fmla="*/ 2193289 w 4354475"/>
              <a:gd name="connsiteY1" fmla="*/ 4007722 h 4008718"/>
              <a:gd name="connsiteX2" fmla="*/ 3676049 w 4354475"/>
              <a:gd name="connsiteY2" fmla="*/ 0 h 4008718"/>
              <a:gd name="connsiteX0" fmla="*/ 724433 w 4378660"/>
              <a:gd name="connsiteY0" fmla="*/ 3087 h 4007809"/>
              <a:gd name="connsiteX1" fmla="*/ 2205339 w 4378660"/>
              <a:gd name="connsiteY1" fmla="*/ 4007722 h 4007809"/>
              <a:gd name="connsiteX2" fmla="*/ 3688099 w 4378660"/>
              <a:gd name="connsiteY2" fmla="*/ 0 h 4007809"/>
              <a:gd name="connsiteX0" fmla="*/ 724433 w 4706066"/>
              <a:gd name="connsiteY0" fmla="*/ 3087 h 4007800"/>
              <a:gd name="connsiteX1" fmla="*/ 2205339 w 4706066"/>
              <a:gd name="connsiteY1" fmla="*/ 4007722 h 4007800"/>
              <a:gd name="connsiteX2" fmla="*/ 3688099 w 4706066"/>
              <a:gd name="connsiteY2" fmla="*/ 0 h 4007800"/>
              <a:gd name="connsiteX0" fmla="*/ 1119956 w 5101589"/>
              <a:gd name="connsiteY0" fmla="*/ 3087 h 4007800"/>
              <a:gd name="connsiteX1" fmla="*/ 2600862 w 5101589"/>
              <a:gd name="connsiteY1" fmla="*/ 4007722 h 4007800"/>
              <a:gd name="connsiteX2" fmla="*/ 4083622 w 5101589"/>
              <a:gd name="connsiteY2" fmla="*/ 0 h 4007800"/>
              <a:gd name="connsiteX0" fmla="*/ 499435 w 3839070"/>
              <a:gd name="connsiteY0" fmla="*/ 3087 h 4007728"/>
              <a:gd name="connsiteX1" fmla="*/ 1980341 w 3839070"/>
              <a:gd name="connsiteY1" fmla="*/ 4007722 h 4007728"/>
              <a:gd name="connsiteX2" fmla="*/ 3463101 w 3839070"/>
              <a:gd name="connsiteY2" fmla="*/ 0 h 4007728"/>
              <a:gd name="connsiteX0" fmla="*/ 483760 w 3840099"/>
              <a:gd name="connsiteY0" fmla="*/ 3087 h 3173775"/>
              <a:gd name="connsiteX1" fmla="*/ 2022118 w 3840099"/>
              <a:gd name="connsiteY1" fmla="*/ 3173767 h 3173775"/>
              <a:gd name="connsiteX2" fmla="*/ 3447426 w 3840099"/>
              <a:gd name="connsiteY2" fmla="*/ 0 h 3173775"/>
              <a:gd name="connsiteX0" fmla="*/ 612389 w 4111070"/>
              <a:gd name="connsiteY0" fmla="*/ 3087 h 3173775"/>
              <a:gd name="connsiteX1" fmla="*/ 2150747 w 4111070"/>
              <a:gd name="connsiteY1" fmla="*/ 3173767 h 3173775"/>
              <a:gd name="connsiteX2" fmla="*/ 3576055 w 4111070"/>
              <a:gd name="connsiteY2" fmla="*/ 0 h 3173775"/>
              <a:gd name="connsiteX0" fmla="*/ 701915 w 4298933"/>
              <a:gd name="connsiteY0" fmla="*/ 3087 h 3173792"/>
              <a:gd name="connsiteX1" fmla="*/ 2240273 w 4298933"/>
              <a:gd name="connsiteY1" fmla="*/ 3173767 h 3173792"/>
              <a:gd name="connsiteX2" fmla="*/ 3665581 w 4298933"/>
              <a:gd name="connsiteY2" fmla="*/ 0 h 317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8933" h="3173792">
                <a:moveTo>
                  <a:pt x="701915" y="3087"/>
                </a:moveTo>
                <a:cubicBezTo>
                  <a:pt x="-233503" y="751348"/>
                  <a:pt x="-664272" y="3182811"/>
                  <a:pt x="2240273" y="3173767"/>
                </a:cubicBezTo>
                <a:cubicBezTo>
                  <a:pt x="5144818" y="3164723"/>
                  <a:pt x="4323904" y="644482"/>
                  <a:pt x="3665581" y="0"/>
                </a:cubicBezTo>
              </a:path>
            </a:pathLst>
          </a:cu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40" name="Oval 144" descr="Светлый диагональный 2"/>
          <p:cNvSpPr>
            <a:spLocks noChangeArrowheads="1"/>
          </p:cNvSpPr>
          <p:nvPr/>
        </p:nvSpPr>
        <p:spPr bwMode="auto">
          <a:xfrm rot="13500000" flipH="1">
            <a:off x="4961855" y="2932427"/>
            <a:ext cx="422810" cy="42013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Oval 144" descr="Светлый диагональный 2"/>
          <p:cNvSpPr>
            <a:spLocks noChangeArrowheads="1"/>
          </p:cNvSpPr>
          <p:nvPr/>
        </p:nvSpPr>
        <p:spPr bwMode="auto">
          <a:xfrm rot="13500000" flipH="1">
            <a:off x="5352999" y="3323097"/>
            <a:ext cx="273040" cy="271310"/>
          </a:xfrm>
          <a:prstGeom prst="ellips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cxnSp>
        <p:nvCxnSpPr>
          <p:cNvPr id="42" name="Прямая со стрелкой 41"/>
          <p:cNvCxnSpPr>
            <a:stCxn id="41" idx="2"/>
            <a:endCxn id="40" idx="6"/>
          </p:cNvCxnSpPr>
          <p:nvPr/>
        </p:nvCxnSpPr>
        <p:spPr>
          <a:xfrm flipH="1" flipV="1">
            <a:off x="5322746" y="3291978"/>
            <a:ext cx="70239" cy="702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олилиния 44"/>
          <p:cNvSpPr/>
          <p:nvPr/>
        </p:nvSpPr>
        <p:spPr>
          <a:xfrm rot="2700000" flipH="1">
            <a:off x="3858657" y="2965089"/>
            <a:ext cx="534108" cy="738513"/>
          </a:xfrm>
          <a:custGeom>
            <a:avLst/>
            <a:gdLst>
              <a:gd name="connsiteX0" fmla="*/ 0 w 2966720"/>
              <a:gd name="connsiteY0" fmla="*/ 0 h 339147"/>
              <a:gd name="connsiteX1" fmla="*/ 1361440 w 2966720"/>
              <a:gd name="connsiteY1" fmla="*/ 335280 h 339147"/>
              <a:gd name="connsiteX2" fmla="*/ 2966720 w 2966720"/>
              <a:gd name="connsiteY2" fmla="*/ 152400 h 339147"/>
              <a:gd name="connsiteX0" fmla="*/ 0 w 2966720"/>
              <a:gd name="connsiteY0" fmla="*/ 0 h 489438"/>
              <a:gd name="connsiteX1" fmla="*/ 1300480 w 2966720"/>
              <a:gd name="connsiteY1" fmla="*/ 487680 h 489438"/>
              <a:gd name="connsiteX2" fmla="*/ 2966720 w 2966720"/>
              <a:gd name="connsiteY2" fmla="*/ 152400 h 489438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522425"/>
              <a:gd name="connsiteX1" fmla="*/ 1300480 w 2966720"/>
              <a:gd name="connsiteY1" fmla="*/ 518160 h 522425"/>
              <a:gd name="connsiteX2" fmla="*/ 2966720 w 2966720"/>
              <a:gd name="connsiteY2" fmla="*/ 152400 h 522425"/>
              <a:gd name="connsiteX0" fmla="*/ 0 w 2966720"/>
              <a:gd name="connsiteY0" fmla="*/ 0 h 520036"/>
              <a:gd name="connsiteX1" fmla="*/ 1300480 w 2966720"/>
              <a:gd name="connsiteY1" fmla="*/ 518160 h 520036"/>
              <a:gd name="connsiteX2" fmla="*/ 2966720 w 2966720"/>
              <a:gd name="connsiteY2" fmla="*/ 152400 h 520036"/>
              <a:gd name="connsiteX0" fmla="*/ 0 w 3017520"/>
              <a:gd name="connsiteY0" fmla="*/ 0 h 518464"/>
              <a:gd name="connsiteX1" fmla="*/ 1300480 w 3017520"/>
              <a:gd name="connsiteY1" fmla="*/ 518160 h 518464"/>
              <a:gd name="connsiteX2" fmla="*/ 3017520 w 3017520"/>
              <a:gd name="connsiteY2" fmla="*/ 50800 h 518464"/>
              <a:gd name="connsiteX0" fmla="*/ 0 w 3017520"/>
              <a:gd name="connsiteY0" fmla="*/ 0 h 518762"/>
              <a:gd name="connsiteX1" fmla="*/ 1300480 w 3017520"/>
              <a:gd name="connsiteY1" fmla="*/ 518160 h 518762"/>
              <a:gd name="connsiteX2" fmla="*/ 3017520 w 3017520"/>
              <a:gd name="connsiteY2" fmla="*/ 50800 h 518762"/>
              <a:gd name="connsiteX0" fmla="*/ 0 w 3017520"/>
              <a:gd name="connsiteY0" fmla="*/ 0 h 559220"/>
              <a:gd name="connsiteX1" fmla="*/ 1330960 w 3017520"/>
              <a:gd name="connsiteY1" fmla="*/ 558800 h 559220"/>
              <a:gd name="connsiteX2" fmla="*/ 3017520 w 3017520"/>
              <a:gd name="connsiteY2" fmla="*/ 50800 h 559220"/>
              <a:gd name="connsiteX0" fmla="*/ 0 w 3129280"/>
              <a:gd name="connsiteY0" fmla="*/ 0 h 600665"/>
              <a:gd name="connsiteX1" fmla="*/ 1442720 w 3129280"/>
              <a:gd name="connsiteY1" fmla="*/ 599440 h 600665"/>
              <a:gd name="connsiteX2" fmla="*/ 3129280 w 3129280"/>
              <a:gd name="connsiteY2" fmla="*/ 91440 h 600665"/>
              <a:gd name="connsiteX0" fmla="*/ 0 w 3098800"/>
              <a:gd name="connsiteY0" fmla="*/ 0 h 613365"/>
              <a:gd name="connsiteX1" fmla="*/ 1412240 w 3098800"/>
              <a:gd name="connsiteY1" fmla="*/ 612140 h 613365"/>
              <a:gd name="connsiteX2" fmla="*/ 3098800 w 3098800"/>
              <a:gd name="connsiteY2" fmla="*/ 104140 h 613365"/>
              <a:gd name="connsiteX0" fmla="*/ 0 w 3106420"/>
              <a:gd name="connsiteY0" fmla="*/ 0 h 610825"/>
              <a:gd name="connsiteX1" fmla="*/ 1419860 w 3106420"/>
              <a:gd name="connsiteY1" fmla="*/ 609600 h 610825"/>
              <a:gd name="connsiteX2" fmla="*/ 3106420 w 3106420"/>
              <a:gd name="connsiteY2" fmla="*/ 101600 h 610825"/>
              <a:gd name="connsiteX0" fmla="*/ 0 w 3235960"/>
              <a:gd name="connsiteY0" fmla="*/ 10160 h 620455"/>
              <a:gd name="connsiteX1" fmla="*/ 1419860 w 3235960"/>
              <a:gd name="connsiteY1" fmla="*/ 619760 h 620455"/>
              <a:gd name="connsiteX2" fmla="*/ 3235960 w 3235960"/>
              <a:gd name="connsiteY2" fmla="*/ 0 h 620455"/>
              <a:gd name="connsiteX0" fmla="*/ 0 w 3235960"/>
              <a:gd name="connsiteY0" fmla="*/ 10160 h 620404"/>
              <a:gd name="connsiteX1" fmla="*/ 1419860 w 3235960"/>
              <a:gd name="connsiteY1" fmla="*/ 619760 h 620404"/>
              <a:gd name="connsiteX2" fmla="*/ 3235960 w 3235960"/>
              <a:gd name="connsiteY2" fmla="*/ 0 h 620404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301"/>
              <a:gd name="connsiteX1" fmla="*/ 1488440 w 3235960"/>
              <a:gd name="connsiteY1" fmla="*/ 482600 h 484301"/>
              <a:gd name="connsiteX2" fmla="*/ 3235960 w 3235960"/>
              <a:gd name="connsiteY2" fmla="*/ 0 h 484301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240"/>
              <a:gd name="connsiteX1" fmla="*/ 1473200 w 3235960"/>
              <a:gd name="connsiteY1" fmla="*/ 1374140 h 1374240"/>
              <a:gd name="connsiteX2" fmla="*/ 3235960 w 3235960"/>
              <a:gd name="connsiteY2" fmla="*/ 0 h 1374240"/>
              <a:gd name="connsiteX0" fmla="*/ 0 w 3224530"/>
              <a:gd name="connsiteY0" fmla="*/ 368300 h 1734796"/>
              <a:gd name="connsiteX1" fmla="*/ 1473200 w 3224530"/>
              <a:gd name="connsiteY1" fmla="*/ 1732280 h 1734796"/>
              <a:gd name="connsiteX2" fmla="*/ 3224530 w 3224530"/>
              <a:gd name="connsiteY2" fmla="*/ 0 h 1734796"/>
              <a:gd name="connsiteX0" fmla="*/ 0 w 3224551"/>
              <a:gd name="connsiteY0" fmla="*/ 368300 h 1734796"/>
              <a:gd name="connsiteX1" fmla="*/ 1473200 w 3224551"/>
              <a:gd name="connsiteY1" fmla="*/ 1732280 h 1734796"/>
              <a:gd name="connsiteX2" fmla="*/ 3224530 w 3224551"/>
              <a:gd name="connsiteY2" fmla="*/ 0 h 1734796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8"/>
              <a:gd name="connsiteY0" fmla="*/ 6350 h 1732285"/>
              <a:gd name="connsiteX1" fmla="*/ 1454150 w 3205508"/>
              <a:gd name="connsiteY1" fmla="*/ 1732280 h 1732285"/>
              <a:gd name="connsiteX2" fmla="*/ 3205480 w 3205508"/>
              <a:gd name="connsiteY2" fmla="*/ 0 h 1732285"/>
              <a:gd name="connsiteX0" fmla="*/ 0 w 3205507"/>
              <a:gd name="connsiteY0" fmla="*/ 6350 h 1732285"/>
              <a:gd name="connsiteX1" fmla="*/ 1454150 w 3205507"/>
              <a:gd name="connsiteY1" fmla="*/ 1732280 h 1732285"/>
              <a:gd name="connsiteX2" fmla="*/ 3205480 w 3205507"/>
              <a:gd name="connsiteY2" fmla="*/ 0 h 1732285"/>
              <a:gd name="connsiteX0" fmla="*/ 0 w 3220741"/>
              <a:gd name="connsiteY0" fmla="*/ 2540 h 1732280"/>
              <a:gd name="connsiteX1" fmla="*/ 1469390 w 3220741"/>
              <a:gd name="connsiteY1" fmla="*/ 1732280 h 1732280"/>
              <a:gd name="connsiteX2" fmla="*/ 3220720 w 3220741"/>
              <a:gd name="connsiteY2" fmla="*/ 0 h 1732280"/>
              <a:gd name="connsiteX0" fmla="*/ 0 w 3220741"/>
              <a:gd name="connsiteY0" fmla="*/ 5080 h 1734820"/>
              <a:gd name="connsiteX1" fmla="*/ 1469390 w 3220741"/>
              <a:gd name="connsiteY1" fmla="*/ 1734820 h 1734820"/>
              <a:gd name="connsiteX2" fmla="*/ 3220720 w 3220741"/>
              <a:gd name="connsiteY2" fmla="*/ 0 h 1734820"/>
              <a:gd name="connsiteX0" fmla="*/ 0 w 3230901"/>
              <a:gd name="connsiteY0" fmla="*/ 17780 h 1747526"/>
              <a:gd name="connsiteX1" fmla="*/ 1469390 w 3230901"/>
              <a:gd name="connsiteY1" fmla="*/ 1747520 h 1747526"/>
              <a:gd name="connsiteX2" fmla="*/ 3230880 w 3230901"/>
              <a:gd name="connsiteY2" fmla="*/ 0 h 1747526"/>
              <a:gd name="connsiteX0" fmla="*/ 0 w 3230904"/>
              <a:gd name="connsiteY0" fmla="*/ 17780 h 1747534"/>
              <a:gd name="connsiteX1" fmla="*/ 1469390 w 3230904"/>
              <a:gd name="connsiteY1" fmla="*/ 1747520 h 1747534"/>
              <a:gd name="connsiteX2" fmla="*/ 3230880 w 3230904"/>
              <a:gd name="connsiteY2" fmla="*/ 0 h 1747534"/>
              <a:gd name="connsiteX0" fmla="*/ 0 w 3230904"/>
              <a:gd name="connsiteY0" fmla="*/ 17780 h 1614186"/>
              <a:gd name="connsiteX1" fmla="*/ 1473200 w 3230904"/>
              <a:gd name="connsiteY1" fmla="*/ 1614170 h 1614186"/>
              <a:gd name="connsiteX2" fmla="*/ 3230880 w 3230904"/>
              <a:gd name="connsiteY2" fmla="*/ 0 h 1614186"/>
              <a:gd name="connsiteX0" fmla="*/ 0 w 3230911"/>
              <a:gd name="connsiteY0" fmla="*/ 17780 h 1614186"/>
              <a:gd name="connsiteX1" fmla="*/ 1473200 w 3230911"/>
              <a:gd name="connsiteY1" fmla="*/ 1614170 h 1614186"/>
              <a:gd name="connsiteX2" fmla="*/ 3230880 w 3230911"/>
              <a:gd name="connsiteY2" fmla="*/ 0 h 1614186"/>
              <a:gd name="connsiteX0" fmla="*/ 0 w 3111523"/>
              <a:gd name="connsiteY0" fmla="*/ 0 h 1596635"/>
              <a:gd name="connsiteX1" fmla="*/ 1473200 w 3111523"/>
              <a:gd name="connsiteY1" fmla="*/ 1596390 h 1596635"/>
              <a:gd name="connsiteX2" fmla="*/ 3111500 w 3111523"/>
              <a:gd name="connsiteY2" fmla="*/ 101600 h 1596635"/>
              <a:gd name="connsiteX0" fmla="*/ 0 w 2978172"/>
              <a:gd name="connsiteY0" fmla="*/ 0 h 1495425"/>
              <a:gd name="connsiteX1" fmla="*/ 1339850 w 2978172"/>
              <a:gd name="connsiteY1" fmla="*/ 1495425 h 1495425"/>
              <a:gd name="connsiteX2" fmla="*/ 2978150 w 2978172"/>
              <a:gd name="connsiteY2" fmla="*/ 635 h 1495425"/>
              <a:gd name="connsiteX0" fmla="*/ 0 w 2978177"/>
              <a:gd name="connsiteY0" fmla="*/ 0 h 1495436"/>
              <a:gd name="connsiteX1" fmla="*/ 1339850 w 2978177"/>
              <a:gd name="connsiteY1" fmla="*/ 1495425 h 1495436"/>
              <a:gd name="connsiteX2" fmla="*/ 2978150 w 2978177"/>
              <a:gd name="connsiteY2" fmla="*/ 635 h 1495436"/>
              <a:gd name="connsiteX0" fmla="*/ 0 w 2978179"/>
              <a:gd name="connsiteY0" fmla="*/ 0 h 1495427"/>
              <a:gd name="connsiteX1" fmla="*/ 1339850 w 2978179"/>
              <a:gd name="connsiteY1" fmla="*/ 1495425 h 1495427"/>
              <a:gd name="connsiteX2" fmla="*/ 2978150 w 2978179"/>
              <a:gd name="connsiteY2" fmla="*/ 635 h 1495427"/>
              <a:gd name="connsiteX0" fmla="*/ 0 w 2974041"/>
              <a:gd name="connsiteY0" fmla="*/ 97997 h 1494793"/>
              <a:gd name="connsiteX1" fmla="*/ 1335712 w 2974041"/>
              <a:gd name="connsiteY1" fmla="*/ 1494790 h 1494793"/>
              <a:gd name="connsiteX2" fmla="*/ 2974012 w 2974041"/>
              <a:gd name="connsiteY2" fmla="*/ 0 h 149479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700"/>
              <a:gd name="connsiteY0" fmla="*/ 3087 h 1461849"/>
              <a:gd name="connsiteX1" fmla="*/ 1451877 w 2963700"/>
              <a:gd name="connsiteY1" fmla="*/ 1461848 h 1461849"/>
              <a:gd name="connsiteX2" fmla="*/ 2963666 w 2963700"/>
              <a:gd name="connsiteY2" fmla="*/ 0 h 1461849"/>
              <a:gd name="connsiteX0" fmla="*/ 0 w 2963701"/>
              <a:gd name="connsiteY0" fmla="*/ 3087 h 1300736"/>
              <a:gd name="connsiteX1" fmla="*/ 1480919 w 2963701"/>
              <a:gd name="connsiteY1" fmla="*/ 1300732 h 1300736"/>
              <a:gd name="connsiteX2" fmla="*/ 2963666 w 2963701"/>
              <a:gd name="connsiteY2" fmla="*/ 0 h 1300736"/>
              <a:gd name="connsiteX0" fmla="*/ 0 w 2963701"/>
              <a:gd name="connsiteY0" fmla="*/ 3087 h 1453383"/>
              <a:gd name="connsiteX1" fmla="*/ 1480919 w 2963701"/>
              <a:gd name="connsiteY1" fmla="*/ 1453382 h 1453383"/>
              <a:gd name="connsiteX2" fmla="*/ 2963666 w 2963701"/>
              <a:gd name="connsiteY2" fmla="*/ 0 h 1453383"/>
              <a:gd name="connsiteX0" fmla="*/ 0 w 2963695"/>
              <a:gd name="connsiteY0" fmla="*/ 3087 h 1453693"/>
              <a:gd name="connsiteX1" fmla="*/ 1480919 w 2963695"/>
              <a:gd name="connsiteY1" fmla="*/ 1453382 h 1453693"/>
              <a:gd name="connsiteX2" fmla="*/ 2963666 w 2963695"/>
              <a:gd name="connsiteY2" fmla="*/ 0 h 1453693"/>
              <a:gd name="connsiteX0" fmla="*/ 0 w 2963695"/>
              <a:gd name="connsiteY0" fmla="*/ 3087 h 1453693"/>
              <a:gd name="connsiteX1" fmla="*/ 1480919 w 2963695"/>
              <a:gd name="connsiteY1" fmla="*/ 1453382 h 1453693"/>
              <a:gd name="connsiteX2" fmla="*/ 2963666 w 2963695"/>
              <a:gd name="connsiteY2" fmla="*/ 0 h 1453693"/>
              <a:gd name="connsiteX0" fmla="*/ 0 w 2963666"/>
              <a:gd name="connsiteY0" fmla="*/ 3087 h 1453883"/>
              <a:gd name="connsiteX1" fmla="*/ 1480919 w 2963666"/>
              <a:gd name="connsiteY1" fmla="*/ 1453382 h 1453883"/>
              <a:gd name="connsiteX2" fmla="*/ 2963666 w 2963666"/>
              <a:gd name="connsiteY2" fmla="*/ 0 h 1453883"/>
              <a:gd name="connsiteX0" fmla="*/ 0 w 2963666"/>
              <a:gd name="connsiteY0" fmla="*/ 3087 h 4558414"/>
              <a:gd name="connsiteX1" fmla="*/ 1509643 w 2963666"/>
              <a:gd name="connsiteY1" fmla="*/ 4558339 h 4558414"/>
              <a:gd name="connsiteX2" fmla="*/ 2963666 w 2963666"/>
              <a:gd name="connsiteY2" fmla="*/ 0 h 4558414"/>
              <a:gd name="connsiteX0" fmla="*/ 0 w 2963666"/>
              <a:gd name="connsiteY0" fmla="*/ 3087 h 4619601"/>
              <a:gd name="connsiteX1" fmla="*/ 1394724 w 2963666"/>
              <a:gd name="connsiteY1" fmla="*/ 4619528 h 4619601"/>
              <a:gd name="connsiteX2" fmla="*/ 2963666 w 2963666"/>
              <a:gd name="connsiteY2" fmla="*/ 0 h 4619601"/>
              <a:gd name="connsiteX0" fmla="*/ 500985 w 3830871"/>
              <a:gd name="connsiteY0" fmla="*/ 3087 h 4619553"/>
              <a:gd name="connsiteX1" fmla="*/ 1895709 w 3830871"/>
              <a:gd name="connsiteY1" fmla="*/ 4619528 h 4619553"/>
              <a:gd name="connsiteX2" fmla="*/ 3464651 w 3830871"/>
              <a:gd name="connsiteY2" fmla="*/ 0 h 4619553"/>
              <a:gd name="connsiteX0" fmla="*/ 451506 w 3830436"/>
              <a:gd name="connsiteY0" fmla="*/ 3087 h 3900687"/>
              <a:gd name="connsiteX1" fmla="*/ 1932414 w 3830436"/>
              <a:gd name="connsiteY1" fmla="*/ 3900655 h 3900687"/>
              <a:gd name="connsiteX2" fmla="*/ 3415172 w 3830436"/>
              <a:gd name="connsiteY2" fmla="*/ 0 h 3900687"/>
              <a:gd name="connsiteX0" fmla="*/ 712383 w 4354481"/>
              <a:gd name="connsiteY0" fmla="*/ 3087 h 3901687"/>
              <a:gd name="connsiteX1" fmla="*/ 2193291 w 4354481"/>
              <a:gd name="connsiteY1" fmla="*/ 3900655 h 3901687"/>
              <a:gd name="connsiteX2" fmla="*/ 3676049 w 4354481"/>
              <a:gd name="connsiteY2" fmla="*/ 0 h 3901687"/>
              <a:gd name="connsiteX0" fmla="*/ 712383 w 4354475"/>
              <a:gd name="connsiteY0" fmla="*/ 3087 h 4008718"/>
              <a:gd name="connsiteX1" fmla="*/ 2193289 w 4354475"/>
              <a:gd name="connsiteY1" fmla="*/ 4007722 h 4008718"/>
              <a:gd name="connsiteX2" fmla="*/ 3676049 w 4354475"/>
              <a:gd name="connsiteY2" fmla="*/ 0 h 4008718"/>
              <a:gd name="connsiteX0" fmla="*/ 724433 w 4378660"/>
              <a:gd name="connsiteY0" fmla="*/ 3087 h 4007809"/>
              <a:gd name="connsiteX1" fmla="*/ 2205339 w 4378660"/>
              <a:gd name="connsiteY1" fmla="*/ 4007722 h 4007809"/>
              <a:gd name="connsiteX2" fmla="*/ 3688099 w 4378660"/>
              <a:gd name="connsiteY2" fmla="*/ 0 h 4007809"/>
              <a:gd name="connsiteX0" fmla="*/ 724433 w 4706066"/>
              <a:gd name="connsiteY0" fmla="*/ 3087 h 4007800"/>
              <a:gd name="connsiteX1" fmla="*/ 2205339 w 4706066"/>
              <a:gd name="connsiteY1" fmla="*/ 4007722 h 4007800"/>
              <a:gd name="connsiteX2" fmla="*/ 3688099 w 4706066"/>
              <a:gd name="connsiteY2" fmla="*/ 0 h 4007800"/>
              <a:gd name="connsiteX0" fmla="*/ 1119956 w 5101589"/>
              <a:gd name="connsiteY0" fmla="*/ 3087 h 4007800"/>
              <a:gd name="connsiteX1" fmla="*/ 2600862 w 5101589"/>
              <a:gd name="connsiteY1" fmla="*/ 4007722 h 4007800"/>
              <a:gd name="connsiteX2" fmla="*/ 4083622 w 5101589"/>
              <a:gd name="connsiteY2" fmla="*/ 0 h 4007800"/>
              <a:gd name="connsiteX0" fmla="*/ 499435 w 3839070"/>
              <a:gd name="connsiteY0" fmla="*/ 3087 h 4007728"/>
              <a:gd name="connsiteX1" fmla="*/ 1980341 w 3839070"/>
              <a:gd name="connsiteY1" fmla="*/ 4007722 h 4007728"/>
              <a:gd name="connsiteX2" fmla="*/ 3463101 w 3839070"/>
              <a:gd name="connsiteY2" fmla="*/ 0 h 4007728"/>
              <a:gd name="connsiteX0" fmla="*/ 483760 w 3840099"/>
              <a:gd name="connsiteY0" fmla="*/ 3087 h 3173775"/>
              <a:gd name="connsiteX1" fmla="*/ 2022118 w 3840099"/>
              <a:gd name="connsiteY1" fmla="*/ 3173767 h 3173775"/>
              <a:gd name="connsiteX2" fmla="*/ 3447426 w 3840099"/>
              <a:gd name="connsiteY2" fmla="*/ 0 h 3173775"/>
              <a:gd name="connsiteX0" fmla="*/ 612389 w 4111070"/>
              <a:gd name="connsiteY0" fmla="*/ 3087 h 3173775"/>
              <a:gd name="connsiteX1" fmla="*/ 2150747 w 4111070"/>
              <a:gd name="connsiteY1" fmla="*/ 3173767 h 3173775"/>
              <a:gd name="connsiteX2" fmla="*/ 3576055 w 4111070"/>
              <a:gd name="connsiteY2" fmla="*/ 0 h 3173775"/>
              <a:gd name="connsiteX0" fmla="*/ 701915 w 4298933"/>
              <a:gd name="connsiteY0" fmla="*/ 3087 h 3173792"/>
              <a:gd name="connsiteX1" fmla="*/ 2240273 w 4298933"/>
              <a:gd name="connsiteY1" fmla="*/ 3173767 h 3173792"/>
              <a:gd name="connsiteX2" fmla="*/ 3665581 w 4298933"/>
              <a:gd name="connsiteY2" fmla="*/ 0 h 317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8933" h="3173792">
                <a:moveTo>
                  <a:pt x="701915" y="3087"/>
                </a:moveTo>
                <a:cubicBezTo>
                  <a:pt x="-233503" y="751348"/>
                  <a:pt x="-664272" y="3182811"/>
                  <a:pt x="2240273" y="3173767"/>
                </a:cubicBezTo>
                <a:cubicBezTo>
                  <a:pt x="5144818" y="3164723"/>
                  <a:pt x="4323904" y="644482"/>
                  <a:pt x="3665581" y="0"/>
                </a:cubicBezTo>
              </a:path>
            </a:pathLst>
          </a:cu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46" name="Oval 144" descr="Светлый диагональный 2"/>
          <p:cNvSpPr>
            <a:spLocks noChangeArrowheads="1"/>
          </p:cNvSpPr>
          <p:nvPr/>
        </p:nvSpPr>
        <p:spPr bwMode="auto">
          <a:xfrm rot="8100000">
            <a:off x="4100959" y="2932427"/>
            <a:ext cx="422810" cy="42013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>
            <a:endCxn id="46" idx="6"/>
          </p:cNvCxnSpPr>
          <p:nvPr/>
        </p:nvCxnSpPr>
        <p:spPr>
          <a:xfrm flipV="1">
            <a:off x="4080023" y="3291978"/>
            <a:ext cx="82855" cy="8285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6" idx="1"/>
            <a:endCxn id="40" idx="1"/>
          </p:cNvCxnSpPr>
          <p:nvPr/>
        </p:nvCxnSpPr>
        <p:spPr>
          <a:xfrm>
            <a:off x="4523099" y="3141822"/>
            <a:ext cx="43942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211"/>
          <p:cNvSpPr/>
          <p:nvPr/>
        </p:nvSpPr>
        <p:spPr>
          <a:xfrm>
            <a:off x="3631703" y="2815954"/>
            <a:ext cx="2198276" cy="1117859"/>
          </a:xfrm>
          <a:custGeom>
            <a:avLst/>
            <a:gdLst>
              <a:gd name="connsiteX0" fmla="*/ 0 w 2198276"/>
              <a:gd name="connsiteY0" fmla="*/ 581299 h 1162597"/>
              <a:gd name="connsiteX1" fmla="*/ 1099138 w 2198276"/>
              <a:gd name="connsiteY1" fmla="*/ 0 h 1162597"/>
              <a:gd name="connsiteX2" fmla="*/ 2198276 w 2198276"/>
              <a:gd name="connsiteY2" fmla="*/ 581299 h 1162597"/>
              <a:gd name="connsiteX3" fmla="*/ 1099138 w 2198276"/>
              <a:gd name="connsiteY3" fmla="*/ 1162598 h 1162597"/>
              <a:gd name="connsiteX4" fmla="*/ 0 w 2198276"/>
              <a:gd name="connsiteY4" fmla="*/ 581299 h 1162597"/>
              <a:gd name="connsiteX0" fmla="*/ 0 w 2198276"/>
              <a:gd name="connsiteY0" fmla="*/ 581370 h 1162669"/>
              <a:gd name="connsiteX1" fmla="*/ 1099138 w 2198276"/>
              <a:gd name="connsiteY1" fmla="*/ 71 h 1162669"/>
              <a:gd name="connsiteX2" fmla="*/ 2198276 w 2198276"/>
              <a:gd name="connsiteY2" fmla="*/ 581370 h 1162669"/>
              <a:gd name="connsiteX3" fmla="*/ 1099138 w 2198276"/>
              <a:gd name="connsiteY3" fmla="*/ 1162669 h 1162669"/>
              <a:gd name="connsiteX4" fmla="*/ 0 w 2198276"/>
              <a:gd name="connsiteY4" fmla="*/ 581370 h 1162669"/>
              <a:gd name="connsiteX0" fmla="*/ 0 w 2198276"/>
              <a:gd name="connsiteY0" fmla="*/ 581370 h 1162740"/>
              <a:gd name="connsiteX1" fmla="*/ 1099138 w 2198276"/>
              <a:gd name="connsiteY1" fmla="*/ 71 h 1162740"/>
              <a:gd name="connsiteX2" fmla="*/ 2198276 w 2198276"/>
              <a:gd name="connsiteY2" fmla="*/ 581370 h 1162740"/>
              <a:gd name="connsiteX3" fmla="*/ 1099138 w 2198276"/>
              <a:gd name="connsiteY3" fmla="*/ 1162669 h 1162740"/>
              <a:gd name="connsiteX4" fmla="*/ 0 w 2198276"/>
              <a:gd name="connsiteY4" fmla="*/ 581370 h 116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8276" h="1162740">
                <a:moveTo>
                  <a:pt x="0" y="581370"/>
                </a:moveTo>
                <a:cubicBezTo>
                  <a:pt x="0" y="260327"/>
                  <a:pt x="248261" y="-5009"/>
                  <a:pt x="1099138" y="71"/>
                </a:cubicBezTo>
                <a:cubicBezTo>
                  <a:pt x="1950015" y="5151"/>
                  <a:pt x="2198276" y="260327"/>
                  <a:pt x="2198276" y="581370"/>
                </a:cubicBezTo>
                <a:cubicBezTo>
                  <a:pt x="2198276" y="902413"/>
                  <a:pt x="1828095" y="1167749"/>
                  <a:pt x="1099138" y="1162669"/>
                </a:cubicBezTo>
                <a:cubicBezTo>
                  <a:pt x="370181" y="1157589"/>
                  <a:pt x="0" y="902413"/>
                  <a:pt x="0" y="581370"/>
                </a:cubicBezTo>
                <a:close/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rot="20656711">
            <a:off x="4091291" y="1815115"/>
            <a:ext cx="118554" cy="18934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олилиния 57"/>
          <p:cNvSpPr/>
          <p:nvPr/>
        </p:nvSpPr>
        <p:spPr>
          <a:xfrm rot="4822473">
            <a:off x="3706565" y="1363154"/>
            <a:ext cx="765734" cy="1053677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78195"/>
              <a:gd name="connsiteY0" fmla="*/ 0 h 1298994"/>
              <a:gd name="connsiteX1" fmla="*/ 978195 w 978195"/>
              <a:gd name="connsiteY1" fmla="*/ 1298994 h 1298994"/>
              <a:gd name="connsiteX0" fmla="*/ 0 w 460445"/>
              <a:gd name="connsiteY0" fmla="*/ 0 h 1315049"/>
              <a:gd name="connsiteX1" fmla="*/ 460444 w 460445"/>
              <a:gd name="connsiteY1" fmla="*/ 1315049 h 1315049"/>
              <a:gd name="connsiteX0" fmla="*/ 400621 w 861066"/>
              <a:gd name="connsiteY0" fmla="*/ 0 h 1315049"/>
              <a:gd name="connsiteX1" fmla="*/ 861065 w 861066"/>
              <a:gd name="connsiteY1" fmla="*/ 1315049 h 1315049"/>
              <a:gd name="connsiteX0" fmla="*/ 420053 w 880498"/>
              <a:gd name="connsiteY0" fmla="*/ 0 h 1315049"/>
              <a:gd name="connsiteX1" fmla="*/ 880497 w 880498"/>
              <a:gd name="connsiteY1" fmla="*/ 1315049 h 1315049"/>
              <a:gd name="connsiteX0" fmla="*/ 406466 w 917414"/>
              <a:gd name="connsiteY0" fmla="*/ 0 h 1231812"/>
              <a:gd name="connsiteX1" fmla="*/ 917414 w 917414"/>
              <a:gd name="connsiteY1" fmla="*/ 1231812 h 1231812"/>
              <a:gd name="connsiteX0" fmla="*/ 423897 w 934845"/>
              <a:gd name="connsiteY0" fmla="*/ 0 h 1258990"/>
              <a:gd name="connsiteX1" fmla="*/ 934845 w 934845"/>
              <a:gd name="connsiteY1" fmla="*/ 1231812 h 1258990"/>
              <a:gd name="connsiteX0" fmla="*/ 397278 w 1009231"/>
              <a:gd name="connsiteY0" fmla="*/ 0 h 1218448"/>
              <a:gd name="connsiteX1" fmla="*/ 1009231 w 1009231"/>
              <a:gd name="connsiteY1" fmla="*/ 1190193 h 1218448"/>
              <a:gd name="connsiteX0" fmla="*/ 341189 w 953142"/>
              <a:gd name="connsiteY0" fmla="*/ 0 h 1218999"/>
              <a:gd name="connsiteX1" fmla="*/ 953142 w 953142"/>
              <a:gd name="connsiteY1" fmla="*/ 1190193 h 1218999"/>
              <a:gd name="connsiteX0" fmla="*/ 312141 w 1050351"/>
              <a:gd name="connsiteY0" fmla="*/ 0 h 1219003"/>
              <a:gd name="connsiteX1" fmla="*/ 1050350 w 1050351"/>
              <a:gd name="connsiteY1" fmla="*/ 1190199 h 1219003"/>
              <a:gd name="connsiteX0" fmla="*/ 326740 w 1064950"/>
              <a:gd name="connsiteY0" fmla="*/ 0 h 1209510"/>
              <a:gd name="connsiteX1" fmla="*/ 1064949 w 1064950"/>
              <a:gd name="connsiteY1" fmla="*/ 1190199 h 1209510"/>
              <a:gd name="connsiteX0" fmla="*/ 304386 w 1042596"/>
              <a:gd name="connsiteY0" fmla="*/ 0 h 1213978"/>
              <a:gd name="connsiteX1" fmla="*/ 1042595 w 1042596"/>
              <a:gd name="connsiteY1" fmla="*/ 1190199 h 1213978"/>
              <a:gd name="connsiteX0" fmla="*/ 315560 w 1053770"/>
              <a:gd name="connsiteY0" fmla="*/ 0 h 1209510"/>
              <a:gd name="connsiteX1" fmla="*/ 1053769 w 1053770"/>
              <a:gd name="connsiteY1" fmla="*/ 1190199 h 1209510"/>
              <a:gd name="connsiteX0" fmla="*/ 279050 w 1195302"/>
              <a:gd name="connsiteY0" fmla="*/ 0 h 1412277"/>
              <a:gd name="connsiteX1" fmla="*/ 1195302 w 1195302"/>
              <a:gd name="connsiteY1" fmla="*/ 1396406 h 1412277"/>
              <a:gd name="connsiteX0" fmla="*/ 253720 w 1319623"/>
              <a:gd name="connsiteY0" fmla="*/ 0 h 1540349"/>
              <a:gd name="connsiteX1" fmla="*/ 1319623 w 1319623"/>
              <a:gd name="connsiteY1" fmla="*/ 1526081 h 1540349"/>
              <a:gd name="connsiteX0" fmla="*/ 214826 w 1280729"/>
              <a:gd name="connsiteY0" fmla="*/ 0 h 1541972"/>
              <a:gd name="connsiteX1" fmla="*/ 1280729 w 1280729"/>
              <a:gd name="connsiteY1" fmla="*/ 1526081 h 1541972"/>
              <a:gd name="connsiteX0" fmla="*/ 238484 w 1304387"/>
              <a:gd name="connsiteY0" fmla="*/ 0 h 1528728"/>
              <a:gd name="connsiteX1" fmla="*/ 1304387 w 1304387"/>
              <a:gd name="connsiteY1" fmla="*/ 1526081 h 1528728"/>
              <a:gd name="connsiteX0" fmla="*/ 296355 w 1084977"/>
              <a:gd name="connsiteY0" fmla="*/ 0 h 1750397"/>
              <a:gd name="connsiteX1" fmla="*/ 1084977 w 1084977"/>
              <a:gd name="connsiteY1" fmla="*/ 1748242 h 1750397"/>
              <a:gd name="connsiteX0" fmla="*/ 223074 w 1382935"/>
              <a:gd name="connsiteY0" fmla="*/ 0 h 1707131"/>
              <a:gd name="connsiteX1" fmla="*/ 1382934 w 1382935"/>
              <a:gd name="connsiteY1" fmla="*/ 1704894 h 1707131"/>
              <a:gd name="connsiteX0" fmla="*/ 88456 w 1248317"/>
              <a:gd name="connsiteY0" fmla="*/ 0 h 1707157"/>
              <a:gd name="connsiteX1" fmla="*/ 464993 w 1248317"/>
              <a:gd name="connsiteY1" fmla="*/ 1531428 h 1707157"/>
              <a:gd name="connsiteX2" fmla="*/ 1248316 w 1248317"/>
              <a:gd name="connsiteY2" fmla="*/ 1704894 h 1707157"/>
              <a:gd name="connsiteX0" fmla="*/ 88456 w 1248317"/>
              <a:gd name="connsiteY0" fmla="*/ 0 h 1707157"/>
              <a:gd name="connsiteX1" fmla="*/ 278939 w 1248317"/>
              <a:gd name="connsiteY1" fmla="*/ 781795 h 1707157"/>
              <a:gd name="connsiteX2" fmla="*/ 464993 w 1248317"/>
              <a:gd name="connsiteY2" fmla="*/ 1531428 h 1707157"/>
              <a:gd name="connsiteX3" fmla="*/ 1248316 w 1248317"/>
              <a:gd name="connsiteY3" fmla="*/ 1704894 h 1707157"/>
              <a:gd name="connsiteX0" fmla="*/ 88456 w 1248317"/>
              <a:gd name="connsiteY0" fmla="*/ 0 h 1707157"/>
              <a:gd name="connsiteX1" fmla="*/ 278939 w 1248317"/>
              <a:gd name="connsiteY1" fmla="*/ 781795 h 1707157"/>
              <a:gd name="connsiteX2" fmla="*/ 464993 w 1248317"/>
              <a:gd name="connsiteY2" fmla="*/ 1531428 h 1707157"/>
              <a:gd name="connsiteX3" fmla="*/ 1248316 w 1248317"/>
              <a:gd name="connsiteY3" fmla="*/ 1704894 h 1707157"/>
              <a:gd name="connsiteX0" fmla="*/ 88456 w 1248317"/>
              <a:gd name="connsiteY0" fmla="*/ 0 h 1707157"/>
              <a:gd name="connsiteX1" fmla="*/ 278939 w 1248317"/>
              <a:gd name="connsiteY1" fmla="*/ 781795 h 1707157"/>
              <a:gd name="connsiteX2" fmla="*/ 464993 w 1248317"/>
              <a:gd name="connsiteY2" fmla="*/ 1531428 h 1707157"/>
              <a:gd name="connsiteX3" fmla="*/ 1248316 w 1248317"/>
              <a:gd name="connsiteY3" fmla="*/ 1704894 h 1707157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5124 w 975987"/>
              <a:gd name="connsiteY0" fmla="*/ -1 h 2315069"/>
              <a:gd name="connsiteX1" fmla="*/ 6609 w 975987"/>
              <a:gd name="connsiteY1" fmla="*/ 1383170 h 2315069"/>
              <a:gd name="connsiteX2" fmla="*/ 192663 w 975987"/>
              <a:gd name="connsiteY2" fmla="*/ 2132803 h 2315069"/>
              <a:gd name="connsiteX3" fmla="*/ 975986 w 975987"/>
              <a:gd name="connsiteY3" fmla="*/ 2306269 h 2315069"/>
              <a:gd name="connsiteX0" fmla="*/ 1 w 1035737"/>
              <a:gd name="connsiteY0" fmla="*/ 1 h 2928928"/>
              <a:gd name="connsiteX1" fmla="*/ 66359 w 1035737"/>
              <a:gd name="connsiteY1" fmla="*/ 1997029 h 2928928"/>
              <a:gd name="connsiteX2" fmla="*/ 252413 w 1035737"/>
              <a:gd name="connsiteY2" fmla="*/ 2746662 h 2928928"/>
              <a:gd name="connsiteX3" fmla="*/ 1035736 w 1035737"/>
              <a:gd name="connsiteY3" fmla="*/ 2920128 h 2928928"/>
              <a:gd name="connsiteX0" fmla="*/ 248281 w 1284017"/>
              <a:gd name="connsiteY0" fmla="*/ 1 h 2945311"/>
              <a:gd name="connsiteX1" fmla="*/ 3518 w 1284017"/>
              <a:gd name="connsiteY1" fmla="*/ 1753895 h 2945311"/>
              <a:gd name="connsiteX2" fmla="*/ 500693 w 1284017"/>
              <a:gd name="connsiteY2" fmla="*/ 2746662 h 2945311"/>
              <a:gd name="connsiteX3" fmla="*/ 1284016 w 1284017"/>
              <a:gd name="connsiteY3" fmla="*/ 2920128 h 2945311"/>
              <a:gd name="connsiteX0" fmla="*/ 248281 w 1952254"/>
              <a:gd name="connsiteY0" fmla="*/ 1 h 3211963"/>
              <a:gd name="connsiteX1" fmla="*/ 3518 w 1952254"/>
              <a:gd name="connsiteY1" fmla="*/ 1753895 h 3211963"/>
              <a:gd name="connsiteX2" fmla="*/ 500693 w 1952254"/>
              <a:gd name="connsiteY2" fmla="*/ 2746662 h 3211963"/>
              <a:gd name="connsiteX3" fmla="*/ 1952254 w 1952254"/>
              <a:gd name="connsiteY3" fmla="*/ 3203992 h 3211963"/>
              <a:gd name="connsiteX0" fmla="*/ 423373 w 1948961"/>
              <a:gd name="connsiteY0" fmla="*/ 0 h 2428600"/>
              <a:gd name="connsiteX1" fmla="*/ 225 w 1948961"/>
              <a:gd name="connsiteY1" fmla="*/ 970532 h 2428600"/>
              <a:gd name="connsiteX2" fmla="*/ 497400 w 1948961"/>
              <a:gd name="connsiteY2" fmla="*/ 1963299 h 2428600"/>
              <a:gd name="connsiteX3" fmla="*/ 1948961 w 1948961"/>
              <a:gd name="connsiteY3" fmla="*/ 2420629 h 2428600"/>
              <a:gd name="connsiteX0" fmla="*/ 500092 w 2025680"/>
              <a:gd name="connsiteY0" fmla="*/ 0 h 2427012"/>
              <a:gd name="connsiteX1" fmla="*/ 76944 w 2025680"/>
              <a:gd name="connsiteY1" fmla="*/ 970532 h 2427012"/>
              <a:gd name="connsiteX2" fmla="*/ 203900 w 2025680"/>
              <a:gd name="connsiteY2" fmla="*/ 1881520 h 2427012"/>
              <a:gd name="connsiteX3" fmla="*/ 2025680 w 2025680"/>
              <a:gd name="connsiteY3" fmla="*/ 2420629 h 2427012"/>
              <a:gd name="connsiteX0" fmla="*/ 494686 w 1935382"/>
              <a:gd name="connsiteY0" fmla="*/ 0 h 2373629"/>
              <a:gd name="connsiteX1" fmla="*/ 71538 w 1935382"/>
              <a:gd name="connsiteY1" fmla="*/ 970532 h 2373629"/>
              <a:gd name="connsiteX2" fmla="*/ 198494 w 1935382"/>
              <a:gd name="connsiteY2" fmla="*/ 1881520 h 2373629"/>
              <a:gd name="connsiteX3" fmla="*/ 1935383 w 1935382"/>
              <a:gd name="connsiteY3" fmla="*/ 2366449 h 2373629"/>
              <a:gd name="connsiteX0" fmla="*/ 494686 w 1935382"/>
              <a:gd name="connsiteY0" fmla="*/ 0 h 2366450"/>
              <a:gd name="connsiteX1" fmla="*/ 71538 w 1935382"/>
              <a:gd name="connsiteY1" fmla="*/ 970532 h 2366450"/>
              <a:gd name="connsiteX2" fmla="*/ 198494 w 1935382"/>
              <a:gd name="connsiteY2" fmla="*/ 1881520 h 2366450"/>
              <a:gd name="connsiteX3" fmla="*/ 1935383 w 1935382"/>
              <a:gd name="connsiteY3" fmla="*/ 2366449 h 2366450"/>
              <a:gd name="connsiteX0" fmla="*/ 494686 w 1935382"/>
              <a:gd name="connsiteY0" fmla="*/ 0 h 2366450"/>
              <a:gd name="connsiteX1" fmla="*/ 71538 w 1935382"/>
              <a:gd name="connsiteY1" fmla="*/ 970532 h 2366450"/>
              <a:gd name="connsiteX2" fmla="*/ 198494 w 1935382"/>
              <a:gd name="connsiteY2" fmla="*/ 1881520 h 2366450"/>
              <a:gd name="connsiteX3" fmla="*/ 1935383 w 1935382"/>
              <a:gd name="connsiteY3" fmla="*/ 2366449 h 2366450"/>
              <a:gd name="connsiteX0" fmla="*/ 415935 w 1930835"/>
              <a:gd name="connsiteY0" fmla="*/ 0 h 2412818"/>
              <a:gd name="connsiteX1" fmla="*/ 66991 w 1930835"/>
              <a:gd name="connsiteY1" fmla="*/ 1016900 h 2412818"/>
              <a:gd name="connsiteX2" fmla="*/ 193947 w 1930835"/>
              <a:gd name="connsiteY2" fmla="*/ 1927888 h 2412818"/>
              <a:gd name="connsiteX3" fmla="*/ 1930836 w 1930835"/>
              <a:gd name="connsiteY3" fmla="*/ 2412817 h 2412818"/>
              <a:gd name="connsiteX0" fmla="*/ 415935 w 1930835"/>
              <a:gd name="connsiteY0" fmla="*/ 0 h 2412818"/>
              <a:gd name="connsiteX1" fmla="*/ 66991 w 1930835"/>
              <a:gd name="connsiteY1" fmla="*/ 1016900 h 2412818"/>
              <a:gd name="connsiteX2" fmla="*/ 193947 w 1930835"/>
              <a:gd name="connsiteY2" fmla="*/ 1927888 h 2412818"/>
              <a:gd name="connsiteX3" fmla="*/ 1930836 w 1930835"/>
              <a:gd name="connsiteY3" fmla="*/ 2412817 h 2412818"/>
              <a:gd name="connsiteX0" fmla="*/ 408409 w 1804547"/>
              <a:gd name="connsiteY0" fmla="*/ 0 h 2310281"/>
              <a:gd name="connsiteX1" fmla="*/ 59465 w 1804547"/>
              <a:gd name="connsiteY1" fmla="*/ 1016900 h 2310281"/>
              <a:gd name="connsiteX2" fmla="*/ 186421 w 1804547"/>
              <a:gd name="connsiteY2" fmla="*/ 1927888 h 2310281"/>
              <a:gd name="connsiteX3" fmla="*/ 1804546 w 1804547"/>
              <a:gd name="connsiteY3" fmla="*/ 2310281 h 2310281"/>
              <a:gd name="connsiteX0" fmla="*/ 408409 w 1804547"/>
              <a:gd name="connsiteY0" fmla="*/ 0 h 2310281"/>
              <a:gd name="connsiteX1" fmla="*/ 59465 w 1804547"/>
              <a:gd name="connsiteY1" fmla="*/ 1016900 h 2310281"/>
              <a:gd name="connsiteX2" fmla="*/ 186421 w 1804547"/>
              <a:gd name="connsiteY2" fmla="*/ 1927888 h 2310281"/>
              <a:gd name="connsiteX3" fmla="*/ 1804546 w 1804547"/>
              <a:gd name="connsiteY3" fmla="*/ 2310281 h 2310281"/>
              <a:gd name="connsiteX0" fmla="*/ 488073 w 1884211"/>
              <a:gd name="connsiteY0" fmla="*/ 0 h 2310281"/>
              <a:gd name="connsiteX1" fmla="*/ 22369 w 1884211"/>
              <a:gd name="connsiteY1" fmla="*/ 1081036 h 2310281"/>
              <a:gd name="connsiteX2" fmla="*/ 266085 w 1884211"/>
              <a:gd name="connsiteY2" fmla="*/ 1927888 h 2310281"/>
              <a:gd name="connsiteX3" fmla="*/ 1884210 w 1884211"/>
              <a:gd name="connsiteY3" fmla="*/ 2310281 h 2310281"/>
              <a:gd name="connsiteX0" fmla="*/ 465719 w 1861857"/>
              <a:gd name="connsiteY0" fmla="*/ 0 h 2310281"/>
              <a:gd name="connsiteX1" fmla="*/ 15 w 1861857"/>
              <a:gd name="connsiteY1" fmla="*/ 1081036 h 2310281"/>
              <a:gd name="connsiteX2" fmla="*/ 485104 w 1861857"/>
              <a:gd name="connsiteY2" fmla="*/ 1907628 h 2310281"/>
              <a:gd name="connsiteX3" fmla="*/ 1861856 w 1861857"/>
              <a:gd name="connsiteY3" fmla="*/ 2310281 h 2310281"/>
              <a:gd name="connsiteX0" fmla="*/ 465719 w 1861857"/>
              <a:gd name="connsiteY0" fmla="*/ 0 h 2310281"/>
              <a:gd name="connsiteX1" fmla="*/ 15 w 1861857"/>
              <a:gd name="connsiteY1" fmla="*/ 1081036 h 2310281"/>
              <a:gd name="connsiteX2" fmla="*/ 485104 w 1861857"/>
              <a:gd name="connsiteY2" fmla="*/ 1907628 h 2310281"/>
              <a:gd name="connsiteX3" fmla="*/ 1861856 w 1861857"/>
              <a:gd name="connsiteY3" fmla="*/ 2310281 h 2310281"/>
              <a:gd name="connsiteX0" fmla="*/ 487505 w 1883643"/>
              <a:gd name="connsiteY0" fmla="*/ 0 h 2310281"/>
              <a:gd name="connsiteX1" fmla="*/ 21801 w 1883643"/>
              <a:gd name="connsiteY1" fmla="*/ 1081036 h 2310281"/>
              <a:gd name="connsiteX2" fmla="*/ 506890 w 1883643"/>
              <a:gd name="connsiteY2" fmla="*/ 1907628 h 2310281"/>
              <a:gd name="connsiteX3" fmla="*/ 1883642 w 1883643"/>
              <a:gd name="connsiteY3" fmla="*/ 2310281 h 2310281"/>
              <a:gd name="connsiteX0" fmla="*/ 446387 w 1842525"/>
              <a:gd name="connsiteY0" fmla="*/ 0 h 2310281"/>
              <a:gd name="connsiteX1" fmla="*/ 13952 w 1842525"/>
              <a:gd name="connsiteY1" fmla="*/ 1121086 h 2310281"/>
              <a:gd name="connsiteX2" fmla="*/ 465772 w 1842525"/>
              <a:gd name="connsiteY2" fmla="*/ 1907628 h 2310281"/>
              <a:gd name="connsiteX3" fmla="*/ 1842524 w 1842525"/>
              <a:gd name="connsiteY3" fmla="*/ 2310281 h 2310281"/>
              <a:gd name="connsiteX0" fmla="*/ 505394 w 1901532"/>
              <a:gd name="connsiteY0" fmla="*/ 0 h 2310281"/>
              <a:gd name="connsiteX1" fmla="*/ 72959 w 1901532"/>
              <a:gd name="connsiteY1" fmla="*/ 1121086 h 2310281"/>
              <a:gd name="connsiteX2" fmla="*/ 524779 w 1901532"/>
              <a:gd name="connsiteY2" fmla="*/ 1907628 h 2310281"/>
              <a:gd name="connsiteX3" fmla="*/ 1901531 w 1901532"/>
              <a:gd name="connsiteY3" fmla="*/ 2310281 h 2310281"/>
              <a:gd name="connsiteX0" fmla="*/ 582309 w 1978447"/>
              <a:gd name="connsiteY0" fmla="*/ 0 h 2310281"/>
              <a:gd name="connsiteX1" fmla="*/ 65176 w 1978447"/>
              <a:gd name="connsiteY1" fmla="*/ 1208656 h 2310281"/>
              <a:gd name="connsiteX2" fmla="*/ 601694 w 1978447"/>
              <a:gd name="connsiteY2" fmla="*/ 1907628 h 2310281"/>
              <a:gd name="connsiteX3" fmla="*/ 1978446 w 1978447"/>
              <a:gd name="connsiteY3" fmla="*/ 2310281 h 2310281"/>
              <a:gd name="connsiteX0" fmla="*/ 590456 w 1986594"/>
              <a:gd name="connsiteY0" fmla="*/ 0 h 2310281"/>
              <a:gd name="connsiteX1" fmla="*/ 73323 w 1986594"/>
              <a:gd name="connsiteY1" fmla="*/ 1208656 h 2310281"/>
              <a:gd name="connsiteX2" fmla="*/ 609841 w 1986594"/>
              <a:gd name="connsiteY2" fmla="*/ 1907628 h 2310281"/>
              <a:gd name="connsiteX3" fmla="*/ 1986593 w 1986594"/>
              <a:gd name="connsiteY3" fmla="*/ 2310281 h 2310281"/>
              <a:gd name="connsiteX0" fmla="*/ 517356 w 1913494"/>
              <a:gd name="connsiteY0" fmla="*/ 0 h 2310281"/>
              <a:gd name="connsiteX1" fmla="*/ 223 w 1913494"/>
              <a:gd name="connsiteY1" fmla="*/ 1208656 h 2310281"/>
              <a:gd name="connsiteX2" fmla="*/ 485120 w 1913494"/>
              <a:gd name="connsiteY2" fmla="*/ 1893500 h 2310281"/>
              <a:gd name="connsiteX3" fmla="*/ 1913493 w 1913494"/>
              <a:gd name="connsiteY3" fmla="*/ 2310281 h 2310281"/>
              <a:gd name="connsiteX0" fmla="*/ 553238 w 1949376"/>
              <a:gd name="connsiteY0" fmla="*/ 0 h 2310281"/>
              <a:gd name="connsiteX1" fmla="*/ 36105 w 1949376"/>
              <a:gd name="connsiteY1" fmla="*/ 1208656 h 2310281"/>
              <a:gd name="connsiteX2" fmla="*/ 521002 w 1949376"/>
              <a:gd name="connsiteY2" fmla="*/ 1893500 h 2310281"/>
              <a:gd name="connsiteX3" fmla="*/ 1949375 w 1949376"/>
              <a:gd name="connsiteY3" fmla="*/ 2310281 h 2310281"/>
              <a:gd name="connsiteX0" fmla="*/ 553238 w 1949376"/>
              <a:gd name="connsiteY0" fmla="*/ 0 h 2310281"/>
              <a:gd name="connsiteX1" fmla="*/ 36105 w 1949376"/>
              <a:gd name="connsiteY1" fmla="*/ 1208656 h 2310281"/>
              <a:gd name="connsiteX2" fmla="*/ 521002 w 1949376"/>
              <a:gd name="connsiteY2" fmla="*/ 1893500 h 2310281"/>
              <a:gd name="connsiteX3" fmla="*/ 1949375 w 1949376"/>
              <a:gd name="connsiteY3" fmla="*/ 2310281 h 2310281"/>
              <a:gd name="connsiteX0" fmla="*/ 579131 w 1914774"/>
              <a:gd name="connsiteY0" fmla="*/ 1 h 2313272"/>
              <a:gd name="connsiteX1" fmla="*/ 1503 w 1914774"/>
              <a:gd name="connsiteY1" fmla="*/ 1211647 h 2313272"/>
              <a:gd name="connsiteX2" fmla="*/ 486400 w 1914774"/>
              <a:gd name="connsiteY2" fmla="*/ 1896491 h 2313272"/>
              <a:gd name="connsiteX3" fmla="*/ 1914773 w 1914774"/>
              <a:gd name="connsiteY3" fmla="*/ 2313272 h 2313272"/>
              <a:gd name="connsiteX0" fmla="*/ 578590 w 1974123"/>
              <a:gd name="connsiteY0" fmla="*/ 1 h 2301975"/>
              <a:gd name="connsiteX1" fmla="*/ 962 w 1974123"/>
              <a:gd name="connsiteY1" fmla="*/ 1211647 h 2301975"/>
              <a:gd name="connsiteX2" fmla="*/ 485859 w 1974123"/>
              <a:gd name="connsiteY2" fmla="*/ 1896491 h 2301975"/>
              <a:gd name="connsiteX3" fmla="*/ 1974122 w 1974123"/>
              <a:gd name="connsiteY3" fmla="*/ 2301975 h 2301975"/>
              <a:gd name="connsiteX0" fmla="*/ 577686 w 1973219"/>
              <a:gd name="connsiteY0" fmla="*/ 1 h 2301975"/>
              <a:gd name="connsiteX1" fmla="*/ 58 w 1973219"/>
              <a:gd name="connsiteY1" fmla="*/ 1211647 h 2301975"/>
              <a:gd name="connsiteX2" fmla="*/ 484955 w 1973219"/>
              <a:gd name="connsiteY2" fmla="*/ 1896491 h 2301975"/>
              <a:gd name="connsiteX3" fmla="*/ 1973218 w 1973219"/>
              <a:gd name="connsiteY3" fmla="*/ 2301975 h 2301975"/>
              <a:gd name="connsiteX0" fmla="*/ 577723 w 1973256"/>
              <a:gd name="connsiteY0" fmla="*/ 1 h 2301975"/>
              <a:gd name="connsiteX1" fmla="*/ 95 w 1973256"/>
              <a:gd name="connsiteY1" fmla="*/ 1211647 h 2301975"/>
              <a:gd name="connsiteX2" fmla="*/ 484992 w 1973256"/>
              <a:gd name="connsiteY2" fmla="*/ 1896491 h 2301975"/>
              <a:gd name="connsiteX3" fmla="*/ 1973255 w 1973256"/>
              <a:gd name="connsiteY3" fmla="*/ 2301975 h 2301975"/>
              <a:gd name="connsiteX0" fmla="*/ 582861 w 1978394"/>
              <a:gd name="connsiteY0" fmla="*/ 1 h 2301975"/>
              <a:gd name="connsiteX1" fmla="*/ 5233 w 1978394"/>
              <a:gd name="connsiteY1" fmla="*/ 1211647 h 2301975"/>
              <a:gd name="connsiteX2" fmla="*/ 430240 w 1978394"/>
              <a:gd name="connsiteY2" fmla="*/ 1907787 h 2301975"/>
              <a:gd name="connsiteX3" fmla="*/ 1978393 w 1978394"/>
              <a:gd name="connsiteY3" fmla="*/ 2301975 h 2301975"/>
              <a:gd name="connsiteX0" fmla="*/ 618854 w 2014387"/>
              <a:gd name="connsiteY0" fmla="*/ 1 h 2301975"/>
              <a:gd name="connsiteX1" fmla="*/ 2708 w 2014387"/>
              <a:gd name="connsiteY1" fmla="*/ 1238566 h 2301975"/>
              <a:gd name="connsiteX2" fmla="*/ 466233 w 2014387"/>
              <a:gd name="connsiteY2" fmla="*/ 1907787 h 2301975"/>
              <a:gd name="connsiteX3" fmla="*/ 2014386 w 2014387"/>
              <a:gd name="connsiteY3" fmla="*/ 2301975 h 2301975"/>
              <a:gd name="connsiteX0" fmla="*/ 618854 w 2014387"/>
              <a:gd name="connsiteY0" fmla="*/ 1 h 2301975"/>
              <a:gd name="connsiteX1" fmla="*/ 2708 w 2014387"/>
              <a:gd name="connsiteY1" fmla="*/ 1238566 h 2301975"/>
              <a:gd name="connsiteX2" fmla="*/ 466234 w 2014387"/>
              <a:gd name="connsiteY2" fmla="*/ 1907786 h 2301975"/>
              <a:gd name="connsiteX3" fmla="*/ 2014386 w 2014387"/>
              <a:gd name="connsiteY3" fmla="*/ 2301975 h 2301975"/>
              <a:gd name="connsiteX0" fmla="*/ 622505 w 2018038"/>
              <a:gd name="connsiteY0" fmla="*/ 1 h 2301975"/>
              <a:gd name="connsiteX1" fmla="*/ 6359 w 2018038"/>
              <a:gd name="connsiteY1" fmla="*/ 1238566 h 2301975"/>
              <a:gd name="connsiteX2" fmla="*/ 469885 w 2018038"/>
              <a:gd name="connsiteY2" fmla="*/ 1907786 h 2301975"/>
              <a:gd name="connsiteX3" fmla="*/ 2018037 w 2018038"/>
              <a:gd name="connsiteY3" fmla="*/ 2301975 h 2301975"/>
              <a:gd name="connsiteX0" fmla="*/ 621901 w 2017434"/>
              <a:gd name="connsiteY0" fmla="*/ 1 h 2301975"/>
              <a:gd name="connsiteX1" fmla="*/ 5755 w 2017434"/>
              <a:gd name="connsiteY1" fmla="*/ 1238566 h 2301975"/>
              <a:gd name="connsiteX2" fmla="*/ 469281 w 2017434"/>
              <a:gd name="connsiteY2" fmla="*/ 1907786 h 2301975"/>
              <a:gd name="connsiteX3" fmla="*/ 2017433 w 2017434"/>
              <a:gd name="connsiteY3" fmla="*/ 2301975 h 2301975"/>
              <a:gd name="connsiteX0" fmla="*/ 628979 w 2024512"/>
              <a:gd name="connsiteY0" fmla="*/ 1 h 2301975"/>
              <a:gd name="connsiteX1" fmla="*/ 12833 w 2024512"/>
              <a:gd name="connsiteY1" fmla="*/ 1238566 h 2301975"/>
              <a:gd name="connsiteX2" fmla="*/ 426549 w 2024512"/>
              <a:gd name="connsiteY2" fmla="*/ 1918585 h 2301975"/>
              <a:gd name="connsiteX3" fmla="*/ 2024511 w 2024512"/>
              <a:gd name="connsiteY3" fmla="*/ 2301975 h 2301975"/>
              <a:gd name="connsiteX0" fmla="*/ 649241 w 2044774"/>
              <a:gd name="connsiteY0" fmla="*/ 1 h 2301975"/>
              <a:gd name="connsiteX1" fmla="*/ 33095 w 2044774"/>
              <a:gd name="connsiteY1" fmla="*/ 1238566 h 2301975"/>
              <a:gd name="connsiteX2" fmla="*/ 446811 w 2044774"/>
              <a:gd name="connsiteY2" fmla="*/ 1918585 h 2301975"/>
              <a:gd name="connsiteX3" fmla="*/ 2044773 w 2044774"/>
              <a:gd name="connsiteY3" fmla="*/ 2301975 h 2301975"/>
              <a:gd name="connsiteX0" fmla="*/ 645111 w 2040644"/>
              <a:gd name="connsiteY0" fmla="*/ 1 h 2301975"/>
              <a:gd name="connsiteX1" fmla="*/ 28965 w 2040644"/>
              <a:gd name="connsiteY1" fmla="*/ 1238566 h 2301975"/>
              <a:gd name="connsiteX2" fmla="*/ 442681 w 2040644"/>
              <a:gd name="connsiteY2" fmla="*/ 1918585 h 2301975"/>
              <a:gd name="connsiteX3" fmla="*/ 2040643 w 2040644"/>
              <a:gd name="connsiteY3" fmla="*/ 2301975 h 2301975"/>
              <a:gd name="connsiteX0" fmla="*/ 645111 w 2040644"/>
              <a:gd name="connsiteY0" fmla="*/ 1 h 2301975"/>
              <a:gd name="connsiteX1" fmla="*/ 28965 w 2040644"/>
              <a:gd name="connsiteY1" fmla="*/ 1238566 h 2301975"/>
              <a:gd name="connsiteX2" fmla="*/ 442681 w 2040644"/>
              <a:gd name="connsiteY2" fmla="*/ 1918585 h 2301975"/>
              <a:gd name="connsiteX3" fmla="*/ 2040643 w 2040644"/>
              <a:gd name="connsiteY3" fmla="*/ 2301975 h 2301975"/>
              <a:gd name="connsiteX0" fmla="*/ 645111 w 2040644"/>
              <a:gd name="connsiteY0" fmla="*/ 1 h 2301975"/>
              <a:gd name="connsiteX1" fmla="*/ 28965 w 2040644"/>
              <a:gd name="connsiteY1" fmla="*/ 1238566 h 2301975"/>
              <a:gd name="connsiteX2" fmla="*/ 442681 w 2040644"/>
              <a:gd name="connsiteY2" fmla="*/ 1918585 h 2301975"/>
              <a:gd name="connsiteX3" fmla="*/ 2040643 w 2040644"/>
              <a:gd name="connsiteY3" fmla="*/ 2301975 h 2301975"/>
              <a:gd name="connsiteX0" fmla="*/ 640636 w 2036169"/>
              <a:gd name="connsiteY0" fmla="*/ 1 h 2301975"/>
              <a:gd name="connsiteX1" fmla="*/ 24490 w 2036169"/>
              <a:gd name="connsiteY1" fmla="*/ 1238566 h 2301975"/>
              <a:gd name="connsiteX2" fmla="*/ 438206 w 2036169"/>
              <a:gd name="connsiteY2" fmla="*/ 1918585 h 2301975"/>
              <a:gd name="connsiteX3" fmla="*/ 2036168 w 2036169"/>
              <a:gd name="connsiteY3" fmla="*/ 2301975 h 2301975"/>
              <a:gd name="connsiteX0" fmla="*/ 634472 w 2030005"/>
              <a:gd name="connsiteY0" fmla="*/ 1 h 2301975"/>
              <a:gd name="connsiteX1" fmla="*/ 18326 w 2030005"/>
              <a:gd name="connsiteY1" fmla="*/ 1238566 h 2301975"/>
              <a:gd name="connsiteX2" fmla="*/ 432042 w 2030005"/>
              <a:gd name="connsiteY2" fmla="*/ 1918585 h 2301975"/>
              <a:gd name="connsiteX3" fmla="*/ 2030004 w 2030005"/>
              <a:gd name="connsiteY3" fmla="*/ 2301975 h 23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005" h="2301975">
                <a:moveTo>
                  <a:pt x="634472" y="1"/>
                </a:moveTo>
                <a:cubicBezTo>
                  <a:pt x="756193" y="783060"/>
                  <a:pt x="84730" y="950546"/>
                  <a:pt x="18326" y="1238566"/>
                </a:cubicBezTo>
                <a:cubicBezTo>
                  <a:pt x="-48078" y="1526586"/>
                  <a:pt x="60658" y="1801502"/>
                  <a:pt x="432042" y="1918585"/>
                </a:cubicBezTo>
                <a:cubicBezTo>
                  <a:pt x="803426" y="2035668"/>
                  <a:pt x="1272463" y="1639236"/>
                  <a:pt x="2030004" y="2301975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4642212" y="2897314"/>
            <a:ext cx="2330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3</a:t>
            </a:r>
            <a:endParaRPr lang="ru-RU" sz="1300" dirty="0"/>
          </a:p>
        </p:txBody>
      </p:sp>
      <p:sp>
        <p:nvSpPr>
          <p:cNvPr id="71" name="TextBox 70"/>
          <p:cNvSpPr txBox="1"/>
          <p:nvPr/>
        </p:nvSpPr>
        <p:spPr>
          <a:xfrm>
            <a:off x="4662621" y="1884660"/>
            <a:ext cx="20675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2</a:t>
            </a:r>
            <a:endParaRPr lang="ru-RU" sz="1300" dirty="0"/>
          </a:p>
        </p:txBody>
      </p:sp>
      <p:sp>
        <p:nvSpPr>
          <p:cNvPr id="72" name="TextBox 71"/>
          <p:cNvSpPr txBox="1"/>
          <p:nvPr/>
        </p:nvSpPr>
        <p:spPr>
          <a:xfrm>
            <a:off x="6587998" y="1508164"/>
            <a:ext cx="14140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1. Заказчик</a:t>
            </a:r>
            <a:endParaRPr lang="ru-RU" sz="1300" dirty="0"/>
          </a:p>
        </p:txBody>
      </p:sp>
      <p:sp>
        <p:nvSpPr>
          <p:cNvPr id="73" name="Oval 144" descr="Светлый диагональный 2"/>
          <p:cNvSpPr>
            <a:spLocks noChangeArrowheads="1"/>
          </p:cNvSpPr>
          <p:nvPr/>
        </p:nvSpPr>
        <p:spPr bwMode="auto">
          <a:xfrm rot="13500000" flipH="1">
            <a:off x="3877820" y="3323097"/>
            <a:ext cx="273040" cy="27131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4" name="TextBox 73"/>
          <p:cNvSpPr txBox="1"/>
          <p:nvPr/>
        </p:nvSpPr>
        <p:spPr>
          <a:xfrm>
            <a:off x="4231878" y="2075841"/>
            <a:ext cx="40353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Упр.</a:t>
            </a:r>
            <a:endParaRPr lang="ru-RU" sz="1300" dirty="0"/>
          </a:p>
        </p:txBody>
      </p:sp>
      <p:sp>
        <p:nvSpPr>
          <p:cNvPr id="75" name="TextBox 74"/>
          <p:cNvSpPr txBox="1"/>
          <p:nvPr/>
        </p:nvSpPr>
        <p:spPr>
          <a:xfrm>
            <a:off x="4133851" y="3013216"/>
            <a:ext cx="40353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Исп.</a:t>
            </a:r>
            <a:endParaRPr lang="ru-RU" sz="1300" dirty="0"/>
          </a:p>
        </p:txBody>
      </p:sp>
      <p:sp>
        <p:nvSpPr>
          <p:cNvPr id="76" name="TextBox 75"/>
          <p:cNvSpPr txBox="1"/>
          <p:nvPr/>
        </p:nvSpPr>
        <p:spPr>
          <a:xfrm>
            <a:off x="4991993" y="3013216"/>
            <a:ext cx="40353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Исп.</a:t>
            </a:r>
            <a:endParaRPr lang="ru-RU" sz="1300" dirty="0"/>
          </a:p>
        </p:txBody>
      </p:sp>
      <p:sp>
        <p:nvSpPr>
          <p:cNvPr id="57" name="Oval 144" descr="Светлый диагональный 2"/>
          <p:cNvSpPr>
            <a:spLocks noChangeArrowheads="1"/>
          </p:cNvSpPr>
          <p:nvPr/>
        </p:nvSpPr>
        <p:spPr bwMode="auto">
          <a:xfrm rot="9856711" flipH="1">
            <a:off x="3799962" y="1600199"/>
            <a:ext cx="300646" cy="29874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3878763" y="1647687"/>
            <a:ext cx="13130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1</a:t>
            </a:r>
            <a:endParaRPr lang="ru-RU" sz="1300" dirty="0"/>
          </a:p>
        </p:txBody>
      </p:sp>
      <p:sp>
        <p:nvSpPr>
          <p:cNvPr id="79" name="TextBox 78"/>
          <p:cNvSpPr txBox="1"/>
          <p:nvPr/>
        </p:nvSpPr>
        <p:spPr>
          <a:xfrm>
            <a:off x="6587998" y="2146271"/>
            <a:ext cx="2142958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2. Управленец с сервисом</a:t>
            </a:r>
            <a:endParaRPr lang="ru-RU" sz="1300" dirty="0"/>
          </a:p>
        </p:txBody>
      </p:sp>
      <p:sp>
        <p:nvSpPr>
          <p:cNvPr id="80" name="TextBox 79"/>
          <p:cNvSpPr txBox="1"/>
          <p:nvPr/>
        </p:nvSpPr>
        <p:spPr>
          <a:xfrm>
            <a:off x="6587998" y="2784378"/>
            <a:ext cx="2142958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3. Исполнители с сервисом</a:t>
            </a:r>
            <a:endParaRPr lang="ru-RU" sz="1300" dirty="0"/>
          </a:p>
        </p:txBody>
      </p:sp>
      <p:sp>
        <p:nvSpPr>
          <p:cNvPr id="81" name="TextBox 80"/>
          <p:cNvSpPr txBox="1"/>
          <p:nvPr/>
        </p:nvSpPr>
        <p:spPr>
          <a:xfrm>
            <a:off x="1852466" y="4717730"/>
            <a:ext cx="6115013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В мире деятельности, при порождении индустрии, </a:t>
            </a:r>
            <a:r>
              <a:rPr lang="ru-RU" sz="1300" dirty="0" smtClean="0"/>
              <a:t>единица кооперативных </a:t>
            </a:r>
            <a:r>
              <a:rPr lang="ru-RU" sz="1300" dirty="0"/>
              <a:t>систем включает типы позиций, </a:t>
            </a:r>
            <a:r>
              <a:rPr lang="ru-RU" sz="1300" dirty="0" smtClean="0"/>
              <a:t>системообразующей </a:t>
            </a:r>
            <a:r>
              <a:rPr lang="ru-RU" sz="1300" dirty="0"/>
              <a:t>из которых выступает «управление». </a:t>
            </a:r>
            <a:r>
              <a:rPr lang="ru-RU" sz="1300" dirty="0" smtClean="0"/>
              <a:t>Управленец реализует </a:t>
            </a:r>
            <a:r>
              <a:rPr lang="ru-RU" sz="1300" dirty="0"/>
              <a:t>«технологический цикл» (Т-цикл), реагируя </a:t>
            </a:r>
            <a:r>
              <a:rPr lang="ru-RU" sz="1300" dirty="0" smtClean="0"/>
              <a:t>на заказ</a:t>
            </a:r>
            <a:r>
              <a:rPr lang="ru-RU" sz="1300" dirty="0"/>
              <a:t>, от понимания заказа и его принятия, до </a:t>
            </a:r>
            <a:r>
              <a:rPr lang="ru-RU" sz="1300" dirty="0" smtClean="0"/>
              <a:t>предъявления продукта </a:t>
            </a:r>
            <a:r>
              <a:rPr lang="ru-RU" sz="1300" dirty="0"/>
              <a:t>заказчику.</a:t>
            </a:r>
          </a:p>
        </p:txBody>
      </p:sp>
      <p:sp>
        <p:nvSpPr>
          <p:cNvPr id="2" name="Овал 1"/>
          <p:cNvSpPr/>
          <p:nvPr/>
        </p:nvSpPr>
        <p:spPr>
          <a:xfrm>
            <a:off x="4133851" y="1814279"/>
            <a:ext cx="1225742" cy="7315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3501315" y="1971673"/>
            <a:ext cx="2488933" cy="2120900"/>
          </a:xfrm>
          <a:custGeom>
            <a:avLst/>
            <a:gdLst>
              <a:gd name="connsiteX0" fmla="*/ 736431 w 2475284"/>
              <a:gd name="connsiteY0" fmla="*/ 0 h 2114868"/>
              <a:gd name="connsiteX1" fmla="*/ 488781 w 2475284"/>
              <a:gd name="connsiteY1" fmla="*/ 285750 h 2114868"/>
              <a:gd name="connsiteX2" fmla="*/ 317331 w 2475284"/>
              <a:gd name="connsiteY2" fmla="*/ 542925 h 2114868"/>
              <a:gd name="connsiteX3" fmla="*/ 203031 w 2475284"/>
              <a:gd name="connsiteY3" fmla="*/ 733425 h 2114868"/>
              <a:gd name="connsiteX4" fmla="*/ 22056 w 2475284"/>
              <a:gd name="connsiteY4" fmla="*/ 1276350 h 2114868"/>
              <a:gd name="connsiteX5" fmla="*/ 31581 w 2475284"/>
              <a:gd name="connsiteY5" fmla="*/ 1638300 h 2114868"/>
              <a:gd name="connsiteX6" fmla="*/ 279231 w 2475284"/>
              <a:gd name="connsiteY6" fmla="*/ 1905000 h 2114868"/>
              <a:gd name="connsiteX7" fmla="*/ 631656 w 2475284"/>
              <a:gd name="connsiteY7" fmla="*/ 2038350 h 2114868"/>
              <a:gd name="connsiteX8" fmla="*/ 1155531 w 2475284"/>
              <a:gd name="connsiteY8" fmla="*/ 2114550 h 2114868"/>
              <a:gd name="connsiteX9" fmla="*/ 1784181 w 2475284"/>
              <a:gd name="connsiteY9" fmla="*/ 2057400 h 2114868"/>
              <a:gd name="connsiteX10" fmla="*/ 2279481 w 2475284"/>
              <a:gd name="connsiteY10" fmla="*/ 1876425 h 2114868"/>
              <a:gd name="connsiteX11" fmla="*/ 2384256 w 2475284"/>
              <a:gd name="connsiteY11" fmla="*/ 1695450 h 2114868"/>
              <a:gd name="connsiteX12" fmla="*/ 2469981 w 2475284"/>
              <a:gd name="connsiteY12" fmla="*/ 1447800 h 2114868"/>
              <a:gd name="connsiteX13" fmla="*/ 2450931 w 2475284"/>
              <a:gd name="connsiteY13" fmla="*/ 1162050 h 2114868"/>
              <a:gd name="connsiteX14" fmla="*/ 2327106 w 2475284"/>
              <a:gd name="connsiteY14" fmla="*/ 895350 h 2114868"/>
              <a:gd name="connsiteX15" fmla="*/ 1841331 w 2475284"/>
              <a:gd name="connsiteY15" fmla="*/ 114300 h 2114868"/>
              <a:gd name="connsiteX0" fmla="*/ 736431 w 2475284"/>
              <a:gd name="connsiteY0" fmla="*/ 0 h 2114868"/>
              <a:gd name="connsiteX1" fmla="*/ 488781 w 2475284"/>
              <a:gd name="connsiteY1" fmla="*/ 285750 h 2114868"/>
              <a:gd name="connsiteX2" fmla="*/ 317331 w 2475284"/>
              <a:gd name="connsiteY2" fmla="*/ 542925 h 2114868"/>
              <a:gd name="connsiteX3" fmla="*/ 203031 w 2475284"/>
              <a:gd name="connsiteY3" fmla="*/ 733425 h 2114868"/>
              <a:gd name="connsiteX4" fmla="*/ 22056 w 2475284"/>
              <a:gd name="connsiteY4" fmla="*/ 1276350 h 2114868"/>
              <a:gd name="connsiteX5" fmla="*/ 31581 w 2475284"/>
              <a:gd name="connsiteY5" fmla="*/ 1638300 h 2114868"/>
              <a:gd name="connsiteX6" fmla="*/ 279231 w 2475284"/>
              <a:gd name="connsiteY6" fmla="*/ 1905000 h 2114868"/>
              <a:gd name="connsiteX7" fmla="*/ 631656 w 2475284"/>
              <a:gd name="connsiteY7" fmla="*/ 2038350 h 2114868"/>
              <a:gd name="connsiteX8" fmla="*/ 1155531 w 2475284"/>
              <a:gd name="connsiteY8" fmla="*/ 2114550 h 2114868"/>
              <a:gd name="connsiteX9" fmla="*/ 1784181 w 2475284"/>
              <a:gd name="connsiteY9" fmla="*/ 2057400 h 2114868"/>
              <a:gd name="connsiteX10" fmla="*/ 2279481 w 2475284"/>
              <a:gd name="connsiteY10" fmla="*/ 1876425 h 2114868"/>
              <a:gd name="connsiteX11" fmla="*/ 2384256 w 2475284"/>
              <a:gd name="connsiteY11" fmla="*/ 1695450 h 2114868"/>
              <a:gd name="connsiteX12" fmla="*/ 2469981 w 2475284"/>
              <a:gd name="connsiteY12" fmla="*/ 1447800 h 2114868"/>
              <a:gd name="connsiteX13" fmla="*/ 2450931 w 2475284"/>
              <a:gd name="connsiteY13" fmla="*/ 1162050 h 2114868"/>
              <a:gd name="connsiteX14" fmla="*/ 2327106 w 2475284"/>
              <a:gd name="connsiteY14" fmla="*/ 895350 h 2114868"/>
              <a:gd name="connsiteX15" fmla="*/ 1831598 w 2475284"/>
              <a:gd name="connsiteY15" fmla="*/ 19050 h 2114868"/>
              <a:gd name="connsiteX0" fmla="*/ 736431 w 2484523"/>
              <a:gd name="connsiteY0" fmla="*/ 0 h 2114868"/>
              <a:gd name="connsiteX1" fmla="*/ 488781 w 2484523"/>
              <a:gd name="connsiteY1" fmla="*/ 285750 h 2114868"/>
              <a:gd name="connsiteX2" fmla="*/ 317331 w 2484523"/>
              <a:gd name="connsiteY2" fmla="*/ 542925 h 2114868"/>
              <a:gd name="connsiteX3" fmla="*/ 203031 w 2484523"/>
              <a:gd name="connsiteY3" fmla="*/ 733425 h 2114868"/>
              <a:gd name="connsiteX4" fmla="*/ 22056 w 2484523"/>
              <a:gd name="connsiteY4" fmla="*/ 1276350 h 2114868"/>
              <a:gd name="connsiteX5" fmla="*/ 31581 w 2484523"/>
              <a:gd name="connsiteY5" fmla="*/ 1638300 h 2114868"/>
              <a:gd name="connsiteX6" fmla="*/ 279231 w 2484523"/>
              <a:gd name="connsiteY6" fmla="*/ 1905000 h 2114868"/>
              <a:gd name="connsiteX7" fmla="*/ 631656 w 2484523"/>
              <a:gd name="connsiteY7" fmla="*/ 2038350 h 2114868"/>
              <a:gd name="connsiteX8" fmla="*/ 1155531 w 2484523"/>
              <a:gd name="connsiteY8" fmla="*/ 2114550 h 2114868"/>
              <a:gd name="connsiteX9" fmla="*/ 1784181 w 2484523"/>
              <a:gd name="connsiteY9" fmla="*/ 2057400 h 2114868"/>
              <a:gd name="connsiteX10" fmla="*/ 2279481 w 2484523"/>
              <a:gd name="connsiteY10" fmla="*/ 1876425 h 2114868"/>
              <a:gd name="connsiteX11" fmla="*/ 2384256 w 2484523"/>
              <a:gd name="connsiteY11" fmla="*/ 1695450 h 2114868"/>
              <a:gd name="connsiteX12" fmla="*/ 2469981 w 2484523"/>
              <a:gd name="connsiteY12" fmla="*/ 1447800 h 2114868"/>
              <a:gd name="connsiteX13" fmla="*/ 2450931 w 2484523"/>
              <a:gd name="connsiteY13" fmla="*/ 1162050 h 2114868"/>
              <a:gd name="connsiteX14" fmla="*/ 2151910 w 2484523"/>
              <a:gd name="connsiteY14" fmla="*/ 571500 h 2114868"/>
              <a:gd name="connsiteX15" fmla="*/ 1831598 w 2484523"/>
              <a:gd name="connsiteY15" fmla="*/ 19050 h 2114868"/>
              <a:gd name="connsiteX0" fmla="*/ 730533 w 2478625"/>
              <a:gd name="connsiteY0" fmla="*/ 0 h 2114868"/>
              <a:gd name="connsiteX1" fmla="*/ 482883 w 2478625"/>
              <a:gd name="connsiteY1" fmla="*/ 285750 h 2114868"/>
              <a:gd name="connsiteX2" fmla="*/ 311433 w 2478625"/>
              <a:gd name="connsiteY2" fmla="*/ 542925 h 2114868"/>
              <a:gd name="connsiteX3" fmla="*/ 99802 w 2478625"/>
              <a:gd name="connsiteY3" fmla="*/ 1000125 h 2114868"/>
              <a:gd name="connsiteX4" fmla="*/ 16158 w 2478625"/>
              <a:gd name="connsiteY4" fmla="*/ 1276350 h 2114868"/>
              <a:gd name="connsiteX5" fmla="*/ 25683 w 2478625"/>
              <a:gd name="connsiteY5" fmla="*/ 1638300 h 2114868"/>
              <a:gd name="connsiteX6" fmla="*/ 273333 w 2478625"/>
              <a:gd name="connsiteY6" fmla="*/ 1905000 h 2114868"/>
              <a:gd name="connsiteX7" fmla="*/ 625758 w 2478625"/>
              <a:gd name="connsiteY7" fmla="*/ 2038350 h 2114868"/>
              <a:gd name="connsiteX8" fmla="*/ 1149633 w 2478625"/>
              <a:gd name="connsiteY8" fmla="*/ 2114550 h 2114868"/>
              <a:gd name="connsiteX9" fmla="*/ 1778283 w 2478625"/>
              <a:gd name="connsiteY9" fmla="*/ 2057400 h 2114868"/>
              <a:gd name="connsiteX10" fmla="*/ 2273583 w 2478625"/>
              <a:gd name="connsiteY10" fmla="*/ 1876425 h 2114868"/>
              <a:gd name="connsiteX11" fmla="*/ 2378358 w 2478625"/>
              <a:gd name="connsiteY11" fmla="*/ 1695450 h 2114868"/>
              <a:gd name="connsiteX12" fmla="*/ 2464083 w 2478625"/>
              <a:gd name="connsiteY12" fmla="*/ 1447800 h 2114868"/>
              <a:gd name="connsiteX13" fmla="*/ 2445033 w 2478625"/>
              <a:gd name="connsiteY13" fmla="*/ 1162050 h 2114868"/>
              <a:gd name="connsiteX14" fmla="*/ 2146012 w 2478625"/>
              <a:gd name="connsiteY14" fmla="*/ 571500 h 2114868"/>
              <a:gd name="connsiteX15" fmla="*/ 1825700 w 2478625"/>
              <a:gd name="connsiteY15" fmla="*/ 19050 h 2114868"/>
              <a:gd name="connsiteX0" fmla="*/ 730533 w 2515864"/>
              <a:gd name="connsiteY0" fmla="*/ 0 h 2114868"/>
              <a:gd name="connsiteX1" fmla="*/ 482883 w 2515864"/>
              <a:gd name="connsiteY1" fmla="*/ 285750 h 2114868"/>
              <a:gd name="connsiteX2" fmla="*/ 311433 w 2515864"/>
              <a:gd name="connsiteY2" fmla="*/ 542925 h 2114868"/>
              <a:gd name="connsiteX3" fmla="*/ 99802 w 2515864"/>
              <a:gd name="connsiteY3" fmla="*/ 1000125 h 2114868"/>
              <a:gd name="connsiteX4" fmla="*/ 16158 w 2515864"/>
              <a:gd name="connsiteY4" fmla="*/ 1276350 h 2114868"/>
              <a:gd name="connsiteX5" fmla="*/ 25683 w 2515864"/>
              <a:gd name="connsiteY5" fmla="*/ 1638300 h 2114868"/>
              <a:gd name="connsiteX6" fmla="*/ 273333 w 2515864"/>
              <a:gd name="connsiteY6" fmla="*/ 1905000 h 2114868"/>
              <a:gd name="connsiteX7" fmla="*/ 625758 w 2515864"/>
              <a:gd name="connsiteY7" fmla="*/ 2038350 h 2114868"/>
              <a:gd name="connsiteX8" fmla="*/ 1149633 w 2515864"/>
              <a:gd name="connsiteY8" fmla="*/ 2114550 h 2114868"/>
              <a:gd name="connsiteX9" fmla="*/ 1778283 w 2515864"/>
              <a:gd name="connsiteY9" fmla="*/ 2057400 h 2114868"/>
              <a:gd name="connsiteX10" fmla="*/ 2273583 w 2515864"/>
              <a:gd name="connsiteY10" fmla="*/ 1876425 h 2114868"/>
              <a:gd name="connsiteX11" fmla="*/ 2378358 w 2515864"/>
              <a:gd name="connsiteY11" fmla="*/ 1695450 h 2114868"/>
              <a:gd name="connsiteX12" fmla="*/ 2512749 w 2515864"/>
              <a:gd name="connsiteY12" fmla="*/ 1447800 h 2114868"/>
              <a:gd name="connsiteX13" fmla="*/ 2445033 w 2515864"/>
              <a:gd name="connsiteY13" fmla="*/ 1162050 h 2114868"/>
              <a:gd name="connsiteX14" fmla="*/ 2146012 w 2515864"/>
              <a:gd name="connsiteY14" fmla="*/ 571500 h 2114868"/>
              <a:gd name="connsiteX15" fmla="*/ 1825700 w 2515864"/>
              <a:gd name="connsiteY15" fmla="*/ 19050 h 2114868"/>
              <a:gd name="connsiteX0" fmla="*/ 730533 w 2512750"/>
              <a:gd name="connsiteY0" fmla="*/ 0 h 2114868"/>
              <a:gd name="connsiteX1" fmla="*/ 482883 w 2512750"/>
              <a:gd name="connsiteY1" fmla="*/ 285750 h 2114868"/>
              <a:gd name="connsiteX2" fmla="*/ 311433 w 2512750"/>
              <a:gd name="connsiteY2" fmla="*/ 542925 h 2114868"/>
              <a:gd name="connsiteX3" fmla="*/ 99802 w 2512750"/>
              <a:gd name="connsiteY3" fmla="*/ 1000125 h 2114868"/>
              <a:gd name="connsiteX4" fmla="*/ 16158 w 2512750"/>
              <a:gd name="connsiteY4" fmla="*/ 1276350 h 2114868"/>
              <a:gd name="connsiteX5" fmla="*/ 25683 w 2512750"/>
              <a:gd name="connsiteY5" fmla="*/ 1638300 h 2114868"/>
              <a:gd name="connsiteX6" fmla="*/ 273333 w 2512750"/>
              <a:gd name="connsiteY6" fmla="*/ 1905000 h 2114868"/>
              <a:gd name="connsiteX7" fmla="*/ 625758 w 2512750"/>
              <a:gd name="connsiteY7" fmla="*/ 2038350 h 2114868"/>
              <a:gd name="connsiteX8" fmla="*/ 1149633 w 2512750"/>
              <a:gd name="connsiteY8" fmla="*/ 2114550 h 2114868"/>
              <a:gd name="connsiteX9" fmla="*/ 1778283 w 2512750"/>
              <a:gd name="connsiteY9" fmla="*/ 2057400 h 2114868"/>
              <a:gd name="connsiteX10" fmla="*/ 2273583 w 2512750"/>
              <a:gd name="connsiteY10" fmla="*/ 1876425 h 2114868"/>
              <a:gd name="connsiteX11" fmla="*/ 2446490 w 2512750"/>
              <a:gd name="connsiteY11" fmla="*/ 1743075 h 2114868"/>
              <a:gd name="connsiteX12" fmla="*/ 2512749 w 2512750"/>
              <a:gd name="connsiteY12" fmla="*/ 1447800 h 2114868"/>
              <a:gd name="connsiteX13" fmla="*/ 2445033 w 2512750"/>
              <a:gd name="connsiteY13" fmla="*/ 1162050 h 2114868"/>
              <a:gd name="connsiteX14" fmla="*/ 2146012 w 2512750"/>
              <a:gd name="connsiteY14" fmla="*/ 571500 h 2114868"/>
              <a:gd name="connsiteX15" fmla="*/ 1825700 w 2512750"/>
              <a:gd name="connsiteY15" fmla="*/ 19050 h 2114868"/>
              <a:gd name="connsiteX0" fmla="*/ 730533 w 2514173"/>
              <a:gd name="connsiteY0" fmla="*/ 0 h 2114868"/>
              <a:gd name="connsiteX1" fmla="*/ 482883 w 2514173"/>
              <a:gd name="connsiteY1" fmla="*/ 285750 h 2114868"/>
              <a:gd name="connsiteX2" fmla="*/ 311433 w 2514173"/>
              <a:gd name="connsiteY2" fmla="*/ 542925 h 2114868"/>
              <a:gd name="connsiteX3" fmla="*/ 99802 w 2514173"/>
              <a:gd name="connsiteY3" fmla="*/ 1000125 h 2114868"/>
              <a:gd name="connsiteX4" fmla="*/ 16158 w 2514173"/>
              <a:gd name="connsiteY4" fmla="*/ 1276350 h 2114868"/>
              <a:gd name="connsiteX5" fmla="*/ 25683 w 2514173"/>
              <a:gd name="connsiteY5" fmla="*/ 1638300 h 2114868"/>
              <a:gd name="connsiteX6" fmla="*/ 273333 w 2514173"/>
              <a:gd name="connsiteY6" fmla="*/ 1905000 h 2114868"/>
              <a:gd name="connsiteX7" fmla="*/ 625758 w 2514173"/>
              <a:gd name="connsiteY7" fmla="*/ 2038350 h 2114868"/>
              <a:gd name="connsiteX8" fmla="*/ 1149633 w 2514173"/>
              <a:gd name="connsiteY8" fmla="*/ 2114550 h 2114868"/>
              <a:gd name="connsiteX9" fmla="*/ 1778283 w 2514173"/>
              <a:gd name="connsiteY9" fmla="*/ 2057400 h 2114868"/>
              <a:gd name="connsiteX10" fmla="*/ 2273583 w 2514173"/>
              <a:gd name="connsiteY10" fmla="*/ 1876425 h 2114868"/>
              <a:gd name="connsiteX11" fmla="*/ 2407558 w 2514173"/>
              <a:gd name="connsiteY11" fmla="*/ 1695450 h 2114868"/>
              <a:gd name="connsiteX12" fmla="*/ 2512749 w 2514173"/>
              <a:gd name="connsiteY12" fmla="*/ 1447800 h 2114868"/>
              <a:gd name="connsiteX13" fmla="*/ 2445033 w 2514173"/>
              <a:gd name="connsiteY13" fmla="*/ 1162050 h 2114868"/>
              <a:gd name="connsiteX14" fmla="*/ 2146012 w 2514173"/>
              <a:gd name="connsiteY14" fmla="*/ 571500 h 2114868"/>
              <a:gd name="connsiteX15" fmla="*/ 1825700 w 2514173"/>
              <a:gd name="connsiteY15" fmla="*/ 19050 h 2114868"/>
              <a:gd name="connsiteX0" fmla="*/ 730533 w 2514173"/>
              <a:gd name="connsiteY0" fmla="*/ 0 h 2114791"/>
              <a:gd name="connsiteX1" fmla="*/ 482883 w 2514173"/>
              <a:gd name="connsiteY1" fmla="*/ 285750 h 2114791"/>
              <a:gd name="connsiteX2" fmla="*/ 311433 w 2514173"/>
              <a:gd name="connsiteY2" fmla="*/ 542925 h 2114791"/>
              <a:gd name="connsiteX3" fmla="*/ 99802 w 2514173"/>
              <a:gd name="connsiteY3" fmla="*/ 1000125 h 2114791"/>
              <a:gd name="connsiteX4" fmla="*/ 16158 w 2514173"/>
              <a:gd name="connsiteY4" fmla="*/ 1276350 h 2114791"/>
              <a:gd name="connsiteX5" fmla="*/ 25683 w 2514173"/>
              <a:gd name="connsiteY5" fmla="*/ 1638300 h 2114791"/>
              <a:gd name="connsiteX6" fmla="*/ 273333 w 2514173"/>
              <a:gd name="connsiteY6" fmla="*/ 1905000 h 2114791"/>
              <a:gd name="connsiteX7" fmla="*/ 625758 w 2514173"/>
              <a:gd name="connsiteY7" fmla="*/ 2038350 h 2114791"/>
              <a:gd name="connsiteX8" fmla="*/ 1149633 w 2514173"/>
              <a:gd name="connsiteY8" fmla="*/ 2114550 h 2114791"/>
              <a:gd name="connsiteX9" fmla="*/ 1778283 w 2514173"/>
              <a:gd name="connsiteY9" fmla="*/ 2057400 h 2114791"/>
              <a:gd name="connsiteX10" fmla="*/ 2215185 w 2514173"/>
              <a:gd name="connsiteY10" fmla="*/ 1924050 h 2114791"/>
              <a:gd name="connsiteX11" fmla="*/ 2407558 w 2514173"/>
              <a:gd name="connsiteY11" fmla="*/ 1695450 h 2114791"/>
              <a:gd name="connsiteX12" fmla="*/ 2512749 w 2514173"/>
              <a:gd name="connsiteY12" fmla="*/ 1447800 h 2114791"/>
              <a:gd name="connsiteX13" fmla="*/ 2445033 w 2514173"/>
              <a:gd name="connsiteY13" fmla="*/ 1162050 h 2114791"/>
              <a:gd name="connsiteX14" fmla="*/ 2146012 w 2514173"/>
              <a:gd name="connsiteY14" fmla="*/ 571500 h 2114791"/>
              <a:gd name="connsiteX15" fmla="*/ 1825700 w 2514173"/>
              <a:gd name="connsiteY15" fmla="*/ 19050 h 2114791"/>
              <a:gd name="connsiteX0" fmla="*/ 730533 w 2514173"/>
              <a:gd name="connsiteY0" fmla="*/ 0 h 2114833"/>
              <a:gd name="connsiteX1" fmla="*/ 482883 w 2514173"/>
              <a:gd name="connsiteY1" fmla="*/ 285750 h 2114833"/>
              <a:gd name="connsiteX2" fmla="*/ 311433 w 2514173"/>
              <a:gd name="connsiteY2" fmla="*/ 542925 h 2114833"/>
              <a:gd name="connsiteX3" fmla="*/ 99802 w 2514173"/>
              <a:gd name="connsiteY3" fmla="*/ 1000125 h 2114833"/>
              <a:gd name="connsiteX4" fmla="*/ 16158 w 2514173"/>
              <a:gd name="connsiteY4" fmla="*/ 1276350 h 2114833"/>
              <a:gd name="connsiteX5" fmla="*/ 25683 w 2514173"/>
              <a:gd name="connsiteY5" fmla="*/ 1638300 h 2114833"/>
              <a:gd name="connsiteX6" fmla="*/ 273333 w 2514173"/>
              <a:gd name="connsiteY6" fmla="*/ 1905000 h 2114833"/>
              <a:gd name="connsiteX7" fmla="*/ 625758 w 2514173"/>
              <a:gd name="connsiteY7" fmla="*/ 2038350 h 2114833"/>
              <a:gd name="connsiteX8" fmla="*/ 1149633 w 2514173"/>
              <a:gd name="connsiteY8" fmla="*/ 2114550 h 2114833"/>
              <a:gd name="connsiteX9" fmla="*/ 1778283 w 2514173"/>
              <a:gd name="connsiteY9" fmla="*/ 2057400 h 2114833"/>
              <a:gd name="connsiteX10" fmla="*/ 2185986 w 2514173"/>
              <a:gd name="connsiteY10" fmla="*/ 1895475 h 2114833"/>
              <a:gd name="connsiteX11" fmla="*/ 2407558 w 2514173"/>
              <a:gd name="connsiteY11" fmla="*/ 1695450 h 2114833"/>
              <a:gd name="connsiteX12" fmla="*/ 2512749 w 2514173"/>
              <a:gd name="connsiteY12" fmla="*/ 1447800 h 2114833"/>
              <a:gd name="connsiteX13" fmla="*/ 2445033 w 2514173"/>
              <a:gd name="connsiteY13" fmla="*/ 1162050 h 2114833"/>
              <a:gd name="connsiteX14" fmla="*/ 2146012 w 2514173"/>
              <a:gd name="connsiteY14" fmla="*/ 571500 h 2114833"/>
              <a:gd name="connsiteX15" fmla="*/ 1825700 w 2514173"/>
              <a:gd name="connsiteY15" fmla="*/ 19050 h 2114833"/>
              <a:gd name="connsiteX0" fmla="*/ 730533 w 2513875"/>
              <a:gd name="connsiteY0" fmla="*/ 0 h 2114833"/>
              <a:gd name="connsiteX1" fmla="*/ 482883 w 2513875"/>
              <a:gd name="connsiteY1" fmla="*/ 285750 h 2114833"/>
              <a:gd name="connsiteX2" fmla="*/ 311433 w 2513875"/>
              <a:gd name="connsiteY2" fmla="*/ 542925 h 2114833"/>
              <a:gd name="connsiteX3" fmla="*/ 99802 w 2513875"/>
              <a:gd name="connsiteY3" fmla="*/ 1000125 h 2114833"/>
              <a:gd name="connsiteX4" fmla="*/ 16158 w 2513875"/>
              <a:gd name="connsiteY4" fmla="*/ 1276350 h 2114833"/>
              <a:gd name="connsiteX5" fmla="*/ 25683 w 2513875"/>
              <a:gd name="connsiteY5" fmla="*/ 1638300 h 2114833"/>
              <a:gd name="connsiteX6" fmla="*/ 273333 w 2513875"/>
              <a:gd name="connsiteY6" fmla="*/ 1905000 h 2114833"/>
              <a:gd name="connsiteX7" fmla="*/ 625758 w 2513875"/>
              <a:gd name="connsiteY7" fmla="*/ 2038350 h 2114833"/>
              <a:gd name="connsiteX8" fmla="*/ 1149633 w 2513875"/>
              <a:gd name="connsiteY8" fmla="*/ 2114550 h 2114833"/>
              <a:gd name="connsiteX9" fmla="*/ 1778283 w 2513875"/>
              <a:gd name="connsiteY9" fmla="*/ 2057400 h 2114833"/>
              <a:gd name="connsiteX10" fmla="*/ 2185986 w 2513875"/>
              <a:gd name="connsiteY10" fmla="*/ 1895475 h 2114833"/>
              <a:gd name="connsiteX11" fmla="*/ 2407558 w 2513875"/>
              <a:gd name="connsiteY11" fmla="*/ 1695450 h 2114833"/>
              <a:gd name="connsiteX12" fmla="*/ 2512749 w 2513875"/>
              <a:gd name="connsiteY12" fmla="*/ 1447800 h 2114833"/>
              <a:gd name="connsiteX13" fmla="*/ 2445033 w 2513875"/>
              <a:gd name="connsiteY13" fmla="*/ 1162050 h 2114833"/>
              <a:gd name="connsiteX14" fmla="*/ 2184944 w 2513875"/>
              <a:gd name="connsiteY14" fmla="*/ 565150 h 2114833"/>
              <a:gd name="connsiteX15" fmla="*/ 1825700 w 2513875"/>
              <a:gd name="connsiteY15" fmla="*/ 19050 h 2114833"/>
              <a:gd name="connsiteX0" fmla="*/ 730533 w 2518765"/>
              <a:gd name="connsiteY0" fmla="*/ 0 h 2114833"/>
              <a:gd name="connsiteX1" fmla="*/ 482883 w 2518765"/>
              <a:gd name="connsiteY1" fmla="*/ 285750 h 2114833"/>
              <a:gd name="connsiteX2" fmla="*/ 311433 w 2518765"/>
              <a:gd name="connsiteY2" fmla="*/ 542925 h 2114833"/>
              <a:gd name="connsiteX3" fmla="*/ 99802 w 2518765"/>
              <a:gd name="connsiteY3" fmla="*/ 1000125 h 2114833"/>
              <a:gd name="connsiteX4" fmla="*/ 16158 w 2518765"/>
              <a:gd name="connsiteY4" fmla="*/ 1276350 h 2114833"/>
              <a:gd name="connsiteX5" fmla="*/ 25683 w 2518765"/>
              <a:gd name="connsiteY5" fmla="*/ 1638300 h 2114833"/>
              <a:gd name="connsiteX6" fmla="*/ 273333 w 2518765"/>
              <a:gd name="connsiteY6" fmla="*/ 1905000 h 2114833"/>
              <a:gd name="connsiteX7" fmla="*/ 625758 w 2518765"/>
              <a:gd name="connsiteY7" fmla="*/ 2038350 h 2114833"/>
              <a:gd name="connsiteX8" fmla="*/ 1149633 w 2518765"/>
              <a:gd name="connsiteY8" fmla="*/ 2114550 h 2114833"/>
              <a:gd name="connsiteX9" fmla="*/ 1778283 w 2518765"/>
              <a:gd name="connsiteY9" fmla="*/ 2057400 h 2114833"/>
              <a:gd name="connsiteX10" fmla="*/ 2185986 w 2518765"/>
              <a:gd name="connsiteY10" fmla="*/ 1895475 h 2114833"/>
              <a:gd name="connsiteX11" fmla="*/ 2407558 w 2518765"/>
              <a:gd name="connsiteY11" fmla="*/ 1695450 h 2114833"/>
              <a:gd name="connsiteX12" fmla="*/ 2512749 w 2518765"/>
              <a:gd name="connsiteY12" fmla="*/ 1447800 h 2114833"/>
              <a:gd name="connsiteX13" fmla="*/ 2470988 w 2518765"/>
              <a:gd name="connsiteY13" fmla="*/ 1149350 h 2114833"/>
              <a:gd name="connsiteX14" fmla="*/ 2184944 w 2518765"/>
              <a:gd name="connsiteY14" fmla="*/ 565150 h 2114833"/>
              <a:gd name="connsiteX15" fmla="*/ 1825700 w 2518765"/>
              <a:gd name="connsiteY15" fmla="*/ 19050 h 2114833"/>
              <a:gd name="connsiteX0" fmla="*/ 730533 w 2518765"/>
              <a:gd name="connsiteY0" fmla="*/ 0 h 2114804"/>
              <a:gd name="connsiteX1" fmla="*/ 482883 w 2518765"/>
              <a:gd name="connsiteY1" fmla="*/ 285750 h 2114804"/>
              <a:gd name="connsiteX2" fmla="*/ 311433 w 2518765"/>
              <a:gd name="connsiteY2" fmla="*/ 542925 h 2114804"/>
              <a:gd name="connsiteX3" fmla="*/ 99802 w 2518765"/>
              <a:gd name="connsiteY3" fmla="*/ 1000125 h 2114804"/>
              <a:gd name="connsiteX4" fmla="*/ 16158 w 2518765"/>
              <a:gd name="connsiteY4" fmla="*/ 1276350 h 2114804"/>
              <a:gd name="connsiteX5" fmla="*/ 25683 w 2518765"/>
              <a:gd name="connsiteY5" fmla="*/ 1638300 h 2114804"/>
              <a:gd name="connsiteX6" fmla="*/ 273333 w 2518765"/>
              <a:gd name="connsiteY6" fmla="*/ 1905000 h 2114804"/>
              <a:gd name="connsiteX7" fmla="*/ 625758 w 2518765"/>
              <a:gd name="connsiteY7" fmla="*/ 2038350 h 2114804"/>
              <a:gd name="connsiteX8" fmla="*/ 1149633 w 2518765"/>
              <a:gd name="connsiteY8" fmla="*/ 2114550 h 2114804"/>
              <a:gd name="connsiteX9" fmla="*/ 1778283 w 2518765"/>
              <a:gd name="connsiteY9" fmla="*/ 2057400 h 2114804"/>
              <a:gd name="connsiteX10" fmla="*/ 2211941 w 2518765"/>
              <a:gd name="connsiteY10" fmla="*/ 1914525 h 2114804"/>
              <a:gd name="connsiteX11" fmla="*/ 2407558 w 2518765"/>
              <a:gd name="connsiteY11" fmla="*/ 1695450 h 2114804"/>
              <a:gd name="connsiteX12" fmla="*/ 2512749 w 2518765"/>
              <a:gd name="connsiteY12" fmla="*/ 1447800 h 2114804"/>
              <a:gd name="connsiteX13" fmla="*/ 2470988 w 2518765"/>
              <a:gd name="connsiteY13" fmla="*/ 1149350 h 2114804"/>
              <a:gd name="connsiteX14" fmla="*/ 2184944 w 2518765"/>
              <a:gd name="connsiteY14" fmla="*/ 565150 h 2114804"/>
              <a:gd name="connsiteX15" fmla="*/ 1825700 w 2518765"/>
              <a:gd name="connsiteY15" fmla="*/ 19050 h 2114804"/>
              <a:gd name="connsiteX0" fmla="*/ 730533 w 2516843"/>
              <a:gd name="connsiteY0" fmla="*/ 0 h 2114804"/>
              <a:gd name="connsiteX1" fmla="*/ 482883 w 2516843"/>
              <a:gd name="connsiteY1" fmla="*/ 285750 h 2114804"/>
              <a:gd name="connsiteX2" fmla="*/ 311433 w 2516843"/>
              <a:gd name="connsiteY2" fmla="*/ 542925 h 2114804"/>
              <a:gd name="connsiteX3" fmla="*/ 99802 w 2516843"/>
              <a:gd name="connsiteY3" fmla="*/ 1000125 h 2114804"/>
              <a:gd name="connsiteX4" fmla="*/ 16158 w 2516843"/>
              <a:gd name="connsiteY4" fmla="*/ 1276350 h 2114804"/>
              <a:gd name="connsiteX5" fmla="*/ 25683 w 2516843"/>
              <a:gd name="connsiteY5" fmla="*/ 1638300 h 2114804"/>
              <a:gd name="connsiteX6" fmla="*/ 273333 w 2516843"/>
              <a:gd name="connsiteY6" fmla="*/ 1905000 h 2114804"/>
              <a:gd name="connsiteX7" fmla="*/ 625758 w 2516843"/>
              <a:gd name="connsiteY7" fmla="*/ 2038350 h 2114804"/>
              <a:gd name="connsiteX8" fmla="*/ 1149633 w 2516843"/>
              <a:gd name="connsiteY8" fmla="*/ 2114550 h 2114804"/>
              <a:gd name="connsiteX9" fmla="*/ 1778283 w 2516843"/>
              <a:gd name="connsiteY9" fmla="*/ 2057400 h 2114804"/>
              <a:gd name="connsiteX10" fmla="*/ 2211941 w 2516843"/>
              <a:gd name="connsiteY10" fmla="*/ 1914525 h 2114804"/>
              <a:gd name="connsiteX11" fmla="*/ 2433513 w 2516843"/>
              <a:gd name="connsiteY11" fmla="*/ 1695450 h 2114804"/>
              <a:gd name="connsiteX12" fmla="*/ 2512749 w 2516843"/>
              <a:gd name="connsiteY12" fmla="*/ 1447800 h 2114804"/>
              <a:gd name="connsiteX13" fmla="*/ 2470988 w 2516843"/>
              <a:gd name="connsiteY13" fmla="*/ 1149350 h 2114804"/>
              <a:gd name="connsiteX14" fmla="*/ 2184944 w 2516843"/>
              <a:gd name="connsiteY14" fmla="*/ 565150 h 2114804"/>
              <a:gd name="connsiteX15" fmla="*/ 1825700 w 2516843"/>
              <a:gd name="connsiteY15" fmla="*/ 19050 h 2114804"/>
              <a:gd name="connsiteX0" fmla="*/ 730533 w 2516843"/>
              <a:gd name="connsiteY0" fmla="*/ 0 h 2108507"/>
              <a:gd name="connsiteX1" fmla="*/ 482883 w 2516843"/>
              <a:gd name="connsiteY1" fmla="*/ 285750 h 2108507"/>
              <a:gd name="connsiteX2" fmla="*/ 311433 w 2516843"/>
              <a:gd name="connsiteY2" fmla="*/ 542925 h 2108507"/>
              <a:gd name="connsiteX3" fmla="*/ 99802 w 2516843"/>
              <a:gd name="connsiteY3" fmla="*/ 1000125 h 2108507"/>
              <a:gd name="connsiteX4" fmla="*/ 16158 w 2516843"/>
              <a:gd name="connsiteY4" fmla="*/ 1276350 h 2108507"/>
              <a:gd name="connsiteX5" fmla="*/ 25683 w 2516843"/>
              <a:gd name="connsiteY5" fmla="*/ 1638300 h 2108507"/>
              <a:gd name="connsiteX6" fmla="*/ 273333 w 2516843"/>
              <a:gd name="connsiteY6" fmla="*/ 1905000 h 2108507"/>
              <a:gd name="connsiteX7" fmla="*/ 625758 w 2516843"/>
              <a:gd name="connsiteY7" fmla="*/ 2038350 h 2108507"/>
              <a:gd name="connsiteX8" fmla="*/ 1259942 w 2516843"/>
              <a:gd name="connsiteY8" fmla="*/ 2108200 h 2108507"/>
              <a:gd name="connsiteX9" fmla="*/ 1778283 w 2516843"/>
              <a:gd name="connsiteY9" fmla="*/ 2057400 h 2108507"/>
              <a:gd name="connsiteX10" fmla="*/ 2211941 w 2516843"/>
              <a:gd name="connsiteY10" fmla="*/ 1914525 h 2108507"/>
              <a:gd name="connsiteX11" fmla="*/ 2433513 w 2516843"/>
              <a:gd name="connsiteY11" fmla="*/ 1695450 h 2108507"/>
              <a:gd name="connsiteX12" fmla="*/ 2512749 w 2516843"/>
              <a:gd name="connsiteY12" fmla="*/ 1447800 h 2108507"/>
              <a:gd name="connsiteX13" fmla="*/ 2470988 w 2516843"/>
              <a:gd name="connsiteY13" fmla="*/ 1149350 h 2108507"/>
              <a:gd name="connsiteX14" fmla="*/ 2184944 w 2516843"/>
              <a:gd name="connsiteY14" fmla="*/ 565150 h 2108507"/>
              <a:gd name="connsiteX15" fmla="*/ 1825700 w 2516843"/>
              <a:gd name="connsiteY15" fmla="*/ 19050 h 2108507"/>
              <a:gd name="connsiteX0" fmla="*/ 730533 w 2516843"/>
              <a:gd name="connsiteY0" fmla="*/ 0 h 2121116"/>
              <a:gd name="connsiteX1" fmla="*/ 482883 w 2516843"/>
              <a:gd name="connsiteY1" fmla="*/ 285750 h 2121116"/>
              <a:gd name="connsiteX2" fmla="*/ 311433 w 2516843"/>
              <a:gd name="connsiteY2" fmla="*/ 542925 h 2121116"/>
              <a:gd name="connsiteX3" fmla="*/ 99802 w 2516843"/>
              <a:gd name="connsiteY3" fmla="*/ 1000125 h 2121116"/>
              <a:gd name="connsiteX4" fmla="*/ 16158 w 2516843"/>
              <a:gd name="connsiteY4" fmla="*/ 1276350 h 2121116"/>
              <a:gd name="connsiteX5" fmla="*/ 25683 w 2516843"/>
              <a:gd name="connsiteY5" fmla="*/ 1638300 h 2121116"/>
              <a:gd name="connsiteX6" fmla="*/ 273333 w 2516843"/>
              <a:gd name="connsiteY6" fmla="*/ 1905000 h 2121116"/>
              <a:gd name="connsiteX7" fmla="*/ 625758 w 2516843"/>
              <a:gd name="connsiteY7" fmla="*/ 2038350 h 2121116"/>
              <a:gd name="connsiteX8" fmla="*/ 1259942 w 2516843"/>
              <a:gd name="connsiteY8" fmla="*/ 2120900 h 2121116"/>
              <a:gd name="connsiteX9" fmla="*/ 1778283 w 2516843"/>
              <a:gd name="connsiteY9" fmla="*/ 2057400 h 2121116"/>
              <a:gd name="connsiteX10" fmla="*/ 2211941 w 2516843"/>
              <a:gd name="connsiteY10" fmla="*/ 1914525 h 2121116"/>
              <a:gd name="connsiteX11" fmla="*/ 2433513 w 2516843"/>
              <a:gd name="connsiteY11" fmla="*/ 1695450 h 2121116"/>
              <a:gd name="connsiteX12" fmla="*/ 2512749 w 2516843"/>
              <a:gd name="connsiteY12" fmla="*/ 1447800 h 2121116"/>
              <a:gd name="connsiteX13" fmla="*/ 2470988 w 2516843"/>
              <a:gd name="connsiteY13" fmla="*/ 1149350 h 2121116"/>
              <a:gd name="connsiteX14" fmla="*/ 2184944 w 2516843"/>
              <a:gd name="connsiteY14" fmla="*/ 565150 h 2121116"/>
              <a:gd name="connsiteX15" fmla="*/ 1825700 w 2516843"/>
              <a:gd name="connsiteY15" fmla="*/ 19050 h 2121116"/>
              <a:gd name="connsiteX0" fmla="*/ 730533 w 2516843"/>
              <a:gd name="connsiteY0" fmla="*/ 0 h 2121076"/>
              <a:gd name="connsiteX1" fmla="*/ 482883 w 2516843"/>
              <a:gd name="connsiteY1" fmla="*/ 285750 h 2121076"/>
              <a:gd name="connsiteX2" fmla="*/ 311433 w 2516843"/>
              <a:gd name="connsiteY2" fmla="*/ 542925 h 2121076"/>
              <a:gd name="connsiteX3" fmla="*/ 99802 w 2516843"/>
              <a:gd name="connsiteY3" fmla="*/ 1000125 h 2121076"/>
              <a:gd name="connsiteX4" fmla="*/ 16158 w 2516843"/>
              <a:gd name="connsiteY4" fmla="*/ 1276350 h 2121076"/>
              <a:gd name="connsiteX5" fmla="*/ 25683 w 2516843"/>
              <a:gd name="connsiteY5" fmla="*/ 1638300 h 2121076"/>
              <a:gd name="connsiteX6" fmla="*/ 273333 w 2516843"/>
              <a:gd name="connsiteY6" fmla="*/ 1905000 h 2121076"/>
              <a:gd name="connsiteX7" fmla="*/ 690646 w 2516843"/>
              <a:gd name="connsiteY7" fmla="*/ 2070100 h 2121076"/>
              <a:gd name="connsiteX8" fmla="*/ 1259942 w 2516843"/>
              <a:gd name="connsiteY8" fmla="*/ 2120900 h 2121076"/>
              <a:gd name="connsiteX9" fmla="*/ 1778283 w 2516843"/>
              <a:gd name="connsiteY9" fmla="*/ 2057400 h 2121076"/>
              <a:gd name="connsiteX10" fmla="*/ 2211941 w 2516843"/>
              <a:gd name="connsiteY10" fmla="*/ 1914525 h 2121076"/>
              <a:gd name="connsiteX11" fmla="*/ 2433513 w 2516843"/>
              <a:gd name="connsiteY11" fmla="*/ 1695450 h 2121076"/>
              <a:gd name="connsiteX12" fmla="*/ 2512749 w 2516843"/>
              <a:gd name="connsiteY12" fmla="*/ 1447800 h 2121076"/>
              <a:gd name="connsiteX13" fmla="*/ 2470988 w 2516843"/>
              <a:gd name="connsiteY13" fmla="*/ 1149350 h 2121076"/>
              <a:gd name="connsiteX14" fmla="*/ 2184944 w 2516843"/>
              <a:gd name="connsiteY14" fmla="*/ 565150 h 2121076"/>
              <a:gd name="connsiteX15" fmla="*/ 1825700 w 2516843"/>
              <a:gd name="connsiteY15" fmla="*/ 19050 h 2121076"/>
              <a:gd name="connsiteX0" fmla="*/ 730533 w 2516843"/>
              <a:gd name="connsiteY0" fmla="*/ 0 h 2120949"/>
              <a:gd name="connsiteX1" fmla="*/ 482883 w 2516843"/>
              <a:gd name="connsiteY1" fmla="*/ 285750 h 2120949"/>
              <a:gd name="connsiteX2" fmla="*/ 311433 w 2516843"/>
              <a:gd name="connsiteY2" fmla="*/ 542925 h 2120949"/>
              <a:gd name="connsiteX3" fmla="*/ 99802 w 2516843"/>
              <a:gd name="connsiteY3" fmla="*/ 1000125 h 2120949"/>
              <a:gd name="connsiteX4" fmla="*/ 16158 w 2516843"/>
              <a:gd name="connsiteY4" fmla="*/ 1276350 h 2120949"/>
              <a:gd name="connsiteX5" fmla="*/ 25683 w 2516843"/>
              <a:gd name="connsiteY5" fmla="*/ 1638300 h 2120949"/>
              <a:gd name="connsiteX6" fmla="*/ 273333 w 2516843"/>
              <a:gd name="connsiteY6" fmla="*/ 1905000 h 2120949"/>
              <a:gd name="connsiteX7" fmla="*/ 690646 w 2516843"/>
              <a:gd name="connsiteY7" fmla="*/ 2070100 h 2120949"/>
              <a:gd name="connsiteX8" fmla="*/ 1259942 w 2516843"/>
              <a:gd name="connsiteY8" fmla="*/ 2120900 h 2120949"/>
              <a:gd name="connsiteX9" fmla="*/ 1784771 w 2516843"/>
              <a:gd name="connsiteY9" fmla="*/ 2063750 h 2120949"/>
              <a:gd name="connsiteX10" fmla="*/ 2211941 w 2516843"/>
              <a:gd name="connsiteY10" fmla="*/ 1914525 h 2120949"/>
              <a:gd name="connsiteX11" fmla="*/ 2433513 w 2516843"/>
              <a:gd name="connsiteY11" fmla="*/ 1695450 h 2120949"/>
              <a:gd name="connsiteX12" fmla="*/ 2512749 w 2516843"/>
              <a:gd name="connsiteY12" fmla="*/ 1447800 h 2120949"/>
              <a:gd name="connsiteX13" fmla="*/ 2470988 w 2516843"/>
              <a:gd name="connsiteY13" fmla="*/ 1149350 h 2120949"/>
              <a:gd name="connsiteX14" fmla="*/ 2184944 w 2516843"/>
              <a:gd name="connsiteY14" fmla="*/ 565150 h 2120949"/>
              <a:gd name="connsiteX15" fmla="*/ 1825700 w 2516843"/>
              <a:gd name="connsiteY15" fmla="*/ 19050 h 2120949"/>
              <a:gd name="connsiteX0" fmla="*/ 730533 w 2516843"/>
              <a:gd name="connsiteY0" fmla="*/ 0 h 2120900"/>
              <a:gd name="connsiteX1" fmla="*/ 482883 w 2516843"/>
              <a:gd name="connsiteY1" fmla="*/ 285750 h 2120900"/>
              <a:gd name="connsiteX2" fmla="*/ 311433 w 2516843"/>
              <a:gd name="connsiteY2" fmla="*/ 542925 h 2120900"/>
              <a:gd name="connsiteX3" fmla="*/ 99802 w 2516843"/>
              <a:gd name="connsiteY3" fmla="*/ 1000125 h 2120900"/>
              <a:gd name="connsiteX4" fmla="*/ 16158 w 2516843"/>
              <a:gd name="connsiteY4" fmla="*/ 1276350 h 2120900"/>
              <a:gd name="connsiteX5" fmla="*/ 25683 w 2516843"/>
              <a:gd name="connsiteY5" fmla="*/ 1638300 h 2120900"/>
              <a:gd name="connsiteX6" fmla="*/ 273333 w 2516843"/>
              <a:gd name="connsiteY6" fmla="*/ 1905000 h 2120900"/>
              <a:gd name="connsiteX7" fmla="*/ 690646 w 2516843"/>
              <a:gd name="connsiteY7" fmla="*/ 2063750 h 2120900"/>
              <a:gd name="connsiteX8" fmla="*/ 1259942 w 2516843"/>
              <a:gd name="connsiteY8" fmla="*/ 2120900 h 2120900"/>
              <a:gd name="connsiteX9" fmla="*/ 1784771 w 2516843"/>
              <a:gd name="connsiteY9" fmla="*/ 2063750 h 2120900"/>
              <a:gd name="connsiteX10" fmla="*/ 2211941 w 2516843"/>
              <a:gd name="connsiteY10" fmla="*/ 1914525 h 2120900"/>
              <a:gd name="connsiteX11" fmla="*/ 2433513 w 2516843"/>
              <a:gd name="connsiteY11" fmla="*/ 1695450 h 2120900"/>
              <a:gd name="connsiteX12" fmla="*/ 2512749 w 2516843"/>
              <a:gd name="connsiteY12" fmla="*/ 1447800 h 2120900"/>
              <a:gd name="connsiteX13" fmla="*/ 2470988 w 2516843"/>
              <a:gd name="connsiteY13" fmla="*/ 1149350 h 2120900"/>
              <a:gd name="connsiteX14" fmla="*/ 2184944 w 2516843"/>
              <a:gd name="connsiteY14" fmla="*/ 565150 h 2120900"/>
              <a:gd name="connsiteX15" fmla="*/ 1825700 w 2516843"/>
              <a:gd name="connsiteY15" fmla="*/ 19050 h 2120900"/>
              <a:gd name="connsiteX0" fmla="*/ 730533 w 2516843"/>
              <a:gd name="connsiteY0" fmla="*/ 0 h 2120900"/>
              <a:gd name="connsiteX1" fmla="*/ 482883 w 2516843"/>
              <a:gd name="connsiteY1" fmla="*/ 285750 h 2120900"/>
              <a:gd name="connsiteX2" fmla="*/ 311433 w 2516843"/>
              <a:gd name="connsiteY2" fmla="*/ 542925 h 2120900"/>
              <a:gd name="connsiteX3" fmla="*/ 99802 w 2516843"/>
              <a:gd name="connsiteY3" fmla="*/ 1000125 h 2120900"/>
              <a:gd name="connsiteX4" fmla="*/ 16158 w 2516843"/>
              <a:gd name="connsiteY4" fmla="*/ 1276350 h 2120900"/>
              <a:gd name="connsiteX5" fmla="*/ 25683 w 2516843"/>
              <a:gd name="connsiteY5" fmla="*/ 1638300 h 2120900"/>
              <a:gd name="connsiteX6" fmla="*/ 273333 w 2516843"/>
              <a:gd name="connsiteY6" fmla="*/ 1892300 h 2120900"/>
              <a:gd name="connsiteX7" fmla="*/ 690646 w 2516843"/>
              <a:gd name="connsiteY7" fmla="*/ 2063750 h 2120900"/>
              <a:gd name="connsiteX8" fmla="*/ 1259942 w 2516843"/>
              <a:gd name="connsiteY8" fmla="*/ 2120900 h 2120900"/>
              <a:gd name="connsiteX9" fmla="*/ 1784771 w 2516843"/>
              <a:gd name="connsiteY9" fmla="*/ 2063750 h 2120900"/>
              <a:gd name="connsiteX10" fmla="*/ 2211941 w 2516843"/>
              <a:gd name="connsiteY10" fmla="*/ 1914525 h 2120900"/>
              <a:gd name="connsiteX11" fmla="*/ 2433513 w 2516843"/>
              <a:gd name="connsiteY11" fmla="*/ 1695450 h 2120900"/>
              <a:gd name="connsiteX12" fmla="*/ 2512749 w 2516843"/>
              <a:gd name="connsiteY12" fmla="*/ 1447800 h 2120900"/>
              <a:gd name="connsiteX13" fmla="*/ 2470988 w 2516843"/>
              <a:gd name="connsiteY13" fmla="*/ 1149350 h 2120900"/>
              <a:gd name="connsiteX14" fmla="*/ 2184944 w 2516843"/>
              <a:gd name="connsiteY14" fmla="*/ 565150 h 2120900"/>
              <a:gd name="connsiteX15" fmla="*/ 1825700 w 2516843"/>
              <a:gd name="connsiteY15" fmla="*/ 19050 h 2120900"/>
              <a:gd name="connsiteX0" fmla="*/ 723299 w 2509609"/>
              <a:gd name="connsiteY0" fmla="*/ 0 h 2120900"/>
              <a:gd name="connsiteX1" fmla="*/ 475649 w 2509609"/>
              <a:gd name="connsiteY1" fmla="*/ 285750 h 2120900"/>
              <a:gd name="connsiteX2" fmla="*/ 304199 w 2509609"/>
              <a:gd name="connsiteY2" fmla="*/ 542925 h 2120900"/>
              <a:gd name="connsiteX3" fmla="*/ 92568 w 2509609"/>
              <a:gd name="connsiteY3" fmla="*/ 1000125 h 2120900"/>
              <a:gd name="connsiteX4" fmla="*/ 8924 w 2509609"/>
              <a:gd name="connsiteY4" fmla="*/ 1276350 h 2120900"/>
              <a:gd name="connsiteX5" fmla="*/ 31427 w 2509609"/>
              <a:gd name="connsiteY5" fmla="*/ 1606550 h 2120900"/>
              <a:gd name="connsiteX6" fmla="*/ 266099 w 2509609"/>
              <a:gd name="connsiteY6" fmla="*/ 1892300 h 2120900"/>
              <a:gd name="connsiteX7" fmla="*/ 683412 w 2509609"/>
              <a:gd name="connsiteY7" fmla="*/ 2063750 h 2120900"/>
              <a:gd name="connsiteX8" fmla="*/ 1252708 w 2509609"/>
              <a:gd name="connsiteY8" fmla="*/ 2120900 h 2120900"/>
              <a:gd name="connsiteX9" fmla="*/ 1777537 w 2509609"/>
              <a:gd name="connsiteY9" fmla="*/ 2063750 h 2120900"/>
              <a:gd name="connsiteX10" fmla="*/ 2204707 w 2509609"/>
              <a:gd name="connsiteY10" fmla="*/ 1914525 h 2120900"/>
              <a:gd name="connsiteX11" fmla="*/ 2426279 w 2509609"/>
              <a:gd name="connsiteY11" fmla="*/ 1695450 h 2120900"/>
              <a:gd name="connsiteX12" fmla="*/ 2505515 w 2509609"/>
              <a:gd name="connsiteY12" fmla="*/ 1447800 h 2120900"/>
              <a:gd name="connsiteX13" fmla="*/ 2463754 w 2509609"/>
              <a:gd name="connsiteY13" fmla="*/ 1149350 h 2120900"/>
              <a:gd name="connsiteX14" fmla="*/ 2177710 w 2509609"/>
              <a:gd name="connsiteY14" fmla="*/ 565150 h 2120900"/>
              <a:gd name="connsiteX15" fmla="*/ 1818466 w 2509609"/>
              <a:gd name="connsiteY15" fmla="*/ 19050 h 2120900"/>
              <a:gd name="connsiteX0" fmla="*/ 723299 w 2520656"/>
              <a:gd name="connsiteY0" fmla="*/ 0 h 2120900"/>
              <a:gd name="connsiteX1" fmla="*/ 475649 w 2520656"/>
              <a:gd name="connsiteY1" fmla="*/ 285750 h 2120900"/>
              <a:gd name="connsiteX2" fmla="*/ 304199 w 2520656"/>
              <a:gd name="connsiteY2" fmla="*/ 542925 h 2120900"/>
              <a:gd name="connsiteX3" fmla="*/ 92568 w 2520656"/>
              <a:gd name="connsiteY3" fmla="*/ 1000125 h 2120900"/>
              <a:gd name="connsiteX4" fmla="*/ 8924 w 2520656"/>
              <a:gd name="connsiteY4" fmla="*/ 1276350 h 2120900"/>
              <a:gd name="connsiteX5" fmla="*/ 31427 w 2520656"/>
              <a:gd name="connsiteY5" fmla="*/ 1606550 h 2120900"/>
              <a:gd name="connsiteX6" fmla="*/ 266099 w 2520656"/>
              <a:gd name="connsiteY6" fmla="*/ 1892300 h 2120900"/>
              <a:gd name="connsiteX7" fmla="*/ 683412 w 2520656"/>
              <a:gd name="connsiteY7" fmla="*/ 2063750 h 2120900"/>
              <a:gd name="connsiteX8" fmla="*/ 1252708 w 2520656"/>
              <a:gd name="connsiteY8" fmla="*/ 2120900 h 2120900"/>
              <a:gd name="connsiteX9" fmla="*/ 1777537 w 2520656"/>
              <a:gd name="connsiteY9" fmla="*/ 2063750 h 2120900"/>
              <a:gd name="connsiteX10" fmla="*/ 2204707 w 2520656"/>
              <a:gd name="connsiteY10" fmla="*/ 1914525 h 2120900"/>
              <a:gd name="connsiteX11" fmla="*/ 2426279 w 2520656"/>
              <a:gd name="connsiteY11" fmla="*/ 1695450 h 2120900"/>
              <a:gd name="connsiteX12" fmla="*/ 2518493 w 2520656"/>
              <a:gd name="connsiteY12" fmla="*/ 1441450 h 2120900"/>
              <a:gd name="connsiteX13" fmla="*/ 2463754 w 2520656"/>
              <a:gd name="connsiteY13" fmla="*/ 1149350 h 2120900"/>
              <a:gd name="connsiteX14" fmla="*/ 2177710 w 2520656"/>
              <a:gd name="connsiteY14" fmla="*/ 565150 h 2120900"/>
              <a:gd name="connsiteX15" fmla="*/ 1818466 w 2520656"/>
              <a:gd name="connsiteY15" fmla="*/ 19050 h 2120900"/>
              <a:gd name="connsiteX0" fmla="*/ 723299 w 2520235"/>
              <a:gd name="connsiteY0" fmla="*/ 0 h 2120900"/>
              <a:gd name="connsiteX1" fmla="*/ 475649 w 2520235"/>
              <a:gd name="connsiteY1" fmla="*/ 285750 h 2120900"/>
              <a:gd name="connsiteX2" fmla="*/ 304199 w 2520235"/>
              <a:gd name="connsiteY2" fmla="*/ 542925 h 2120900"/>
              <a:gd name="connsiteX3" fmla="*/ 92568 w 2520235"/>
              <a:gd name="connsiteY3" fmla="*/ 1000125 h 2120900"/>
              <a:gd name="connsiteX4" fmla="*/ 8924 w 2520235"/>
              <a:gd name="connsiteY4" fmla="*/ 1276350 h 2120900"/>
              <a:gd name="connsiteX5" fmla="*/ 31427 w 2520235"/>
              <a:gd name="connsiteY5" fmla="*/ 1606550 h 2120900"/>
              <a:gd name="connsiteX6" fmla="*/ 266099 w 2520235"/>
              <a:gd name="connsiteY6" fmla="*/ 1892300 h 2120900"/>
              <a:gd name="connsiteX7" fmla="*/ 683412 w 2520235"/>
              <a:gd name="connsiteY7" fmla="*/ 2063750 h 2120900"/>
              <a:gd name="connsiteX8" fmla="*/ 1252708 w 2520235"/>
              <a:gd name="connsiteY8" fmla="*/ 2120900 h 2120900"/>
              <a:gd name="connsiteX9" fmla="*/ 1777537 w 2520235"/>
              <a:gd name="connsiteY9" fmla="*/ 2063750 h 2120900"/>
              <a:gd name="connsiteX10" fmla="*/ 2204707 w 2520235"/>
              <a:gd name="connsiteY10" fmla="*/ 1914525 h 2120900"/>
              <a:gd name="connsiteX11" fmla="*/ 2432768 w 2520235"/>
              <a:gd name="connsiteY11" fmla="*/ 1695450 h 2120900"/>
              <a:gd name="connsiteX12" fmla="*/ 2518493 w 2520235"/>
              <a:gd name="connsiteY12" fmla="*/ 1441450 h 2120900"/>
              <a:gd name="connsiteX13" fmla="*/ 2463754 w 2520235"/>
              <a:gd name="connsiteY13" fmla="*/ 1149350 h 2120900"/>
              <a:gd name="connsiteX14" fmla="*/ 2177710 w 2520235"/>
              <a:gd name="connsiteY14" fmla="*/ 565150 h 2120900"/>
              <a:gd name="connsiteX15" fmla="*/ 1818466 w 2520235"/>
              <a:gd name="connsiteY15" fmla="*/ 19050 h 2120900"/>
              <a:gd name="connsiteX0" fmla="*/ 723299 w 2519052"/>
              <a:gd name="connsiteY0" fmla="*/ 0 h 2120900"/>
              <a:gd name="connsiteX1" fmla="*/ 475649 w 2519052"/>
              <a:gd name="connsiteY1" fmla="*/ 285750 h 2120900"/>
              <a:gd name="connsiteX2" fmla="*/ 304199 w 2519052"/>
              <a:gd name="connsiteY2" fmla="*/ 542925 h 2120900"/>
              <a:gd name="connsiteX3" fmla="*/ 92568 w 2519052"/>
              <a:gd name="connsiteY3" fmla="*/ 1000125 h 2120900"/>
              <a:gd name="connsiteX4" fmla="*/ 8924 w 2519052"/>
              <a:gd name="connsiteY4" fmla="*/ 1276350 h 2120900"/>
              <a:gd name="connsiteX5" fmla="*/ 31427 w 2519052"/>
              <a:gd name="connsiteY5" fmla="*/ 1606550 h 2120900"/>
              <a:gd name="connsiteX6" fmla="*/ 266099 w 2519052"/>
              <a:gd name="connsiteY6" fmla="*/ 1892300 h 2120900"/>
              <a:gd name="connsiteX7" fmla="*/ 683412 w 2519052"/>
              <a:gd name="connsiteY7" fmla="*/ 2063750 h 2120900"/>
              <a:gd name="connsiteX8" fmla="*/ 1252708 w 2519052"/>
              <a:gd name="connsiteY8" fmla="*/ 2120900 h 2120900"/>
              <a:gd name="connsiteX9" fmla="*/ 1777537 w 2519052"/>
              <a:gd name="connsiteY9" fmla="*/ 2063750 h 2120900"/>
              <a:gd name="connsiteX10" fmla="*/ 2204707 w 2519052"/>
              <a:gd name="connsiteY10" fmla="*/ 1914525 h 2120900"/>
              <a:gd name="connsiteX11" fmla="*/ 2452234 w 2519052"/>
              <a:gd name="connsiteY11" fmla="*/ 1708150 h 2120900"/>
              <a:gd name="connsiteX12" fmla="*/ 2518493 w 2519052"/>
              <a:gd name="connsiteY12" fmla="*/ 1441450 h 2120900"/>
              <a:gd name="connsiteX13" fmla="*/ 2463754 w 2519052"/>
              <a:gd name="connsiteY13" fmla="*/ 1149350 h 2120900"/>
              <a:gd name="connsiteX14" fmla="*/ 2177710 w 2519052"/>
              <a:gd name="connsiteY14" fmla="*/ 565150 h 2120900"/>
              <a:gd name="connsiteX15" fmla="*/ 1818466 w 2519052"/>
              <a:gd name="connsiteY15" fmla="*/ 19050 h 2120900"/>
              <a:gd name="connsiteX0" fmla="*/ 723299 w 2538108"/>
              <a:gd name="connsiteY0" fmla="*/ 0 h 2120900"/>
              <a:gd name="connsiteX1" fmla="*/ 475649 w 2538108"/>
              <a:gd name="connsiteY1" fmla="*/ 285750 h 2120900"/>
              <a:gd name="connsiteX2" fmla="*/ 304199 w 2538108"/>
              <a:gd name="connsiteY2" fmla="*/ 542925 h 2120900"/>
              <a:gd name="connsiteX3" fmla="*/ 92568 w 2538108"/>
              <a:gd name="connsiteY3" fmla="*/ 1000125 h 2120900"/>
              <a:gd name="connsiteX4" fmla="*/ 8924 w 2538108"/>
              <a:gd name="connsiteY4" fmla="*/ 1276350 h 2120900"/>
              <a:gd name="connsiteX5" fmla="*/ 31427 w 2538108"/>
              <a:gd name="connsiteY5" fmla="*/ 1606550 h 2120900"/>
              <a:gd name="connsiteX6" fmla="*/ 266099 w 2538108"/>
              <a:gd name="connsiteY6" fmla="*/ 1892300 h 2120900"/>
              <a:gd name="connsiteX7" fmla="*/ 683412 w 2538108"/>
              <a:gd name="connsiteY7" fmla="*/ 2063750 h 2120900"/>
              <a:gd name="connsiteX8" fmla="*/ 1252708 w 2538108"/>
              <a:gd name="connsiteY8" fmla="*/ 2120900 h 2120900"/>
              <a:gd name="connsiteX9" fmla="*/ 1777537 w 2538108"/>
              <a:gd name="connsiteY9" fmla="*/ 2063750 h 2120900"/>
              <a:gd name="connsiteX10" fmla="*/ 2204707 w 2538108"/>
              <a:gd name="connsiteY10" fmla="*/ 1914525 h 2120900"/>
              <a:gd name="connsiteX11" fmla="*/ 2452234 w 2538108"/>
              <a:gd name="connsiteY11" fmla="*/ 1708150 h 2120900"/>
              <a:gd name="connsiteX12" fmla="*/ 2537959 w 2538108"/>
              <a:gd name="connsiteY12" fmla="*/ 1428750 h 2120900"/>
              <a:gd name="connsiteX13" fmla="*/ 2463754 w 2538108"/>
              <a:gd name="connsiteY13" fmla="*/ 1149350 h 2120900"/>
              <a:gd name="connsiteX14" fmla="*/ 2177710 w 2538108"/>
              <a:gd name="connsiteY14" fmla="*/ 565150 h 2120900"/>
              <a:gd name="connsiteX15" fmla="*/ 1818466 w 2538108"/>
              <a:gd name="connsiteY15" fmla="*/ 19050 h 2120900"/>
              <a:gd name="connsiteX0" fmla="*/ 723299 w 2539014"/>
              <a:gd name="connsiteY0" fmla="*/ 0 h 2120900"/>
              <a:gd name="connsiteX1" fmla="*/ 475649 w 2539014"/>
              <a:gd name="connsiteY1" fmla="*/ 285750 h 2120900"/>
              <a:gd name="connsiteX2" fmla="*/ 304199 w 2539014"/>
              <a:gd name="connsiteY2" fmla="*/ 542925 h 2120900"/>
              <a:gd name="connsiteX3" fmla="*/ 92568 w 2539014"/>
              <a:gd name="connsiteY3" fmla="*/ 1000125 h 2120900"/>
              <a:gd name="connsiteX4" fmla="*/ 8924 w 2539014"/>
              <a:gd name="connsiteY4" fmla="*/ 1276350 h 2120900"/>
              <a:gd name="connsiteX5" fmla="*/ 31427 w 2539014"/>
              <a:gd name="connsiteY5" fmla="*/ 1606550 h 2120900"/>
              <a:gd name="connsiteX6" fmla="*/ 266099 w 2539014"/>
              <a:gd name="connsiteY6" fmla="*/ 1892300 h 2120900"/>
              <a:gd name="connsiteX7" fmla="*/ 683412 w 2539014"/>
              <a:gd name="connsiteY7" fmla="*/ 2063750 h 2120900"/>
              <a:gd name="connsiteX8" fmla="*/ 1252708 w 2539014"/>
              <a:gd name="connsiteY8" fmla="*/ 2120900 h 2120900"/>
              <a:gd name="connsiteX9" fmla="*/ 1777537 w 2539014"/>
              <a:gd name="connsiteY9" fmla="*/ 2063750 h 2120900"/>
              <a:gd name="connsiteX10" fmla="*/ 2204707 w 2539014"/>
              <a:gd name="connsiteY10" fmla="*/ 1914525 h 2120900"/>
              <a:gd name="connsiteX11" fmla="*/ 2452234 w 2539014"/>
              <a:gd name="connsiteY11" fmla="*/ 1708150 h 2120900"/>
              <a:gd name="connsiteX12" fmla="*/ 2537959 w 2539014"/>
              <a:gd name="connsiteY12" fmla="*/ 1428750 h 2120900"/>
              <a:gd name="connsiteX13" fmla="*/ 2476732 w 2539014"/>
              <a:gd name="connsiteY13" fmla="*/ 1111250 h 2120900"/>
              <a:gd name="connsiteX14" fmla="*/ 2177710 w 2539014"/>
              <a:gd name="connsiteY14" fmla="*/ 565150 h 2120900"/>
              <a:gd name="connsiteX15" fmla="*/ 1818466 w 2539014"/>
              <a:gd name="connsiteY15" fmla="*/ 19050 h 2120900"/>
              <a:gd name="connsiteX0" fmla="*/ 722852 w 2538567"/>
              <a:gd name="connsiteY0" fmla="*/ 0 h 2120900"/>
              <a:gd name="connsiteX1" fmla="*/ 475202 w 2538567"/>
              <a:gd name="connsiteY1" fmla="*/ 285750 h 2120900"/>
              <a:gd name="connsiteX2" fmla="*/ 303752 w 2538567"/>
              <a:gd name="connsiteY2" fmla="*/ 542925 h 2120900"/>
              <a:gd name="connsiteX3" fmla="*/ 85633 w 2538567"/>
              <a:gd name="connsiteY3" fmla="*/ 993775 h 2120900"/>
              <a:gd name="connsiteX4" fmla="*/ 8477 w 2538567"/>
              <a:gd name="connsiteY4" fmla="*/ 1276350 h 2120900"/>
              <a:gd name="connsiteX5" fmla="*/ 30980 w 2538567"/>
              <a:gd name="connsiteY5" fmla="*/ 1606550 h 2120900"/>
              <a:gd name="connsiteX6" fmla="*/ 265652 w 2538567"/>
              <a:gd name="connsiteY6" fmla="*/ 1892300 h 2120900"/>
              <a:gd name="connsiteX7" fmla="*/ 682965 w 2538567"/>
              <a:gd name="connsiteY7" fmla="*/ 2063750 h 2120900"/>
              <a:gd name="connsiteX8" fmla="*/ 1252261 w 2538567"/>
              <a:gd name="connsiteY8" fmla="*/ 2120900 h 2120900"/>
              <a:gd name="connsiteX9" fmla="*/ 1777090 w 2538567"/>
              <a:gd name="connsiteY9" fmla="*/ 2063750 h 2120900"/>
              <a:gd name="connsiteX10" fmla="*/ 2204260 w 2538567"/>
              <a:gd name="connsiteY10" fmla="*/ 1914525 h 2120900"/>
              <a:gd name="connsiteX11" fmla="*/ 2451787 w 2538567"/>
              <a:gd name="connsiteY11" fmla="*/ 1708150 h 2120900"/>
              <a:gd name="connsiteX12" fmla="*/ 2537512 w 2538567"/>
              <a:gd name="connsiteY12" fmla="*/ 1428750 h 2120900"/>
              <a:gd name="connsiteX13" fmla="*/ 2476285 w 2538567"/>
              <a:gd name="connsiteY13" fmla="*/ 1111250 h 2120900"/>
              <a:gd name="connsiteX14" fmla="*/ 2177263 w 2538567"/>
              <a:gd name="connsiteY14" fmla="*/ 565150 h 2120900"/>
              <a:gd name="connsiteX15" fmla="*/ 1818019 w 2538567"/>
              <a:gd name="connsiteY15" fmla="*/ 19050 h 2120900"/>
              <a:gd name="connsiteX0" fmla="*/ 722852 w 2538567"/>
              <a:gd name="connsiteY0" fmla="*/ 0 h 2120900"/>
              <a:gd name="connsiteX1" fmla="*/ 488179 w 2538567"/>
              <a:gd name="connsiteY1" fmla="*/ 285750 h 2120900"/>
              <a:gd name="connsiteX2" fmla="*/ 303752 w 2538567"/>
              <a:gd name="connsiteY2" fmla="*/ 542925 h 2120900"/>
              <a:gd name="connsiteX3" fmla="*/ 85633 w 2538567"/>
              <a:gd name="connsiteY3" fmla="*/ 993775 h 2120900"/>
              <a:gd name="connsiteX4" fmla="*/ 8477 w 2538567"/>
              <a:gd name="connsiteY4" fmla="*/ 1276350 h 2120900"/>
              <a:gd name="connsiteX5" fmla="*/ 30980 w 2538567"/>
              <a:gd name="connsiteY5" fmla="*/ 1606550 h 2120900"/>
              <a:gd name="connsiteX6" fmla="*/ 265652 w 2538567"/>
              <a:gd name="connsiteY6" fmla="*/ 1892300 h 2120900"/>
              <a:gd name="connsiteX7" fmla="*/ 682965 w 2538567"/>
              <a:gd name="connsiteY7" fmla="*/ 2063750 h 2120900"/>
              <a:gd name="connsiteX8" fmla="*/ 1252261 w 2538567"/>
              <a:gd name="connsiteY8" fmla="*/ 2120900 h 2120900"/>
              <a:gd name="connsiteX9" fmla="*/ 1777090 w 2538567"/>
              <a:gd name="connsiteY9" fmla="*/ 2063750 h 2120900"/>
              <a:gd name="connsiteX10" fmla="*/ 2204260 w 2538567"/>
              <a:gd name="connsiteY10" fmla="*/ 1914525 h 2120900"/>
              <a:gd name="connsiteX11" fmla="*/ 2451787 w 2538567"/>
              <a:gd name="connsiteY11" fmla="*/ 1708150 h 2120900"/>
              <a:gd name="connsiteX12" fmla="*/ 2537512 w 2538567"/>
              <a:gd name="connsiteY12" fmla="*/ 1428750 h 2120900"/>
              <a:gd name="connsiteX13" fmla="*/ 2476285 w 2538567"/>
              <a:gd name="connsiteY13" fmla="*/ 1111250 h 2120900"/>
              <a:gd name="connsiteX14" fmla="*/ 2177263 w 2538567"/>
              <a:gd name="connsiteY14" fmla="*/ 565150 h 2120900"/>
              <a:gd name="connsiteX15" fmla="*/ 1818019 w 2538567"/>
              <a:gd name="connsiteY15" fmla="*/ 19050 h 2120900"/>
              <a:gd name="connsiteX0" fmla="*/ 722852 w 2538567"/>
              <a:gd name="connsiteY0" fmla="*/ 0 h 2120900"/>
              <a:gd name="connsiteX1" fmla="*/ 488179 w 2538567"/>
              <a:gd name="connsiteY1" fmla="*/ 285750 h 2120900"/>
              <a:gd name="connsiteX2" fmla="*/ 310241 w 2538567"/>
              <a:gd name="connsiteY2" fmla="*/ 568325 h 2120900"/>
              <a:gd name="connsiteX3" fmla="*/ 85633 w 2538567"/>
              <a:gd name="connsiteY3" fmla="*/ 993775 h 2120900"/>
              <a:gd name="connsiteX4" fmla="*/ 8477 w 2538567"/>
              <a:gd name="connsiteY4" fmla="*/ 1276350 h 2120900"/>
              <a:gd name="connsiteX5" fmla="*/ 30980 w 2538567"/>
              <a:gd name="connsiteY5" fmla="*/ 1606550 h 2120900"/>
              <a:gd name="connsiteX6" fmla="*/ 265652 w 2538567"/>
              <a:gd name="connsiteY6" fmla="*/ 1892300 h 2120900"/>
              <a:gd name="connsiteX7" fmla="*/ 682965 w 2538567"/>
              <a:gd name="connsiteY7" fmla="*/ 2063750 h 2120900"/>
              <a:gd name="connsiteX8" fmla="*/ 1252261 w 2538567"/>
              <a:gd name="connsiteY8" fmla="*/ 2120900 h 2120900"/>
              <a:gd name="connsiteX9" fmla="*/ 1777090 w 2538567"/>
              <a:gd name="connsiteY9" fmla="*/ 2063750 h 2120900"/>
              <a:gd name="connsiteX10" fmla="*/ 2204260 w 2538567"/>
              <a:gd name="connsiteY10" fmla="*/ 1914525 h 2120900"/>
              <a:gd name="connsiteX11" fmla="*/ 2451787 w 2538567"/>
              <a:gd name="connsiteY11" fmla="*/ 1708150 h 2120900"/>
              <a:gd name="connsiteX12" fmla="*/ 2537512 w 2538567"/>
              <a:gd name="connsiteY12" fmla="*/ 1428750 h 2120900"/>
              <a:gd name="connsiteX13" fmla="*/ 2476285 w 2538567"/>
              <a:gd name="connsiteY13" fmla="*/ 1111250 h 2120900"/>
              <a:gd name="connsiteX14" fmla="*/ 2177263 w 2538567"/>
              <a:gd name="connsiteY14" fmla="*/ 565150 h 2120900"/>
              <a:gd name="connsiteX15" fmla="*/ 1818019 w 2538567"/>
              <a:gd name="connsiteY15" fmla="*/ 19050 h 2120900"/>
              <a:gd name="connsiteX0" fmla="*/ 749273 w 2564988"/>
              <a:gd name="connsiteY0" fmla="*/ 0 h 2120900"/>
              <a:gd name="connsiteX1" fmla="*/ 514600 w 2564988"/>
              <a:gd name="connsiteY1" fmla="*/ 285750 h 2120900"/>
              <a:gd name="connsiteX2" fmla="*/ 336662 w 2564988"/>
              <a:gd name="connsiteY2" fmla="*/ 568325 h 2120900"/>
              <a:gd name="connsiteX3" fmla="*/ 112054 w 2564988"/>
              <a:gd name="connsiteY3" fmla="*/ 993775 h 2120900"/>
              <a:gd name="connsiteX4" fmla="*/ 2455 w 2564988"/>
              <a:gd name="connsiteY4" fmla="*/ 1447800 h 2120900"/>
              <a:gd name="connsiteX5" fmla="*/ 57401 w 2564988"/>
              <a:gd name="connsiteY5" fmla="*/ 1606550 h 2120900"/>
              <a:gd name="connsiteX6" fmla="*/ 292073 w 2564988"/>
              <a:gd name="connsiteY6" fmla="*/ 1892300 h 2120900"/>
              <a:gd name="connsiteX7" fmla="*/ 709386 w 2564988"/>
              <a:gd name="connsiteY7" fmla="*/ 2063750 h 2120900"/>
              <a:gd name="connsiteX8" fmla="*/ 1278682 w 2564988"/>
              <a:gd name="connsiteY8" fmla="*/ 2120900 h 2120900"/>
              <a:gd name="connsiteX9" fmla="*/ 1803511 w 2564988"/>
              <a:gd name="connsiteY9" fmla="*/ 2063750 h 2120900"/>
              <a:gd name="connsiteX10" fmla="*/ 2230681 w 2564988"/>
              <a:gd name="connsiteY10" fmla="*/ 1914525 h 2120900"/>
              <a:gd name="connsiteX11" fmla="*/ 2478208 w 2564988"/>
              <a:gd name="connsiteY11" fmla="*/ 1708150 h 2120900"/>
              <a:gd name="connsiteX12" fmla="*/ 2563933 w 2564988"/>
              <a:gd name="connsiteY12" fmla="*/ 1428750 h 2120900"/>
              <a:gd name="connsiteX13" fmla="*/ 2502706 w 2564988"/>
              <a:gd name="connsiteY13" fmla="*/ 1111250 h 2120900"/>
              <a:gd name="connsiteX14" fmla="*/ 2203684 w 2564988"/>
              <a:gd name="connsiteY14" fmla="*/ 565150 h 2120900"/>
              <a:gd name="connsiteX15" fmla="*/ 1844440 w 2564988"/>
              <a:gd name="connsiteY15" fmla="*/ 19050 h 2120900"/>
              <a:gd name="connsiteX0" fmla="*/ 732228 w 2547943"/>
              <a:gd name="connsiteY0" fmla="*/ 0 h 2120900"/>
              <a:gd name="connsiteX1" fmla="*/ 497555 w 2547943"/>
              <a:gd name="connsiteY1" fmla="*/ 285750 h 2120900"/>
              <a:gd name="connsiteX2" fmla="*/ 319617 w 2547943"/>
              <a:gd name="connsiteY2" fmla="*/ 568325 h 2120900"/>
              <a:gd name="connsiteX3" fmla="*/ 95009 w 2547943"/>
              <a:gd name="connsiteY3" fmla="*/ 993775 h 2120900"/>
              <a:gd name="connsiteX4" fmla="*/ 4877 w 2547943"/>
              <a:gd name="connsiteY4" fmla="*/ 1397000 h 2120900"/>
              <a:gd name="connsiteX5" fmla="*/ 40356 w 2547943"/>
              <a:gd name="connsiteY5" fmla="*/ 1606550 h 2120900"/>
              <a:gd name="connsiteX6" fmla="*/ 275028 w 2547943"/>
              <a:gd name="connsiteY6" fmla="*/ 1892300 h 2120900"/>
              <a:gd name="connsiteX7" fmla="*/ 692341 w 2547943"/>
              <a:gd name="connsiteY7" fmla="*/ 2063750 h 2120900"/>
              <a:gd name="connsiteX8" fmla="*/ 1261637 w 2547943"/>
              <a:gd name="connsiteY8" fmla="*/ 2120900 h 2120900"/>
              <a:gd name="connsiteX9" fmla="*/ 1786466 w 2547943"/>
              <a:gd name="connsiteY9" fmla="*/ 2063750 h 2120900"/>
              <a:gd name="connsiteX10" fmla="*/ 2213636 w 2547943"/>
              <a:gd name="connsiteY10" fmla="*/ 1914525 h 2120900"/>
              <a:gd name="connsiteX11" fmla="*/ 2461163 w 2547943"/>
              <a:gd name="connsiteY11" fmla="*/ 1708150 h 2120900"/>
              <a:gd name="connsiteX12" fmla="*/ 2546888 w 2547943"/>
              <a:gd name="connsiteY12" fmla="*/ 1428750 h 2120900"/>
              <a:gd name="connsiteX13" fmla="*/ 2485661 w 2547943"/>
              <a:gd name="connsiteY13" fmla="*/ 1111250 h 2120900"/>
              <a:gd name="connsiteX14" fmla="*/ 2186639 w 2547943"/>
              <a:gd name="connsiteY14" fmla="*/ 565150 h 2120900"/>
              <a:gd name="connsiteX15" fmla="*/ 1827395 w 2547943"/>
              <a:gd name="connsiteY15" fmla="*/ 19050 h 2120900"/>
              <a:gd name="connsiteX0" fmla="*/ 718963 w 2534678"/>
              <a:gd name="connsiteY0" fmla="*/ 0 h 2120900"/>
              <a:gd name="connsiteX1" fmla="*/ 484290 w 2534678"/>
              <a:gd name="connsiteY1" fmla="*/ 285750 h 2120900"/>
              <a:gd name="connsiteX2" fmla="*/ 306352 w 2534678"/>
              <a:gd name="connsiteY2" fmla="*/ 568325 h 2120900"/>
              <a:gd name="connsiteX3" fmla="*/ 81744 w 2534678"/>
              <a:gd name="connsiteY3" fmla="*/ 993775 h 2120900"/>
              <a:gd name="connsiteX4" fmla="*/ 11079 w 2534678"/>
              <a:gd name="connsiteY4" fmla="*/ 1301750 h 2120900"/>
              <a:gd name="connsiteX5" fmla="*/ 27091 w 2534678"/>
              <a:gd name="connsiteY5" fmla="*/ 1606550 h 2120900"/>
              <a:gd name="connsiteX6" fmla="*/ 261763 w 2534678"/>
              <a:gd name="connsiteY6" fmla="*/ 1892300 h 2120900"/>
              <a:gd name="connsiteX7" fmla="*/ 679076 w 2534678"/>
              <a:gd name="connsiteY7" fmla="*/ 2063750 h 2120900"/>
              <a:gd name="connsiteX8" fmla="*/ 1248372 w 2534678"/>
              <a:gd name="connsiteY8" fmla="*/ 2120900 h 2120900"/>
              <a:gd name="connsiteX9" fmla="*/ 1773201 w 2534678"/>
              <a:gd name="connsiteY9" fmla="*/ 2063750 h 2120900"/>
              <a:gd name="connsiteX10" fmla="*/ 2200371 w 2534678"/>
              <a:gd name="connsiteY10" fmla="*/ 1914525 h 2120900"/>
              <a:gd name="connsiteX11" fmla="*/ 2447898 w 2534678"/>
              <a:gd name="connsiteY11" fmla="*/ 1708150 h 2120900"/>
              <a:gd name="connsiteX12" fmla="*/ 2533623 w 2534678"/>
              <a:gd name="connsiteY12" fmla="*/ 1428750 h 2120900"/>
              <a:gd name="connsiteX13" fmla="*/ 2472396 w 2534678"/>
              <a:gd name="connsiteY13" fmla="*/ 1111250 h 2120900"/>
              <a:gd name="connsiteX14" fmla="*/ 2173374 w 2534678"/>
              <a:gd name="connsiteY14" fmla="*/ 565150 h 2120900"/>
              <a:gd name="connsiteX15" fmla="*/ 1814130 w 2534678"/>
              <a:gd name="connsiteY15" fmla="*/ 19050 h 2120900"/>
              <a:gd name="connsiteX0" fmla="*/ 714498 w 2530213"/>
              <a:gd name="connsiteY0" fmla="*/ 0 h 2120900"/>
              <a:gd name="connsiteX1" fmla="*/ 479825 w 2530213"/>
              <a:gd name="connsiteY1" fmla="*/ 285750 h 2120900"/>
              <a:gd name="connsiteX2" fmla="*/ 301887 w 2530213"/>
              <a:gd name="connsiteY2" fmla="*/ 568325 h 2120900"/>
              <a:gd name="connsiteX3" fmla="*/ 77279 w 2530213"/>
              <a:gd name="connsiteY3" fmla="*/ 993775 h 2120900"/>
              <a:gd name="connsiteX4" fmla="*/ 6614 w 2530213"/>
              <a:gd name="connsiteY4" fmla="*/ 1301750 h 2120900"/>
              <a:gd name="connsiteX5" fmla="*/ 22626 w 2530213"/>
              <a:gd name="connsiteY5" fmla="*/ 1606550 h 2120900"/>
              <a:gd name="connsiteX6" fmla="*/ 257298 w 2530213"/>
              <a:gd name="connsiteY6" fmla="*/ 1892300 h 2120900"/>
              <a:gd name="connsiteX7" fmla="*/ 674611 w 2530213"/>
              <a:gd name="connsiteY7" fmla="*/ 2063750 h 2120900"/>
              <a:gd name="connsiteX8" fmla="*/ 1243907 w 2530213"/>
              <a:gd name="connsiteY8" fmla="*/ 2120900 h 2120900"/>
              <a:gd name="connsiteX9" fmla="*/ 1768736 w 2530213"/>
              <a:gd name="connsiteY9" fmla="*/ 2063750 h 2120900"/>
              <a:gd name="connsiteX10" fmla="*/ 2195906 w 2530213"/>
              <a:gd name="connsiteY10" fmla="*/ 1914525 h 2120900"/>
              <a:gd name="connsiteX11" fmla="*/ 2443433 w 2530213"/>
              <a:gd name="connsiteY11" fmla="*/ 1708150 h 2120900"/>
              <a:gd name="connsiteX12" fmla="*/ 2529158 w 2530213"/>
              <a:gd name="connsiteY12" fmla="*/ 1428750 h 2120900"/>
              <a:gd name="connsiteX13" fmla="*/ 2467931 w 2530213"/>
              <a:gd name="connsiteY13" fmla="*/ 1111250 h 2120900"/>
              <a:gd name="connsiteX14" fmla="*/ 2168909 w 2530213"/>
              <a:gd name="connsiteY14" fmla="*/ 565150 h 2120900"/>
              <a:gd name="connsiteX15" fmla="*/ 1809665 w 2530213"/>
              <a:gd name="connsiteY15" fmla="*/ 19050 h 2120900"/>
              <a:gd name="connsiteX0" fmla="*/ 727599 w 2543314"/>
              <a:gd name="connsiteY0" fmla="*/ 0 h 2120900"/>
              <a:gd name="connsiteX1" fmla="*/ 492926 w 2543314"/>
              <a:gd name="connsiteY1" fmla="*/ 285750 h 2120900"/>
              <a:gd name="connsiteX2" fmla="*/ 314988 w 2543314"/>
              <a:gd name="connsiteY2" fmla="*/ 568325 h 2120900"/>
              <a:gd name="connsiteX3" fmla="*/ 90380 w 2543314"/>
              <a:gd name="connsiteY3" fmla="*/ 993775 h 2120900"/>
              <a:gd name="connsiteX4" fmla="*/ 249 w 2543314"/>
              <a:gd name="connsiteY4" fmla="*/ 1371600 h 2120900"/>
              <a:gd name="connsiteX5" fmla="*/ 35727 w 2543314"/>
              <a:gd name="connsiteY5" fmla="*/ 1606550 h 2120900"/>
              <a:gd name="connsiteX6" fmla="*/ 270399 w 2543314"/>
              <a:gd name="connsiteY6" fmla="*/ 1892300 h 2120900"/>
              <a:gd name="connsiteX7" fmla="*/ 687712 w 2543314"/>
              <a:gd name="connsiteY7" fmla="*/ 2063750 h 2120900"/>
              <a:gd name="connsiteX8" fmla="*/ 1257008 w 2543314"/>
              <a:gd name="connsiteY8" fmla="*/ 2120900 h 2120900"/>
              <a:gd name="connsiteX9" fmla="*/ 1781837 w 2543314"/>
              <a:gd name="connsiteY9" fmla="*/ 2063750 h 2120900"/>
              <a:gd name="connsiteX10" fmla="*/ 2209007 w 2543314"/>
              <a:gd name="connsiteY10" fmla="*/ 1914525 h 2120900"/>
              <a:gd name="connsiteX11" fmla="*/ 2456534 w 2543314"/>
              <a:gd name="connsiteY11" fmla="*/ 1708150 h 2120900"/>
              <a:gd name="connsiteX12" fmla="*/ 2542259 w 2543314"/>
              <a:gd name="connsiteY12" fmla="*/ 1428750 h 2120900"/>
              <a:gd name="connsiteX13" fmla="*/ 2481032 w 2543314"/>
              <a:gd name="connsiteY13" fmla="*/ 1111250 h 2120900"/>
              <a:gd name="connsiteX14" fmla="*/ 2182010 w 2543314"/>
              <a:gd name="connsiteY14" fmla="*/ 565150 h 2120900"/>
              <a:gd name="connsiteX15" fmla="*/ 1822766 w 2543314"/>
              <a:gd name="connsiteY15" fmla="*/ 19050 h 2120900"/>
              <a:gd name="connsiteX0" fmla="*/ 735106 w 2550821"/>
              <a:gd name="connsiteY0" fmla="*/ 0 h 2120900"/>
              <a:gd name="connsiteX1" fmla="*/ 500433 w 2550821"/>
              <a:gd name="connsiteY1" fmla="*/ 285750 h 2120900"/>
              <a:gd name="connsiteX2" fmla="*/ 322495 w 2550821"/>
              <a:gd name="connsiteY2" fmla="*/ 568325 h 2120900"/>
              <a:gd name="connsiteX3" fmla="*/ 97887 w 2550821"/>
              <a:gd name="connsiteY3" fmla="*/ 993775 h 2120900"/>
              <a:gd name="connsiteX4" fmla="*/ 7756 w 2550821"/>
              <a:gd name="connsiteY4" fmla="*/ 1371600 h 2120900"/>
              <a:gd name="connsiteX5" fmla="*/ 43234 w 2550821"/>
              <a:gd name="connsiteY5" fmla="*/ 1606550 h 2120900"/>
              <a:gd name="connsiteX6" fmla="*/ 277906 w 2550821"/>
              <a:gd name="connsiteY6" fmla="*/ 1892300 h 2120900"/>
              <a:gd name="connsiteX7" fmla="*/ 695219 w 2550821"/>
              <a:gd name="connsiteY7" fmla="*/ 2063750 h 2120900"/>
              <a:gd name="connsiteX8" fmla="*/ 1264515 w 2550821"/>
              <a:gd name="connsiteY8" fmla="*/ 2120900 h 2120900"/>
              <a:gd name="connsiteX9" fmla="*/ 1789344 w 2550821"/>
              <a:gd name="connsiteY9" fmla="*/ 2063750 h 2120900"/>
              <a:gd name="connsiteX10" fmla="*/ 2216514 w 2550821"/>
              <a:gd name="connsiteY10" fmla="*/ 1914525 h 2120900"/>
              <a:gd name="connsiteX11" fmla="*/ 2464041 w 2550821"/>
              <a:gd name="connsiteY11" fmla="*/ 1708150 h 2120900"/>
              <a:gd name="connsiteX12" fmla="*/ 2549766 w 2550821"/>
              <a:gd name="connsiteY12" fmla="*/ 1428750 h 2120900"/>
              <a:gd name="connsiteX13" fmla="*/ 2488539 w 2550821"/>
              <a:gd name="connsiteY13" fmla="*/ 1111250 h 2120900"/>
              <a:gd name="connsiteX14" fmla="*/ 2189517 w 2550821"/>
              <a:gd name="connsiteY14" fmla="*/ 565150 h 2120900"/>
              <a:gd name="connsiteX15" fmla="*/ 1830273 w 2550821"/>
              <a:gd name="connsiteY15" fmla="*/ 19050 h 2120900"/>
              <a:gd name="connsiteX0" fmla="*/ 727601 w 2543316"/>
              <a:gd name="connsiteY0" fmla="*/ 0 h 2120900"/>
              <a:gd name="connsiteX1" fmla="*/ 492928 w 2543316"/>
              <a:gd name="connsiteY1" fmla="*/ 285750 h 2120900"/>
              <a:gd name="connsiteX2" fmla="*/ 314990 w 2543316"/>
              <a:gd name="connsiteY2" fmla="*/ 568325 h 2120900"/>
              <a:gd name="connsiteX3" fmla="*/ 90382 w 2543316"/>
              <a:gd name="connsiteY3" fmla="*/ 993775 h 2120900"/>
              <a:gd name="connsiteX4" fmla="*/ 251 w 2543316"/>
              <a:gd name="connsiteY4" fmla="*/ 1371600 h 2120900"/>
              <a:gd name="connsiteX5" fmla="*/ 35729 w 2543316"/>
              <a:gd name="connsiteY5" fmla="*/ 1606550 h 2120900"/>
              <a:gd name="connsiteX6" fmla="*/ 270401 w 2543316"/>
              <a:gd name="connsiteY6" fmla="*/ 1892300 h 2120900"/>
              <a:gd name="connsiteX7" fmla="*/ 687714 w 2543316"/>
              <a:gd name="connsiteY7" fmla="*/ 2063750 h 2120900"/>
              <a:gd name="connsiteX8" fmla="*/ 1257010 w 2543316"/>
              <a:gd name="connsiteY8" fmla="*/ 2120900 h 2120900"/>
              <a:gd name="connsiteX9" fmla="*/ 1781839 w 2543316"/>
              <a:gd name="connsiteY9" fmla="*/ 2063750 h 2120900"/>
              <a:gd name="connsiteX10" fmla="*/ 2209009 w 2543316"/>
              <a:gd name="connsiteY10" fmla="*/ 1914525 h 2120900"/>
              <a:gd name="connsiteX11" fmla="*/ 2456536 w 2543316"/>
              <a:gd name="connsiteY11" fmla="*/ 1708150 h 2120900"/>
              <a:gd name="connsiteX12" fmla="*/ 2542261 w 2543316"/>
              <a:gd name="connsiteY12" fmla="*/ 1428750 h 2120900"/>
              <a:gd name="connsiteX13" fmla="*/ 2481034 w 2543316"/>
              <a:gd name="connsiteY13" fmla="*/ 1111250 h 2120900"/>
              <a:gd name="connsiteX14" fmla="*/ 2182012 w 2543316"/>
              <a:gd name="connsiteY14" fmla="*/ 565150 h 2120900"/>
              <a:gd name="connsiteX15" fmla="*/ 1822768 w 2543316"/>
              <a:gd name="connsiteY15" fmla="*/ 19050 h 2120900"/>
              <a:gd name="connsiteX0" fmla="*/ 727601 w 2543316"/>
              <a:gd name="connsiteY0" fmla="*/ 0 h 2120900"/>
              <a:gd name="connsiteX1" fmla="*/ 492928 w 2543316"/>
              <a:gd name="connsiteY1" fmla="*/ 285750 h 2120900"/>
              <a:gd name="connsiteX2" fmla="*/ 314990 w 2543316"/>
              <a:gd name="connsiteY2" fmla="*/ 568325 h 2120900"/>
              <a:gd name="connsiteX3" fmla="*/ 90382 w 2543316"/>
              <a:gd name="connsiteY3" fmla="*/ 993775 h 2120900"/>
              <a:gd name="connsiteX4" fmla="*/ 251 w 2543316"/>
              <a:gd name="connsiteY4" fmla="*/ 1371600 h 2120900"/>
              <a:gd name="connsiteX5" fmla="*/ 35729 w 2543316"/>
              <a:gd name="connsiteY5" fmla="*/ 1606550 h 2120900"/>
              <a:gd name="connsiteX6" fmla="*/ 270401 w 2543316"/>
              <a:gd name="connsiteY6" fmla="*/ 1892300 h 2120900"/>
              <a:gd name="connsiteX7" fmla="*/ 687714 w 2543316"/>
              <a:gd name="connsiteY7" fmla="*/ 2063750 h 2120900"/>
              <a:gd name="connsiteX8" fmla="*/ 1257010 w 2543316"/>
              <a:gd name="connsiteY8" fmla="*/ 2120900 h 2120900"/>
              <a:gd name="connsiteX9" fmla="*/ 1781839 w 2543316"/>
              <a:gd name="connsiteY9" fmla="*/ 2063750 h 2120900"/>
              <a:gd name="connsiteX10" fmla="*/ 2209009 w 2543316"/>
              <a:gd name="connsiteY10" fmla="*/ 1914525 h 2120900"/>
              <a:gd name="connsiteX11" fmla="*/ 2456536 w 2543316"/>
              <a:gd name="connsiteY11" fmla="*/ 1708150 h 2120900"/>
              <a:gd name="connsiteX12" fmla="*/ 2542261 w 2543316"/>
              <a:gd name="connsiteY12" fmla="*/ 1428750 h 2120900"/>
              <a:gd name="connsiteX13" fmla="*/ 2481034 w 2543316"/>
              <a:gd name="connsiteY13" fmla="*/ 1111250 h 2120900"/>
              <a:gd name="connsiteX14" fmla="*/ 2182012 w 2543316"/>
              <a:gd name="connsiteY14" fmla="*/ 565150 h 2120900"/>
              <a:gd name="connsiteX15" fmla="*/ 1822768 w 2543316"/>
              <a:gd name="connsiteY15" fmla="*/ 19050 h 2120900"/>
              <a:gd name="connsiteX0" fmla="*/ 766534 w 2543316"/>
              <a:gd name="connsiteY0" fmla="*/ 0 h 2120900"/>
              <a:gd name="connsiteX1" fmla="*/ 492928 w 2543316"/>
              <a:gd name="connsiteY1" fmla="*/ 285750 h 2120900"/>
              <a:gd name="connsiteX2" fmla="*/ 314990 w 2543316"/>
              <a:gd name="connsiteY2" fmla="*/ 568325 h 2120900"/>
              <a:gd name="connsiteX3" fmla="*/ 90382 w 2543316"/>
              <a:gd name="connsiteY3" fmla="*/ 993775 h 2120900"/>
              <a:gd name="connsiteX4" fmla="*/ 251 w 2543316"/>
              <a:gd name="connsiteY4" fmla="*/ 1371600 h 2120900"/>
              <a:gd name="connsiteX5" fmla="*/ 35729 w 2543316"/>
              <a:gd name="connsiteY5" fmla="*/ 1606550 h 2120900"/>
              <a:gd name="connsiteX6" fmla="*/ 270401 w 2543316"/>
              <a:gd name="connsiteY6" fmla="*/ 1892300 h 2120900"/>
              <a:gd name="connsiteX7" fmla="*/ 687714 w 2543316"/>
              <a:gd name="connsiteY7" fmla="*/ 2063750 h 2120900"/>
              <a:gd name="connsiteX8" fmla="*/ 1257010 w 2543316"/>
              <a:gd name="connsiteY8" fmla="*/ 2120900 h 2120900"/>
              <a:gd name="connsiteX9" fmla="*/ 1781839 w 2543316"/>
              <a:gd name="connsiteY9" fmla="*/ 2063750 h 2120900"/>
              <a:gd name="connsiteX10" fmla="*/ 2209009 w 2543316"/>
              <a:gd name="connsiteY10" fmla="*/ 1914525 h 2120900"/>
              <a:gd name="connsiteX11" fmla="*/ 2456536 w 2543316"/>
              <a:gd name="connsiteY11" fmla="*/ 1708150 h 2120900"/>
              <a:gd name="connsiteX12" fmla="*/ 2542261 w 2543316"/>
              <a:gd name="connsiteY12" fmla="*/ 1428750 h 2120900"/>
              <a:gd name="connsiteX13" fmla="*/ 2481034 w 2543316"/>
              <a:gd name="connsiteY13" fmla="*/ 1111250 h 2120900"/>
              <a:gd name="connsiteX14" fmla="*/ 2182012 w 2543316"/>
              <a:gd name="connsiteY14" fmla="*/ 565150 h 2120900"/>
              <a:gd name="connsiteX15" fmla="*/ 1822768 w 2543316"/>
              <a:gd name="connsiteY15" fmla="*/ 19050 h 2120900"/>
              <a:gd name="connsiteX0" fmla="*/ 766534 w 2543316"/>
              <a:gd name="connsiteY0" fmla="*/ 0 h 2120900"/>
              <a:gd name="connsiteX1" fmla="*/ 505906 w 2543316"/>
              <a:gd name="connsiteY1" fmla="*/ 317500 h 2120900"/>
              <a:gd name="connsiteX2" fmla="*/ 314990 w 2543316"/>
              <a:gd name="connsiteY2" fmla="*/ 568325 h 2120900"/>
              <a:gd name="connsiteX3" fmla="*/ 90382 w 2543316"/>
              <a:gd name="connsiteY3" fmla="*/ 993775 h 2120900"/>
              <a:gd name="connsiteX4" fmla="*/ 251 w 2543316"/>
              <a:gd name="connsiteY4" fmla="*/ 1371600 h 2120900"/>
              <a:gd name="connsiteX5" fmla="*/ 35729 w 2543316"/>
              <a:gd name="connsiteY5" fmla="*/ 1606550 h 2120900"/>
              <a:gd name="connsiteX6" fmla="*/ 270401 w 2543316"/>
              <a:gd name="connsiteY6" fmla="*/ 1892300 h 2120900"/>
              <a:gd name="connsiteX7" fmla="*/ 687714 w 2543316"/>
              <a:gd name="connsiteY7" fmla="*/ 2063750 h 2120900"/>
              <a:gd name="connsiteX8" fmla="*/ 1257010 w 2543316"/>
              <a:gd name="connsiteY8" fmla="*/ 2120900 h 2120900"/>
              <a:gd name="connsiteX9" fmla="*/ 1781839 w 2543316"/>
              <a:gd name="connsiteY9" fmla="*/ 2063750 h 2120900"/>
              <a:gd name="connsiteX10" fmla="*/ 2209009 w 2543316"/>
              <a:gd name="connsiteY10" fmla="*/ 1914525 h 2120900"/>
              <a:gd name="connsiteX11" fmla="*/ 2456536 w 2543316"/>
              <a:gd name="connsiteY11" fmla="*/ 1708150 h 2120900"/>
              <a:gd name="connsiteX12" fmla="*/ 2542261 w 2543316"/>
              <a:gd name="connsiteY12" fmla="*/ 1428750 h 2120900"/>
              <a:gd name="connsiteX13" fmla="*/ 2481034 w 2543316"/>
              <a:gd name="connsiteY13" fmla="*/ 1111250 h 2120900"/>
              <a:gd name="connsiteX14" fmla="*/ 2182012 w 2543316"/>
              <a:gd name="connsiteY14" fmla="*/ 565150 h 2120900"/>
              <a:gd name="connsiteX15" fmla="*/ 1822768 w 2543316"/>
              <a:gd name="connsiteY15" fmla="*/ 19050 h 2120900"/>
              <a:gd name="connsiteX0" fmla="*/ 766534 w 2543316"/>
              <a:gd name="connsiteY0" fmla="*/ 0 h 2120900"/>
              <a:gd name="connsiteX1" fmla="*/ 505906 w 2543316"/>
              <a:gd name="connsiteY1" fmla="*/ 317500 h 2120900"/>
              <a:gd name="connsiteX2" fmla="*/ 314990 w 2543316"/>
              <a:gd name="connsiteY2" fmla="*/ 568325 h 2120900"/>
              <a:gd name="connsiteX3" fmla="*/ 90382 w 2543316"/>
              <a:gd name="connsiteY3" fmla="*/ 993775 h 2120900"/>
              <a:gd name="connsiteX4" fmla="*/ 251 w 2543316"/>
              <a:gd name="connsiteY4" fmla="*/ 1371600 h 2120900"/>
              <a:gd name="connsiteX5" fmla="*/ 35729 w 2543316"/>
              <a:gd name="connsiteY5" fmla="*/ 1606550 h 2120900"/>
              <a:gd name="connsiteX6" fmla="*/ 270401 w 2543316"/>
              <a:gd name="connsiteY6" fmla="*/ 1892300 h 2120900"/>
              <a:gd name="connsiteX7" fmla="*/ 687714 w 2543316"/>
              <a:gd name="connsiteY7" fmla="*/ 2063750 h 2120900"/>
              <a:gd name="connsiteX8" fmla="*/ 1257010 w 2543316"/>
              <a:gd name="connsiteY8" fmla="*/ 2120900 h 2120900"/>
              <a:gd name="connsiteX9" fmla="*/ 1781839 w 2543316"/>
              <a:gd name="connsiteY9" fmla="*/ 2063750 h 2120900"/>
              <a:gd name="connsiteX10" fmla="*/ 2209009 w 2543316"/>
              <a:gd name="connsiteY10" fmla="*/ 1914525 h 2120900"/>
              <a:gd name="connsiteX11" fmla="*/ 2456536 w 2543316"/>
              <a:gd name="connsiteY11" fmla="*/ 1708150 h 2120900"/>
              <a:gd name="connsiteX12" fmla="*/ 2542261 w 2543316"/>
              <a:gd name="connsiteY12" fmla="*/ 1428750 h 2120900"/>
              <a:gd name="connsiteX13" fmla="*/ 2481034 w 2543316"/>
              <a:gd name="connsiteY13" fmla="*/ 1111250 h 2120900"/>
              <a:gd name="connsiteX14" fmla="*/ 2182012 w 2543316"/>
              <a:gd name="connsiteY14" fmla="*/ 565150 h 2120900"/>
              <a:gd name="connsiteX15" fmla="*/ 1796813 w 2543316"/>
              <a:gd name="connsiteY15" fmla="*/ 19050 h 2120900"/>
              <a:gd name="connsiteX0" fmla="*/ 766534 w 2543316"/>
              <a:gd name="connsiteY0" fmla="*/ 0 h 2120900"/>
              <a:gd name="connsiteX1" fmla="*/ 505906 w 2543316"/>
              <a:gd name="connsiteY1" fmla="*/ 317500 h 2120900"/>
              <a:gd name="connsiteX2" fmla="*/ 314990 w 2543316"/>
              <a:gd name="connsiteY2" fmla="*/ 568325 h 2120900"/>
              <a:gd name="connsiteX3" fmla="*/ 90382 w 2543316"/>
              <a:gd name="connsiteY3" fmla="*/ 993775 h 2120900"/>
              <a:gd name="connsiteX4" fmla="*/ 251 w 2543316"/>
              <a:gd name="connsiteY4" fmla="*/ 1371600 h 2120900"/>
              <a:gd name="connsiteX5" fmla="*/ 35729 w 2543316"/>
              <a:gd name="connsiteY5" fmla="*/ 1606550 h 2120900"/>
              <a:gd name="connsiteX6" fmla="*/ 270401 w 2543316"/>
              <a:gd name="connsiteY6" fmla="*/ 1892300 h 2120900"/>
              <a:gd name="connsiteX7" fmla="*/ 687714 w 2543316"/>
              <a:gd name="connsiteY7" fmla="*/ 2063750 h 2120900"/>
              <a:gd name="connsiteX8" fmla="*/ 1257010 w 2543316"/>
              <a:gd name="connsiteY8" fmla="*/ 2120900 h 2120900"/>
              <a:gd name="connsiteX9" fmla="*/ 1781839 w 2543316"/>
              <a:gd name="connsiteY9" fmla="*/ 2063750 h 2120900"/>
              <a:gd name="connsiteX10" fmla="*/ 2209009 w 2543316"/>
              <a:gd name="connsiteY10" fmla="*/ 1914525 h 2120900"/>
              <a:gd name="connsiteX11" fmla="*/ 2456536 w 2543316"/>
              <a:gd name="connsiteY11" fmla="*/ 1708150 h 2120900"/>
              <a:gd name="connsiteX12" fmla="*/ 2542261 w 2543316"/>
              <a:gd name="connsiteY12" fmla="*/ 1428750 h 2120900"/>
              <a:gd name="connsiteX13" fmla="*/ 2481034 w 2543316"/>
              <a:gd name="connsiteY13" fmla="*/ 1111250 h 2120900"/>
              <a:gd name="connsiteX14" fmla="*/ 2182012 w 2543316"/>
              <a:gd name="connsiteY14" fmla="*/ 565150 h 2120900"/>
              <a:gd name="connsiteX15" fmla="*/ 1829256 w 2543316"/>
              <a:gd name="connsiteY15" fmla="*/ 3175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43316" h="2120900">
                <a:moveTo>
                  <a:pt x="766534" y="0"/>
                </a:moveTo>
                <a:cubicBezTo>
                  <a:pt x="677634" y="97631"/>
                  <a:pt x="581163" y="222779"/>
                  <a:pt x="505906" y="317500"/>
                </a:cubicBezTo>
                <a:cubicBezTo>
                  <a:pt x="430649" y="412221"/>
                  <a:pt x="384244" y="455613"/>
                  <a:pt x="314990" y="568325"/>
                </a:cubicBezTo>
                <a:cubicBezTo>
                  <a:pt x="245736" y="681037"/>
                  <a:pt x="142839" y="859896"/>
                  <a:pt x="90382" y="993775"/>
                </a:cubicBezTo>
                <a:cubicBezTo>
                  <a:pt x="37925" y="1127654"/>
                  <a:pt x="-3619" y="1244071"/>
                  <a:pt x="251" y="1371600"/>
                </a:cubicBezTo>
                <a:cubicBezTo>
                  <a:pt x="4121" y="1499129"/>
                  <a:pt x="-2807" y="1507067"/>
                  <a:pt x="35729" y="1606550"/>
                </a:cubicBezTo>
                <a:cubicBezTo>
                  <a:pt x="74265" y="1706033"/>
                  <a:pt x="161737" y="1816100"/>
                  <a:pt x="270401" y="1892300"/>
                </a:cubicBezTo>
                <a:cubicBezTo>
                  <a:pt x="379065" y="1968500"/>
                  <a:pt x="523279" y="2025650"/>
                  <a:pt x="687714" y="2063750"/>
                </a:cubicBezTo>
                <a:cubicBezTo>
                  <a:pt x="852149" y="2101850"/>
                  <a:pt x="1074656" y="2120900"/>
                  <a:pt x="1257010" y="2120900"/>
                </a:cubicBezTo>
                <a:cubicBezTo>
                  <a:pt x="1439364" y="2120900"/>
                  <a:pt x="1623173" y="2098146"/>
                  <a:pt x="1781839" y="2063750"/>
                </a:cubicBezTo>
                <a:cubicBezTo>
                  <a:pt x="1940505" y="2029354"/>
                  <a:pt x="2096560" y="1973792"/>
                  <a:pt x="2209009" y="1914525"/>
                </a:cubicBezTo>
                <a:cubicBezTo>
                  <a:pt x="2321458" y="1855258"/>
                  <a:pt x="2400994" y="1789112"/>
                  <a:pt x="2456536" y="1708150"/>
                </a:cubicBezTo>
                <a:cubicBezTo>
                  <a:pt x="2512078" y="1627188"/>
                  <a:pt x="2538178" y="1528233"/>
                  <a:pt x="2542261" y="1428750"/>
                </a:cubicBezTo>
                <a:cubicBezTo>
                  <a:pt x="2546344" y="1329267"/>
                  <a:pt x="2541076" y="1255183"/>
                  <a:pt x="2481034" y="1111250"/>
                </a:cubicBezTo>
                <a:cubicBezTo>
                  <a:pt x="2420992" y="967317"/>
                  <a:pt x="2290642" y="745067"/>
                  <a:pt x="2182012" y="565150"/>
                </a:cubicBezTo>
                <a:cubicBezTo>
                  <a:pt x="2073382" y="385233"/>
                  <a:pt x="1921331" y="182563"/>
                  <a:pt x="1829256" y="317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13. СОЦИОТЕХНИЧЕСКАЯ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ЕДИНИЦА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КАК ДЕЯТЕЛЬНОСТНАЯ КООПЕРАЦИЯ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5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25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25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25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25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25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25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375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75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7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750"/>
                            </p:stCondLst>
                            <p:childTnLst>
                              <p:par>
                                <p:cTn id="11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2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0" grpId="0" animBg="1"/>
      <p:bldP spid="41" grpId="0" animBg="1"/>
      <p:bldP spid="45" grpId="0" animBg="1"/>
      <p:bldP spid="46" grpId="0" animBg="1"/>
      <p:bldP spid="50" grpId="0" animBg="1"/>
      <p:bldP spid="58" grpId="0" animBg="1"/>
      <p:bldP spid="70" grpId="0"/>
      <p:bldP spid="71" grpId="0"/>
      <p:bldP spid="72" grpId="0"/>
      <p:bldP spid="73" grpId="0" animBg="1"/>
      <p:bldP spid="74" grpId="0"/>
      <p:bldP spid="75" grpId="0"/>
      <p:bldP spid="76" grpId="0"/>
      <p:bldP spid="57" grpId="0" animBg="1"/>
      <p:bldP spid="68" grpId="0"/>
      <p:bldP spid="79" grpId="0"/>
      <p:bldP spid="80" grpId="0"/>
      <p:bldP spid="81" grpId="0"/>
      <p:bldP spid="2" grpId="0" animBg="1"/>
      <p:bldP spid="8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Прямая со стрелкой 84"/>
          <p:cNvCxnSpPr/>
          <p:nvPr/>
        </p:nvCxnSpPr>
        <p:spPr>
          <a:xfrm>
            <a:off x="4583381" y="4068594"/>
            <a:ext cx="4683" cy="260118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141"/>
          <p:cNvGrpSpPr/>
          <p:nvPr/>
        </p:nvGrpSpPr>
        <p:grpSpPr>
          <a:xfrm>
            <a:off x="7135410" y="2634794"/>
            <a:ext cx="157389" cy="370405"/>
            <a:chOff x="4864844" y="2277546"/>
            <a:chExt cx="157389" cy="370405"/>
          </a:xfrm>
        </p:grpSpPr>
        <p:sp>
          <p:nvSpPr>
            <p:cNvPr id="43" name="Овал 42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Равнобедренный треугольник 43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Полилиния 52"/>
          <p:cNvSpPr/>
          <p:nvPr/>
        </p:nvSpPr>
        <p:spPr>
          <a:xfrm rot="16200000">
            <a:off x="4336094" y="2360109"/>
            <a:ext cx="511440" cy="710861"/>
          </a:xfrm>
          <a:custGeom>
            <a:avLst/>
            <a:gdLst>
              <a:gd name="connsiteX0" fmla="*/ 0 w 2966720"/>
              <a:gd name="connsiteY0" fmla="*/ 0 h 339147"/>
              <a:gd name="connsiteX1" fmla="*/ 1361440 w 2966720"/>
              <a:gd name="connsiteY1" fmla="*/ 335280 h 339147"/>
              <a:gd name="connsiteX2" fmla="*/ 2966720 w 2966720"/>
              <a:gd name="connsiteY2" fmla="*/ 152400 h 339147"/>
              <a:gd name="connsiteX0" fmla="*/ 0 w 2966720"/>
              <a:gd name="connsiteY0" fmla="*/ 0 h 489438"/>
              <a:gd name="connsiteX1" fmla="*/ 1300480 w 2966720"/>
              <a:gd name="connsiteY1" fmla="*/ 487680 h 489438"/>
              <a:gd name="connsiteX2" fmla="*/ 2966720 w 2966720"/>
              <a:gd name="connsiteY2" fmla="*/ 152400 h 489438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522425"/>
              <a:gd name="connsiteX1" fmla="*/ 1300480 w 2966720"/>
              <a:gd name="connsiteY1" fmla="*/ 518160 h 522425"/>
              <a:gd name="connsiteX2" fmla="*/ 2966720 w 2966720"/>
              <a:gd name="connsiteY2" fmla="*/ 152400 h 522425"/>
              <a:gd name="connsiteX0" fmla="*/ 0 w 2966720"/>
              <a:gd name="connsiteY0" fmla="*/ 0 h 520036"/>
              <a:gd name="connsiteX1" fmla="*/ 1300480 w 2966720"/>
              <a:gd name="connsiteY1" fmla="*/ 518160 h 520036"/>
              <a:gd name="connsiteX2" fmla="*/ 2966720 w 2966720"/>
              <a:gd name="connsiteY2" fmla="*/ 152400 h 520036"/>
              <a:gd name="connsiteX0" fmla="*/ 0 w 3017520"/>
              <a:gd name="connsiteY0" fmla="*/ 0 h 518464"/>
              <a:gd name="connsiteX1" fmla="*/ 1300480 w 3017520"/>
              <a:gd name="connsiteY1" fmla="*/ 518160 h 518464"/>
              <a:gd name="connsiteX2" fmla="*/ 3017520 w 3017520"/>
              <a:gd name="connsiteY2" fmla="*/ 50800 h 518464"/>
              <a:gd name="connsiteX0" fmla="*/ 0 w 3017520"/>
              <a:gd name="connsiteY0" fmla="*/ 0 h 518762"/>
              <a:gd name="connsiteX1" fmla="*/ 1300480 w 3017520"/>
              <a:gd name="connsiteY1" fmla="*/ 518160 h 518762"/>
              <a:gd name="connsiteX2" fmla="*/ 3017520 w 3017520"/>
              <a:gd name="connsiteY2" fmla="*/ 50800 h 518762"/>
              <a:gd name="connsiteX0" fmla="*/ 0 w 3017520"/>
              <a:gd name="connsiteY0" fmla="*/ 0 h 559220"/>
              <a:gd name="connsiteX1" fmla="*/ 1330960 w 3017520"/>
              <a:gd name="connsiteY1" fmla="*/ 558800 h 559220"/>
              <a:gd name="connsiteX2" fmla="*/ 3017520 w 3017520"/>
              <a:gd name="connsiteY2" fmla="*/ 50800 h 559220"/>
              <a:gd name="connsiteX0" fmla="*/ 0 w 3129280"/>
              <a:gd name="connsiteY0" fmla="*/ 0 h 600665"/>
              <a:gd name="connsiteX1" fmla="*/ 1442720 w 3129280"/>
              <a:gd name="connsiteY1" fmla="*/ 599440 h 600665"/>
              <a:gd name="connsiteX2" fmla="*/ 3129280 w 3129280"/>
              <a:gd name="connsiteY2" fmla="*/ 91440 h 600665"/>
              <a:gd name="connsiteX0" fmla="*/ 0 w 3098800"/>
              <a:gd name="connsiteY0" fmla="*/ 0 h 613365"/>
              <a:gd name="connsiteX1" fmla="*/ 1412240 w 3098800"/>
              <a:gd name="connsiteY1" fmla="*/ 612140 h 613365"/>
              <a:gd name="connsiteX2" fmla="*/ 3098800 w 3098800"/>
              <a:gd name="connsiteY2" fmla="*/ 104140 h 613365"/>
              <a:gd name="connsiteX0" fmla="*/ 0 w 3106420"/>
              <a:gd name="connsiteY0" fmla="*/ 0 h 610825"/>
              <a:gd name="connsiteX1" fmla="*/ 1419860 w 3106420"/>
              <a:gd name="connsiteY1" fmla="*/ 609600 h 610825"/>
              <a:gd name="connsiteX2" fmla="*/ 3106420 w 3106420"/>
              <a:gd name="connsiteY2" fmla="*/ 101600 h 610825"/>
              <a:gd name="connsiteX0" fmla="*/ 0 w 3235960"/>
              <a:gd name="connsiteY0" fmla="*/ 10160 h 620455"/>
              <a:gd name="connsiteX1" fmla="*/ 1419860 w 3235960"/>
              <a:gd name="connsiteY1" fmla="*/ 619760 h 620455"/>
              <a:gd name="connsiteX2" fmla="*/ 3235960 w 3235960"/>
              <a:gd name="connsiteY2" fmla="*/ 0 h 620455"/>
              <a:gd name="connsiteX0" fmla="*/ 0 w 3235960"/>
              <a:gd name="connsiteY0" fmla="*/ 10160 h 620404"/>
              <a:gd name="connsiteX1" fmla="*/ 1419860 w 3235960"/>
              <a:gd name="connsiteY1" fmla="*/ 619760 h 620404"/>
              <a:gd name="connsiteX2" fmla="*/ 3235960 w 3235960"/>
              <a:gd name="connsiteY2" fmla="*/ 0 h 620404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301"/>
              <a:gd name="connsiteX1" fmla="*/ 1488440 w 3235960"/>
              <a:gd name="connsiteY1" fmla="*/ 482600 h 484301"/>
              <a:gd name="connsiteX2" fmla="*/ 3235960 w 3235960"/>
              <a:gd name="connsiteY2" fmla="*/ 0 h 484301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240"/>
              <a:gd name="connsiteX1" fmla="*/ 1473200 w 3235960"/>
              <a:gd name="connsiteY1" fmla="*/ 1374140 h 1374240"/>
              <a:gd name="connsiteX2" fmla="*/ 3235960 w 3235960"/>
              <a:gd name="connsiteY2" fmla="*/ 0 h 1374240"/>
              <a:gd name="connsiteX0" fmla="*/ 0 w 3224530"/>
              <a:gd name="connsiteY0" fmla="*/ 368300 h 1734796"/>
              <a:gd name="connsiteX1" fmla="*/ 1473200 w 3224530"/>
              <a:gd name="connsiteY1" fmla="*/ 1732280 h 1734796"/>
              <a:gd name="connsiteX2" fmla="*/ 3224530 w 3224530"/>
              <a:gd name="connsiteY2" fmla="*/ 0 h 1734796"/>
              <a:gd name="connsiteX0" fmla="*/ 0 w 3224551"/>
              <a:gd name="connsiteY0" fmla="*/ 368300 h 1734796"/>
              <a:gd name="connsiteX1" fmla="*/ 1473200 w 3224551"/>
              <a:gd name="connsiteY1" fmla="*/ 1732280 h 1734796"/>
              <a:gd name="connsiteX2" fmla="*/ 3224530 w 3224551"/>
              <a:gd name="connsiteY2" fmla="*/ 0 h 1734796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8"/>
              <a:gd name="connsiteY0" fmla="*/ 6350 h 1732285"/>
              <a:gd name="connsiteX1" fmla="*/ 1454150 w 3205508"/>
              <a:gd name="connsiteY1" fmla="*/ 1732280 h 1732285"/>
              <a:gd name="connsiteX2" fmla="*/ 3205480 w 3205508"/>
              <a:gd name="connsiteY2" fmla="*/ 0 h 1732285"/>
              <a:gd name="connsiteX0" fmla="*/ 0 w 3205507"/>
              <a:gd name="connsiteY0" fmla="*/ 6350 h 1732285"/>
              <a:gd name="connsiteX1" fmla="*/ 1454150 w 3205507"/>
              <a:gd name="connsiteY1" fmla="*/ 1732280 h 1732285"/>
              <a:gd name="connsiteX2" fmla="*/ 3205480 w 3205507"/>
              <a:gd name="connsiteY2" fmla="*/ 0 h 1732285"/>
              <a:gd name="connsiteX0" fmla="*/ 0 w 3220741"/>
              <a:gd name="connsiteY0" fmla="*/ 2540 h 1732280"/>
              <a:gd name="connsiteX1" fmla="*/ 1469390 w 3220741"/>
              <a:gd name="connsiteY1" fmla="*/ 1732280 h 1732280"/>
              <a:gd name="connsiteX2" fmla="*/ 3220720 w 3220741"/>
              <a:gd name="connsiteY2" fmla="*/ 0 h 1732280"/>
              <a:gd name="connsiteX0" fmla="*/ 0 w 3220741"/>
              <a:gd name="connsiteY0" fmla="*/ 5080 h 1734820"/>
              <a:gd name="connsiteX1" fmla="*/ 1469390 w 3220741"/>
              <a:gd name="connsiteY1" fmla="*/ 1734820 h 1734820"/>
              <a:gd name="connsiteX2" fmla="*/ 3220720 w 3220741"/>
              <a:gd name="connsiteY2" fmla="*/ 0 h 1734820"/>
              <a:gd name="connsiteX0" fmla="*/ 0 w 3230901"/>
              <a:gd name="connsiteY0" fmla="*/ 17780 h 1747526"/>
              <a:gd name="connsiteX1" fmla="*/ 1469390 w 3230901"/>
              <a:gd name="connsiteY1" fmla="*/ 1747520 h 1747526"/>
              <a:gd name="connsiteX2" fmla="*/ 3230880 w 3230901"/>
              <a:gd name="connsiteY2" fmla="*/ 0 h 1747526"/>
              <a:gd name="connsiteX0" fmla="*/ 0 w 3230904"/>
              <a:gd name="connsiteY0" fmla="*/ 17780 h 1747534"/>
              <a:gd name="connsiteX1" fmla="*/ 1469390 w 3230904"/>
              <a:gd name="connsiteY1" fmla="*/ 1747520 h 1747534"/>
              <a:gd name="connsiteX2" fmla="*/ 3230880 w 3230904"/>
              <a:gd name="connsiteY2" fmla="*/ 0 h 1747534"/>
              <a:gd name="connsiteX0" fmla="*/ 0 w 3230904"/>
              <a:gd name="connsiteY0" fmla="*/ 17780 h 1614186"/>
              <a:gd name="connsiteX1" fmla="*/ 1473200 w 3230904"/>
              <a:gd name="connsiteY1" fmla="*/ 1614170 h 1614186"/>
              <a:gd name="connsiteX2" fmla="*/ 3230880 w 3230904"/>
              <a:gd name="connsiteY2" fmla="*/ 0 h 1614186"/>
              <a:gd name="connsiteX0" fmla="*/ 0 w 3230911"/>
              <a:gd name="connsiteY0" fmla="*/ 17780 h 1614186"/>
              <a:gd name="connsiteX1" fmla="*/ 1473200 w 3230911"/>
              <a:gd name="connsiteY1" fmla="*/ 1614170 h 1614186"/>
              <a:gd name="connsiteX2" fmla="*/ 3230880 w 3230911"/>
              <a:gd name="connsiteY2" fmla="*/ 0 h 1614186"/>
              <a:gd name="connsiteX0" fmla="*/ 0 w 3111523"/>
              <a:gd name="connsiteY0" fmla="*/ 0 h 1596635"/>
              <a:gd name="connsiteX1" fmla="*/ 1473200 w 3111523"/>
              <a:gd name="connsiteY1" fmla="*/ 1596390 h 1596635"/>
              <a:gd name="connsiteX2" fmla="*/ 3111500 w 3111523"/>
              <a:gd name="connsiteY2" fmla="*/ 101600 h 1596635"/>
              <a:gd name="connsiteX0" fmla="*/ 0 w 2978172"/>
              <a:gd name="connsiteY0" fmla="*/ 0 h 1495425"/>
              <a:gd name="connsiteX1" fmla="*/ 1339850 w 2978172"/>
              <a:gd name="connsiteY1" fmla="*/ 1495425 h 1495425"/>
              <a:gd name="connsiteX2" fmla="*/ 2978150 w 2978172"/>
              <a:gd name="connsiteY2" fmla="*/ 635 h 1495425"/>
              <a:gd name="connsiteX0" fmla="*/ 0 w 2978177"/>
              <a:gd name="connsiteY0" fmla="*/ 0 h 1495436"/>
              <a:gd name="connsiteX1" fmla="*/ 1339850 w 2978177"/>
              <a:gd name="connsiteY1" fmla="*/ 1495425 h 1495436"/>
              <a:gd name="connsiteX2" fmla="*/ 2978150 w 2978177"/>
              <a:gd name="connsiteY2" fmla="*/ 635 h 1495436"/>
              <a:gd name="connsiteX0" fmla="*/ 0 w 2978179"/>
              <a:gd name="connsiteY0" fmla="*/ 0 h 1495427"/>
              <a:gd name="connsiteX1" fmla="*/ 1339850 w 2978179"/>
              <a:gd name="connsiteY1" fmla="*/ 1495425 h 1495427"/>
              <a:gd name="connsiteX2" fmla="*/ 2978150 w 2978179"/>
              <a:gd name="connsiteY2" fmla="*/ 635 h 1495427"/>
              <a:gd name="connsiteX0" fmla="*/ 0 w 2974041"/>
              <a:gd name="connsiteY0" fmla="*/ 97997 h 1494793"/>
              <a:gd name="connsiteX1" fmla="*/ 1335712 w 2974041"/>
              <a:gd name="connsiteY1" fmla="*/ 1494790 h 1494793"/>
              <a:gd name="connsiteX2" fmla="*/ 2974012 w 2974041"/>
              <a:gd name="connsiteY2" fmla="*/ 0 h 149479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700"/>
              <a:gd name="connsiteY0" fmla="*/ 3087 h 1461849"/>
              <a:gd name="connsiteX1" fmla="*/ 1451877 w 2963700"/>
              <a:gd name="connsiteY1" fmla="*/ 1461848 h 1461849"/>
              <a:gd name="connsiteX2" fmla="*/ 2963666 w 2963700"/>
              <a:gd name="connsiteY2" fmla="*/ 0 h 1461849"/>
              <a:gd name="connsiteX0" fmla="*/ 0 w 2963701"/>
              <a:gd name="connsiteY0" fmla="*/ 3087 h 1300736"/>
              <a:gd name="connsiteX1" fmla="*/ 1480919 w 2963701"/>
              <a:gd name="connsiteY1" fmla="*/ 1300732 h 1300736"/>
              <a:gd name="connsiteX2" fmla="*/ 2963666 w 2963701"/>
              <a:gd name="connsiteY2" fmla="*/ 0 h 1300736"/>
              <a:gd name="connsiteX0" fmla="*/ 0 w 2963701"/>
              <a:gd name="connsiteY0" fmla="*/ 3087 h 1453383"/>
              <a:gd name="connsiteX1" fmla="*/ 1480919 w 2963701"/>
              <a:gd name="connsiteY1" fmla="*/ 1453382 h 1453383"/>
              <a:gd name="connsiteX2" fmla="*/ 2963666 w 2963701"/>
              <a:gd name="connsiteY2" fmla="*/ 0 h 1453383"/>
              <a:gd name="connsiteX0" fmla="*/ 0 w 2963695"/>
              <a:gd name="connsiteY0" fmla="*/ 3087 h 1453693"/>
              <a:gd name="connsiteX1" fmla="*/ 1480919 w 2963695"/>
              <a:gd name="connsiteY1" fmla="*/ 1453382 h 1453693"/>
              <a:gd name="connsiteX2" fmla="*/ 2963666 w 2963695"/>
              <a:gd name="connsiteY2" fmla="*/ 0 h 1453693"/>
              <a:gd name="connsiteX0" fmla="*/ 0 w 2963695"/>
              <a:gd name="connsiteY0" fmla="*/ 3087 h 1453693"/>
              <a:gd name="connsiteX1" fmla="*/ 1480919 w 2963695"/>
              <a:gd name="connsiteY1" fmla="*/ 1453382 h 1453693"/>
              <a:gd name="connsiteX2" fmla="*/ 2963666 w 2963695"/>
              <a:gd name="connsiteY2" fmla="*/ 0 h 1453693"/>
              <a:gd name="connsiteX0" fmla="*/ 0 w 2963666"/>
              <a:gd name="connsiteY0" fmla="*/ 3087 h 1453883"/>
              <a:gd name="connsiteX1" fmla="*/ 1480919 w 2963666"/>
              <a:gd name="connsiteY1" fmla="*/ 1453382 h 1453883"/>
              <a:gd name="connsiteX2" fmla="*/ 2963666 w 2963666"/>
              <a:gd name="connsiteY2" fmla="*/ 0 h 1453883"/>
              <a:gd name="connsiteX0" fmla="*/ 0 w 2963666"/>
              <a:gd name="connsiteY0" fmla="*/ 3087 h 4558414"/>
              <a:gd name="connsiteX1" fmla="*/ 1509643 w 2963666"/>
              <a:gd name="connsiteY1" fmla="*/ 4558339 h 4558414"/>
              <a:gd name="connsiteX2" fmla="*/ 2963666 w 2963666"/>
              <a:gd name="connsiteY2" fmla="*/ 0 h 4558414"/>
              <a:gd name="connsiteX0" fmla="*/ 0 w 2963666"/>
              <a:gd name="connsiteY0" fmla="*/ 3087 h 4619601"/>
              <a:gd name="connsiteX1" fmla="*/ 1394724 w 2963666"/>
              <a:gd name="connsiteY1" fmla="*/ 4619528 h 4619601"/>
              <a:gd name="connsiteX2" fmla="*/ 2963666 w 2963666"/>
              <a:gd name="connsiteY2" fmla="*/ 0 h 4619601"/>
              <a:gd name="connsiteX0" fmla="*/ 500985 w 3830871"/>
              <a:gd name="connsiteY0" fmla="*/ 3087 h 4619553"/>
              <a:gd name="connsiteX1" fmla="*/ 1895709 w 3830871"/>
              <a:gd name="connsiteY1" fmla="*/ 4619528 h 4619553"/>
              <a:gd name="connsiteX2" fmla="*/ 3464651 w 3830871"/>
              <a:gd name="connsiteY2" fmla="*/ 0 h 4619553"/>
              <a:gd name="connsiteX0" fmla="*/ 451506 w 3830436"/>
              <a:gd name="connsiteY0" fmla="*/ 3087 h 3900687"/>
              <a:gd name="connsiteX1" fmla="*/ 1932414 w 3830436"/>
              <a:gd name="connsiteY1" fmla="*/ 3900655 h 3900687"/>
              <a:gd name="connsiteX2" fmla="*/ 3415172 w 3830436"/>
              <a:gd name="connsiteY2" fmla="*/ 0 h 3900687"/>
              <a:gd name="connsiteX0" fmla="*/ 712383 w 4354481"/>
              <a:gd name="connsiteY0" fmla="*/ 3087 h 3901687"/>
              <a:gd name="connsiteX1" fmla="*/ 2193291 w 4354481"/>
              <a:gd name="connsiteY1" fmla="*/ 3900655 h 3901687"/>
              <a:gd name="connsiteX2" fmla="*/ 3676049 w 4354481"/>
              <a:gd name="connsiteY2" fmla="*/ 0 h 3901687"/>
              <a:gd name="connsiteX0" fmla="*/ 712383 w 4354475"/>
              <a:gd name="connsiteY0" fmla="*/ 3087 h 4008718"/>
              <a:gd name="connsiteX1" fmla="*/ 2193289 w 4354475"/>
              <a:gd name="connsiteY1" fmla="*/ 4007722 h 4008718"/>
              <a:gd name="connsiteX2" fmla="*/ 3676049 w 4354475"/>
              <a:gd name="connsiteY2" fmla="*/ 0 h 4008718"/>
              <a:gd name="connsiteX0" fmla="*/ 724433 w 4378660"/>
              <a:gd name="connsiteY0" fmla="*/ 3087 h 4007809"/>
              <a:gd name="connsiteX1" fmla="*/ 2205339 w 4378660"/>
              <a:gd name="connsiteY1" fmla="*/ 4007722 h 4007809"/>
              <a:gd name="connsiteX2" fmla="*/ 3688099 w 4378660"/>
              <a:gd name="connsiteY2" fmla="*/ 0 h 4007809"/>
              <a:gd name="connsiteX0" fmla="*/ 724433 w 4706066"/>
              <a:gd name="connsiteY0" fmla="*/ 3087 h 4007800"/>
              <a:gd name="connsiteX1" fmla="*/ 2205339 w 4706066"/>
              <a:gd name="connsiteY1" fmla="*/ 4007722 h 4007800"/>
              <a:gd name="connsiteX2" fmla="*/ 3688099 w 4706066"/>
              <a:gd name="connsiteY2" fmla="*/ 0 h 4007800"/>
              <a:gd name="connsiteX0" fmla="*/ 1119956 w 5101589"/>
              <a:gd name="connsiteY0" fmla="*/ 3087 h 4007800"/>
              <a:gd name="connsiteX1" fmla="*/ 2600862 w 5101589"/>
              <a:gd name="connsiteY1" fmla="*/ 4007722 h 4007800"/>
              <a:gd name="connsiteX2" fmla="*/ 4083622 w 5101589"/>
              <a:gd name="connsiteY2" fmla="*/ 0 h 4007800"/>
              <a:gd name="connsiteX0" fmla="*/ 499435 w 3839070"/>
              <a:gd name="connsiteY0" fmla="*/ 3087 h 4007728"/>
              <a:gd name="connsiteX1" fmla="*/ 1980341 w 3839070"/>
              <a:gd name="connsiteY1" fmla="*/ 4007722 h 4007728"/>
              <a:gd name="connsiteX2" fmla="*/ 3463101 w 3839070"/>
              <a:gd name="connsiteY2" fmla="*/ 0 h 4007728"/>
              <a:gd name="connsiteX0" fmla="*/ 483760 w 3840099"/>
              <a:gd name="connsiteY0" fmla="*/ 3087 h 3173775"/>
              <a:gd name="connsiteX1" fmla="*/ 2022118 w 3840099"/>
              <a:gd name="connsiteY1" fmla="*/ 3173767 h 3173775"/>
              <a:gd name="connsiteX2" fmla="*/ 3447426 w 3840099"/>
              <a:gd name="connsiteY2" fmla="*/ 0 h 3173775"/>
              <a:gd name="connsiteX0" fmla="*/ 612389 w 4111070"/>
              <a:gd name="connsiteY0" fmla="*/ 3087 h 3173775"/>
              <a:gd name="connsiteX1" fmla="*/ 2150747 w 4111070"/>
              <a:gd name="connsiteY1" fmla="*/ 3173767 h 3173775"/>
              <a:gd name="connsiteX2" fmla="*/ 3576055 w 4111070"/>
              <a:gd name="connsiteY2" fmla="*/ 0 h 3173775"/>
              <a:gd name="connsiteX0" fmla="*/ 701915 w 4298933"/>
              <a:gd name="connsiteY0" fmla="*/ 3087 h 3173792"/>
              <a:gd name="connsiteX1" fmla="*/ 2240273 w 4298933"/>
              <a:gd name="connsiteY1" fmla="*/ 3173767 h 3173792"/>
              <a:gd name="connsiteX2" fmla="*/ 3665581 w 4298933"/>
              <a:gd name="connsiteY2" fmla="*/ 0 h 317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8933" h="3173792">
                <a:moveTo>
                  <a:pt x="701915" y="3087"/>
                </a:moveTo>
                <a:cubicBezTo>
                  <a:pt x="-233503" y="751348"/>
                  <a:pt x="-664272" y="3182811"/>
                  <a:pt x="2240273" y="3173767"/>
                </a:cubicBezTo>
                <a:cubicBezTo>
                  <a:pt x="5144818" y="3164723"/>
                  <a:pt x="4323904" y="644482"/>
                  <a:pt x="3665581" y="0"/>
                </a:cubicBezTo>
              </a:path>
            </a:pathLst>
          </a:cu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54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128444" y="2509427"/>
            <a:ext cx="404862" cy="402299"/>
          </a:xfrm>
          <a:prstGeom prst="ellipse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55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691110" y="2618861"/>
            <a:ext cx="184599" cy="183430"/>
          </a:xfrm>
          <a:prstGeom prst="ellipse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cxnSp>
        <p:nvCxnSpPr>
          <p:cNvPr id="59" name="Прямая со стрелкой 58"/>
          <p:cNvCxnSpPr>
            <a:stCxn id="55" idx="2"/>
            <a:endCxn id="54" idx="6"/>
          </p:cNvCxnSpPr>
          <p:nvPr/>
        </p:nvCxnSpPr>
        <p:spPr>
          <a:xfrm flipH="1">
            <a:off x="4533306" y="2710576"/>
            <a:ext cx="157804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>
            <a:off x="3757255" y="3130241"/>
            <a:ext cx="1666291" cy="847336"/>
            <a:chOff x="6012349" y="3136157"/>
            <a:chExt cx="1666291" cy="847336"/>
          </a:xfrm>
        </p:grpSpPr>
        <p:sp>
          <p:nvSpPr>
            <p:cNvPr id="61" name="Полилиния 60"/>
            <p:cNvSpPr/>
            <p:nvPr/>
          </p:nvSpPr>
          <p:spPr>
            <a:xfrm rot="18900000">
              <a:off x="7119904" y="3249201"/>
              <a:ext cx="404853" cy="559792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240"/>
                <a:gd name="connsiteX1" fmla="*/ 1473200 w 3235960"/>
                <a:gd name="connsiteY1" fmla="*/ 1374140 h 1374240"/>
                <a:gd name="connsiteX2" fmla="*/ 3235960 w 3235960"/>
                <a:gd name="connsiteY2" fmla="*/ 0 h 1374240"/>
                <a:gd name="connsiteX0" fmla="*/ 0 w 3224530"/>
                <a:gd name="connsiteY0" fmla="*/ 368300 h 1734796"/>
                <a:gd name="connsiteX1" fmla="*/ 1473200 w 3224530"/>
                <a:gd name="connsiteY1" fmla="*/ 1732280 h 1734796"/>
                <a:gd name="connsiteX2" fmla="*/ 3224530 w 3224530"/>
                <a:gd name="connsiteY2" fmla="*/ 0 h 1734796"/>
                <a:gd name="connsiteX0" fmla="*/ 0 w 3224551"/>
                <a:gd name="connsiteY0" fmla="*/ 368300 h 1734796"/>
                <a:gd name="connsiteX1" fmla="*/ 1473200 w 3224551"/>
                <a:gd name="connsiteY1" fmla="*/ 1732280 h 1734796"/>
                <a:gd name="connsiteX2" fmla="*/ 3224530 w 3224551"/>
                <a:gd name="connsiteY2" fmla="*/ 0 h 1734796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8"/>
                <a:gd name="connsiteY0" fmla="*/ 6350 h 1732285"/>
                <a:gd name="connsiteX1" fmla="*/ 1454150 w 3205508"/>
                <a:gd name="connsiteY1" fmla="*/ 1732280 h 1732285"/>
                <a:gd name="connsiteX2" fmla="*/ 3205480 w 3205508"/>
                <a:gd name="connsiteY2" fmla="*/ 0 h 1732285"/>
                <a:gd name="connsiteX0" fmla="*/ 0 w 3205507"/>
                <a:gd name="connsiteY0" fmla="*/ 6350 h 1732285"/>
                <a:gd name="connsiteX1" fmla="*/ 1454150 w 3205507"/>
                <a:gd name="connsiteY1" fmla="*/ 1732280 h 1732285"/>
                <a:gd name="connsiteX2" fmla="*/ 3205480 w 3205507"/>
                <a:gd name="connsiteY2" fmla="*/ 0 h 1732285"/>
                <a:gd name="connsiteX0" fmla="*/ 0 w 3220741"/>
                <a:gd name="connsiteY0" fmla="*/ 2540 h 1732280"/>
                <a:gd name="connsiteX1" fmla="*/ 1469390 w 3220741"/>
                <a:gd name="connsiteY1" fmla="*/ 1732280 h 1732280"/>
                <a:gd name="connsiteX2" fmla="*/ 3220720 w 3220741"/>
                <a:gd name="connsiteY2" fmla="*/ 0 h 1732280"/>
                <a:gd name="connsiteX0" fmla="*/ 0 w 3220741"/>
                <a:gd name="connsiteY0" fmla="*/ 5080 h 1734820"/>
                <a:gd name="connsiteX1" fmla="*/ 1469390 w 3220741"/>
                <a:gd name="connsiteY1" fmla="*/ 1734820 h 1734820"/>
                <a:gd name="connsiteX2" fmla="*/ 3220720 w 3220741"/>
                <a:gd name="connsiteY2" fmla="*/ 0 h 1734820"/>
                <a:gd name="connsiteX0" fmla="*/ 0 w 3230901"/>
                <a:gd name="connsiteY0" fmla="*/ 17780 h 1747526"/>
                <a:gd name="connsiteX1" fmla="*/ 1469390 w 3230901"/>
                <a:gd name="connsiteY1" fmla="*/ 1747520 h 1747526"/>
                <a:gd name="connsiteX2" fmla="*/ 3230880 w 3230901"/>
                <a:gd name="connsiteY2" fmla="*/ 0 h 1747526"/>
                <a:gd name="connsiteX0" fmla="*/ 0 w 3230904"/>
                <a:gd name="connsiteY0" fmla="*/ 17780 h 1747534"/>
                <a:gd name="connsiteX1" fmla="*/ 1469390 w 3230904"/>
                <a:gd name="connsiteY1" fmla="*/ 1747520 h 1747534"/>
                <a:gd name="connsiteX2" fmla="*/ 3230880 w 3230904"/>
                <a:gd name="connsiteY2" fmla="*/ 0 h 1747534"/>
                <a:gd name="connsiteX0" fmla="*/ 0 w 3230904"/>
                <a:gd name="connsiteY0" fmla="*/ 17780 h 1614186"/>
                <a:gd name="connsiteX1" fmla="*/ 1473200 w 3230904"/>
                <a:gd name="connsiteY1" fmla="*/ 1614170 h 1614186"/>
                <a:gd name="connsiteX2" fmla="*/ 3230880 w 3230904"/>
                <a:gd name="connsiteY2" fmla="*/ 0 h 1614186"/>
                <a:gd name="connsiteX0" fmla="*/ 0 w 3230911"/>
                <a:gd name="connsiteY0" fmla="*/ 17780 h 1614186"/>
                <a:gd name="connsiteX1" fmla="*/ 1473200 w 3230911"/>
                <a:gd name="connsiteY1" fmla="*/ 1614170 h 1614186"/>
                <a:gd name="connsiteX2" fmla="*/ 3230880 w 3230911"/>
                <a:gd name="connsiteY2" fmla="*/ 0 h 1614186"/>
                <a:gd name="connsiteX0" fmla="*/ 0 w 3111523"/>
                <a:gd name="connsiteY0" fmla="*/ 0 h 1596635"/>
                <a:gd name="connsiteX1" fmla="*/ 1473200 w 3111523"/>
                <a:gd name="connsiteY1" fmla="*/ 1596390 h 1596635"/>
                <a:gd name="connsiteX2" fmla="*/ 3111500 w 3111523"/>
                <a:gd name="connsiteY2" fmla="*/ 101600 h 1596635"/>
                <a:gd name="connsiteX0" fmla="*/ 0 w 2978172"/>
                <a:gd name="connsiteY0" fmla="*/ 0 h 1495425"/>
                <a:gd name="connsiteX1" fmla="*/ 1339850 w 2978172"/>
                <a:gd name="connsiteY1" fmla="*/ 1495425 h 1495425"/>
                <a:gd name="connsiteX2" fmla="*/ 2978150 w 2978172"/>
                <a:gd name="connsiteY2" fmla="*/ 635 h 1495425"/>
                <a:gd name="connsiteX0" fmla="*/ 0 w 2978177"/>
                <a:gd name="connsiteY0" fmla="*/ 0 h 1495436"/>
                <a:gd name="connsiteX1" fmla="*/ 1339850 w 2978177"/>
                <a:gd name="connsiteY1" fmla="*/ 1495425 h 1495436"/>
                <a:gd name="connsiteX2" fmla="*/ 2978150 w 2978177"/>
                <a:gd name="connsiteY2" fmla="*/ 635 h 1495436"/>
                <a:gd name="connsiteX0" fmla="*/ 0 w 2978179"/>
                <a:gd name="connsiteY0" fmla="*/ 0 h 1495427"/>
                <a:gd name="connsiteX1" fmla="*/ 1339850 w 2978179"/>
                <a:gd name="connsiteY1" fmla="*/ 1495425 h 1495427"/>
                <a:gd name="connsiteX2" fmla="*/ 2978150 w 2978179"/>
                <a:gd name="connsiteY2" fmla="*/ 635 h 1495427"/>
                <a:gd name="connsiteX0" fmla="*/ 0 w 2974041"/>
                <a:gd name="connsiteY0" fmla="*/ 97997 h 1494793"/>
                <a:gd name="connsiteX1" fmla="*/ 1335712 w 2974041"/>
                <a:gd name="connsiteY1" fmla="*/ 1494790 h 1494793"/>
                <a:gd name="connsiteX2" fmla="*/ 2974012 w 2974041"/>
                <a:gd name="connsiteY2" fmla="*/ 0 h 149479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700"/>
                <a:gd name="connsiteY0" fmla="*/ 3087 h 1461849"/>
                <a:gd name="connsiteX1" fmla="*/ 1451877 w 2963700"/>
                <a:gd name="connsiteY1" fmla="*/ 1461848 h 1461849"/>
                <a:gd name="connsiteX2" fmla="*/ 2963666 w 2963700"/>
                <a:gd name="connsiteY2" fmla="*/ 0 h 1461849"/>
                <a:gd name="connsiteX0" fmla="*/ 0 w 2963701"/>
                <a:gd name="connsiteY0" fmla="*/ 3087 h 1300736"/>
                <a:gd name="connsiteX1" fmla="*/ 1480919 w 2963701"/>
                <a:gd name="connsiteY1" fmla="*/ 1300732 h 1300736"/>
                <a:gd name="connsiteX2" fmla="*/ 2963666 w 2963701"/>
                <a:gd name="connsiteY2" fmla="*/ 0 h 1300736"/>
                <a:gd name="connsiteX0" fmla="*/ 0 w 2963701"/>
                <a:gd name="connsiteY0" fmla="*/ 3087 h 1453383"/>
                <a:gd name="connsiteX1" fmla="*/ 1480919 w 2963701"/>
                <a:gd name="connsiteY1" fmla="*/ 1453382 h 1453383"/>
                <a:gd name="connsiteX2" fmla="*/ 2963666 w 2963701"/>
                <a:gd name="connsiteY2" fmla="*/ 0 h 145338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66"/>
                <a:gd name="connsiteY0" fmla="*/ 3087 h 1453883"/>
                <a:gd name="connsiteX1" fmla="*/ 1480919 w 2963666"/>
                <a:gd name="connsiteY1" fmla="*/ 1453382 h 1453883"/>
                <a:gd name="connsiteX2" fmla="*/ 2963666 w 2963666"/>
                <a:gd name="connsiteY2" fmla="*/ 0 h 1453883"/>
                <a:gd name="connsiteX0" fmla="*/ 0 w 2963666"/>
                <a:gd name="connsiteY0" fmla="*/ 3087 h 4558414"/>
                <a:gd name="connsiteX1" fmla="*/ 1509643 w 2963666"/>
                <a:gd name="connsiteY1" fmla="*/ 4558339 h 4558414"/>
                <a:gd name="connsiteX2" fmla="*/ 2963666 w 2963666"/>
                <a:gd name="connsiteY2" fmla="*/ 0 h 4558414"/>
                <a:gd name="connsiteX0" fmla="*/ 0 w 2963666"/>
                <a:gd name="connsiteY0" fmla="*/ 3087 h 4619601"/>
                <a:gd name="connsiteX1" fmla="*/ 1394724 w 2963666"/>
                <a:gd name="connsiteY1" fmla="*/ 4619528 h 4619601"/>
                <a:gd name="connsiteX2" fmla="*/ 2963666 w 2963666"/>
                <a:gd name="connsiteY2" fmla="*/ 0 h 4619601"/>
                <a:gd name="connsiteX0" fmla="*/ 500985 w 3830871"/>
                <a:gd name="connsiteY0" fmla="*/ 3087 h 4619553"/>
                <a:gd name="connsiteX1" fmla="*/ 1895709 w 3830871"/>
                <a:gd name="connsiteY1" fmla="*/ 4619528 h 4619553"/>
                <a:gd name="connsiteX2" fmla="*/ 3464651 w 3830871"/>
                <a:gd name="connsiteY2" fmla="*/ 0 h 4619553"/>
                <a:gd name="connsiteX0" fmla="*/ 451506 w 3830436"/>
                <a:gd name="connsiteY0" fmla="*/ 3087 h 3900687"/>
                <a:gd name="connsiteX1" fmla="*/ 1932414 w 3830436"/>
                <a:gd name="connsiteY1" fmla="*/ 3900655 h 3900687"/>
                <a:gd name="connsiteX2" fmla="*/ 3415172 w 3830436"/>
                <a:gd name="connsiteY2" fmla="*/ 0 h 3900687"/>
                <a:gd name="connsiteX0" fmla="*/ 712383 w 4354481"/>
                <a:gd name="connsiteY0" fmla="*/ 3087 h 3901687"/>
                <a:gd name="connsiteX1" fmla="*/ 2193291 w 4354481"/>
                <a:gd name="connsiteY1" fmla="*/ 3900655 h 3901687"/>
                <a:gd name="connsiteX2" fmla="*/ 3676049 w 4354481"/>
                <a:gd name="connsiteY2" fmla="*/ 0 h 3901687"/>
                <a:gd name="connsiteX0" fmla="*/ 712383 w 4354475"/>
                <a:gd name="connsiteY0" fmla="*/ 3087 h 4008718"/>
                <a:gd name="connsiteX1" fmla="*/ 2193289 w 4354475"/>
                <a:gd name="connsiteY1" fmla="*/ 4007722 h 4008718"/>
                <a:gd name="connsiteX2" fmla="*/ 3676049 w 4354475"/>
                <a:gd name="connsiteY2" fmla="*/ 0 h 4008718"/>
                <a:gd name="connsiteX0" fmla="*/ 724433 w 4378660"/>
                <a:gd name="connsiteY0" fmla="*/ 3087 h 4007809"/>
                <a:gd name="connsiteX1" fmla="*/ 2205339 w 4378660"/>
                <a:gd name="connsiteY1" fmla="*/ 4007722 h 4007809"/>
                <a:gd name="connsiteX2" fmla="*/ 3688099 w 4378660"/>
                <a:gd name="connsiteY2" fmla="*/ 0 h 4007809"/>
                <a:gd name="connsiteX0" fmla="*/ 724433 w 4706066"/>
                <a:gd name="connsiteY0" fmla="*/ 3087 h 4007800"/>
                <a:gd name="connsiteX1" fmla="*/ 2205339 w 4706066"/>
                <a:gd name="connsiteY1" fmla="*/ 4007722 h 4007800"/>
                <a:gd name="connsiteX2" fmla="*/ 3688099 w 4706066"/>
                <a:gd name="connsiteY2" fmla="*/ 0 h 4007800"/>
                <a:gd name="connsiteX0" fmla="*/ 1119956 w 5101589"/>
                <a:gd name="connsiteY0" fmla="*/ 3087 h 4007800"/>
                <a:gd name="connsiteX1" fmla="*/ 2600862 w 5101589"/>
                <a:gd name="connsiteY1" fmla="*/ 4007722 h 4007800"/>
                <a:gd name="connsiteX2" fmla="*/ 4083622 w 5101589"/>
                <a:gd name="connsiteY2" fmla="*/ 0 h 4007800"/>
                <a:gd name="connsiteX0" fmla="*/ 499435 w 3839070"/>
                <a:gd name="connsiteY0" fmla="*/ 3087 h 4007728"/>
                <a:gd name="connsiteX1" fmla="*/ 1980341 w 3839070"/>
                <a:gd name="connsiteY1" fmla="*/ 4007722 h 4007728"/>
                <a:gd name="connsiteX2" fmla="*/ 3463101 w 3839070"/>
                <a:gd name="connsiteY2" fmla="*/ 0 h 4007728"/>
                <a:gd name="connsiteX0" fmla="*/ 483760 w 3840099"/>
                <a:gd name="connsiteY0" fmla="*/ 3087 h 3173775"/>
                <a:gd name="connsiteX1" fmla="*/ 2022118 w 3840099"/>
                <a:gd name="connsiteY1" fmla="*/ 3173767 h 3173775"/>
                <a:gd name="connsiteX2" fmla="*/ 3447426 w 3840099"/>
                <a:gd name="connsiteY2" fmla="*/ 0 h 3173775"/>
                <a:gd name="connsiteX0" fmla="*/ 612389 w 4111070"/>
                <a:gd name="connsiteY0" fmla="*/ 3087 h 3173775"/>
                <a:gd name="connsiteX1" fmla="*/ 2150747 w 4111070"/>
                <a:gd name="connsiteY1" fmla="*/ 3173767 h 3173775"/>
                <a:gd name="connsiteX2" fmla="*/ 3576055 w 4111070"/>
                <a:gd name="connsiteY2" fmla="*/ 0 h 3173775"/>
                <a:gd name="connsiteX0" fmla="*/ 701915 w 4298933"/>
                <a:gd name="connsiteY0" fmla="*/ 3087 h 3173792"/>
                <a:gd name="connsiteX1" fmla="*/ 2240273 w 4298933"/>
                <a:gd name="connsiteY1" fmla="*/ 3173767 h 3173792"/>
                <a:gd name="connsiteX2" fmla="*/ 3665581 w 4298933"/>
                <a:gd name="connsiteY2" fmla="*/ 0 h 317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933" h="3173792">
                  <a:moveTo>
                    <a:pt x="701915" y="3087"/>
                  </a:moveTo>
                  <a:cubicBezTo>
                    <a:pt x="-233503" y="751348"/>
                    <a:pt x="-664272" y="3182811"/>
                    <a:pt x="2240273" y="3173767"/>
                  </a:cubicBezTo>
                  <a:cubicBezTo>
                    <a:pt x="5144818" y="3164723"/>
                    <a:pt x="4323904" y="644482"/>
                    <a:pt x="3665581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2" name="Oval 144" descr="Светлый диагональный 2"/>
            <p:cNvSpPr>
              <a:spLocks noChangeArrowheads="1"/>
            </p:cNvSpPr>
            <p:nvPr/>
          </p:nvSpPr>
          <p:spPr bwMode="auto">
            <a:xfrm rot="13500000" flipH="1">
              <a:off x="7020603" y="3224443"/>
              <a:ext cx="320490" cy="31845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Oval 144" descr="Светлый диагональный 2"/>
            <p:cNvSpPr>
              <a:spLocks noChangeArrowheads="1"/>
            </p:cNvSpPr>
            <p:nvPr/>
          </p:nvSpPr>
          <p:spPr bwMode="auto">
            <a:xfrm rot="13500000" flipH="1">
              <a:off x="7347507" y="3550796"/>
              <a:ext cx="146128" cy="145202"/>
            </a:xfrm>
            <a:prstGeom prst="ellips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cxnSp>
          <p:nvCxnSpPr>
            <p:cNvPr id="64" name="Прямая со стрелкой 63"/>
            <p:cNvCxnSpPr>
              <a:stCxn id="63" idx="2"/>
              <a:endCxn id="62" idx="6"/>
            </p:cNvCxnSpPr>
            <p:nvPr/>
          </p:nvCxnSpPr>
          <p:spPr>
            <a:xfrm rot="2700000" flipH="1" flipV="1">
              <a:off x="7278676" y="3534357"/>
              <a:ext cx="105713" cy="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 rot="2700000" flipH="1">
              <a:off x="6184380" y="3249201"/>
              <a:ext cx="404853" cy="559792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240"/>
                <a:gd name="connsiteX1" fmla="*/ 1473200 w 3235960"/>
                <a:gd name="connsiteY1" fmla="*/ 1374140 h 1374240"/>
                <a:gd name="connsiteX2" fmla="*/ 3235960 w 3235960"/>
                <a:gd name="connsiteY2" fmla="*/ 0 h 1374240"/>
                <a:gd name="connsiteX0" fmla="*/ 0 w 3224530"/>
                <a:gd name="connsiteY0" fmla="*/ 368300 h 1734796"/>
                <a:gd name="connsiteX1" fmla="*/ 1473200 w 3224530"/>
                <a:gd name="connsiteY1" fmla="*/ 1732280 h 1734796"/>
                <a:gd name="connsiteX2" fmla="*/ 3224530 w 3224530"/>
                <a:gd name="connsiteY2" fmla="*/ 0 h 1734796"/>
                <a:gd name="connsiteX0" fmla="*/ 0 w 3224551"/>
                <a:gd name="connsiteY0" fmla="*/ 368300 h 1734796"/>
                <a:gd name="connsiteX1" fmla="*/ 1473200 w 3224551"/>
                <a:gd name="connsiteY1" fmla="*/ 1732280 h 1734796"/>
                <a:gd name="connsiteX2" fmla="*/ 3224530 w 3224551"/>
                <a:gd name="connsiteY2" fmla="*/ 0 h 1734796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8"/>
                <a:gd name="connsiteY0" fmla="*/ 6350 h 1732285"/>
                <a:gd name="connsiteX1" fmla="*/ 1454150 w 3205508"/>
                <a:gd name="connsiteY1" fmla="*/ 1732280 h 1732285"/>
                <a:gd name="connsiteX2" fmla="*/ 3205480 w 3205508"/>
                <a:gd name="connsiteY2" fmla="*/ 0 h 1732285"/>
                <a:gd name="connsiteX0" fmla="*/ 0 w 3205507"/>
                <a:gd name="connsiteY0" fmla="*/ 6350 h 1732285"/>
                <a:gd name="connsiteX1" fmla="*/ 1454150 w 3205507"/>
                <a:gd name="connsiteY1" fmla="*/ 1732280 h 1732285"/>
                <a:gd name="connsiteX2" fmla="*/ 3205480 w 3205507"/>
                <a:gd name="connsiteY2" fmla="*/ 0 h 1732285"/>
                <a:gd name="connsiteX0" fmla="*/ 0 w 3220741"/>
                <a:gd name="connsiteY0" fmla="*/ 2540 h 1732280"/>
                <a:gd name="connsiteX1" fmla="*/ 1469390 w 3220741"/>
                <a:gd name="connsiteY1" fmla="*/ 1732280 h 1732280"/>
                <a:gd name="connsiteX2" fmla="*/ 3220720 w 3220741"/>
                <a:gd name="connsiteY2" fmla="*/ 0 h 1732280"/>
                <a:gd name="connsiteX0" fmla="*/ 0 w 3220741"/>
                <a:gd name="connsiteY0" fmla="*/ 5080 h 1734820"/>
                <a:gd name="connsiteX1" fmla="*/ 1469390 w 3220741"/>
                <a:gd name="connsiteY1" fmla="*/ 1734820 h 1734820"/>
                <a:gd name="connsiteX2" fmla="*/ 3220720 w 3220741"/>
                <a:gd name="connsiteY2" fmla="*/ 0 h 1734820"/>
                <a:gd name="connsiteX0" fmla="*/ 0 w 3230901"/>
                <a:gd name="connsiteY0" fmla="*/ 17780 h 1747526"/>
                <a:gd name="connsiteX1" fmla="*/ 1469390 w 3230901"/>
                <a:gd name="connsiteY1" fmla="*/ 1747520 h 1747526"/>
                <a:gd name="connsiteX2" fmla="*/ 3230880 w 3230901"/>
                <a:gd name="connsiteY2" fmla="*/ 0 h 1747526"/>
                <a:gd name="connsiteX0" fmla="*/ 0 w 3230904"/>
                <a:gd name="connsiteY0" fmla="*/ 17780 h 1747534"/>
                <a:gd name="connsiteX1" fmla="*/ 1469390 w 3230904"/>
                <a:gd name="connsiteY1" fmla="*/ 1747520 h 1747534"/>
                <a:gd name="connsiteX2" fmla="*/ 3230880 w 3230904"/>
                <a:gd name="connsiteY2" fmla="*/ 0 h 1747534"/>
                <a:gd name="connsiteX0" fmla="*/ 0 w 3230904"/>
                <a:gd name="connsiteY0" fmla="*/ 17780 h 1614186"/>
                <a:gd name="connsiteX1" fmla="*/ 1473200 w 3230904"/>
                <a:gd name="connsiteY1" fmla="*/ 1614170 h 1614186"/>
                <a:gd name="connsiteX2" fmla="*/ 3230880 w 3230904"/>
                <a:gd name="connsiteY2" fmla="*/ 0 h 1614186"/>
                <a:gd name="connsiteX0" fmla="*/ 0 w 3230911"/>
                <a:gd name="connsiteY0" fmla="*/ 17780 h 1614186"/>
                <a:gd name="connsiteX1" fmla="*/ 1473200 w 3230911"/>
                <a:gd name="connsiteY1" fmla="*/ 1614170 h 1614186"/>
                <a:gd name="connsiteX2" fmla="*/ 3230880 w 3230911"/>
                <a:gd name="connsiteY2" fmla="*/ 0 h 1614186"/>
                <a:gd name="connsiteX0" fmla="*/ 0 w 3111523"/>
                <a:gd name="connsiteY0" fmla="*/ 0 h 1596635"/>
                <a:gd name="connsiteX1" fmla="*/ 1473200 w 3111523"/>
                <a:gd name="connsiteY1" fmla="*/ 1596390 h 1596635"/>
                <a:gd name="connsiteX2" fmla="*/ 3111500 w 3111523"/>
                <a:gd name="connsiteY2" fmla="*/ 101600 h 1596635"/>
                <a:gd name="connsiteX0" fmla="*/ 0 w 2978172"/>
                <a:gd name="connsiteY0" fmla="*/ 0 h 1495425"/>
                <a:gd name="connsiteX1" fmla="*/ 1339850 w 2978172"/>
                <a:gd name="connsiteY1" fmla="*/ 1495425 h 1495425"/>
                <a:gd name="connsiteX2" fmla="*/ 2978150 w 2978172"/>
                <a:gd name="connsiteY2" fmla="*/ 635 h 1495425"/>
                <a:gd name="connsiteX0" fmla="*/ 0 w 2978177"/>
                <a:gd name="connsiteY0" fmla="*/ 0 h 1495436"/>
                <a:gd name="connsiteX1" fmla="*/ 1339850 w 2978177"/>
                <a:gd name="connsiteY1" fmla="*/ 1495425 h 1495436"/>
                <a:gd name="connsiteX2" fmla="*/ 2978150 w 2978177"/>
                <a:gd name="connsiteY2" fmla="*/ 635 h 1495436"/>
                <a:gd name="connsiteX0" fmla="*/ 0 w 2978179"/>
                <a:gd name="connsiteY0" fmla="*/ 0 h 1495427"/>
                <a:gd name="connsiteX1" fmla="*/ 1339850 w 2978179"/>
                <a:gd name="connsiteY1" fmla="*/ 1495425 h 1495427"/>
                <a:gd name="connsiteX2" fmla="*/ 2978150 w 2978179"/>
                <a:gd name="connsiteY2" fmla="*/ 635 h 1495427"/>
                <a:gd name="connsiteX0" fmla="*/ 0 w 2974041"/>
                <a:gd name="connsiteY0" fmla="*/ 97997 h 1494793"/>
                <a:gd name="connsiteX1" fmla="*/ 1335712 w 2974041"/>
                <a:gd name="connsiteY1" fmla="*/ 1494790 h 1494793"/>
                <a:gd name="connsiteX2" fmla="*/ 2974012 w 2974041"/>
                <a:gd name="connsiteY2" fmla="*/ 0 h 149479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700"/>
                <a:gd name="connsiteY0" fmla="*/ 3087 h 1461849"/>
                <a:gd name="connsiteX1" fmla="*/ 1451877 w 2963700"/>
                <a:gd name="connsiteY1" fmla="*/ 1461848 h 1461849"/>
                <a:gd name="connsiteX2" fmla="*/ 2963666 w 2963700"/>
                <a:gd name="connsiteY2" fmla="*/ 0 h 1461849"/>
                <a:gd name="connsiteX0" fmla="*/ 0 w 2963701"/>
                <a:gd name="connsiteY0" fmla="*/ 3087 h 1300736"/>
                <a:gd name="connsiteX1" fmla="*/ 1480919 w 2963701"/>
                <a:gd name="connsiteY1" fmla="*/ 1300732 h 1300736"/>
                <a:gd name="connsiteX2" fmla="*/ 2963666 w 2963701"/>
                <a:gd name="connsiteY2" fmla="*/ 0 h 1300736"/>
                <a:gd name="connsiteX0" fmla="*/ 0 w 2963701"/>
                <a:gd name="connsiteY0" fmla="*/ 3087 h 1453383"/>
                <a:gd name="connsiteX1" fmla="*/ 1480919 w 2963701"/>
                <a:gd name="connsiteY1" fmla="*/ 1453382 h 1453383"/>
                <a:gd name="connsiteX2" fmla="*/ 2963666 w 2963701"/>
                <a:gd name="connsiteY2" fmla="*/ 0 h 145338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66"/>
                <a:gd name="connsiteY0" fmla="*/ 3087 h 1453883"/>
                <a:gd name="connsiteX1" fmla="*/ 1480919 w 2963666"/>
                <a:gd name="connsiteY1" fmla="*/ 1453382 h 1453883"/>
                <a:gd name="connsiteX2" fmla="*/ 2963666 w 2963666"/>
                <a:gd name="connsiteY2" fmla="*/ 0 h 1453883"/>
                <a:gd name="connsiteX0" fmla="*/ 0 w 2963666"/>
                <a:gd name="connsiteY0" fmla="*/ 3087 h 4558414"/>
                <a:gd name="connsiteX1" fmla="*/ 1509643 w 2963666"/>
                <a:gd name="connsiteY1" fmla="*/ 4558339 h 4558414"/>
                <a:gd name="connsiteX2" fmla="*/ 2963666 w 2963666"/>
                <a:gd name="connsiteY2" fmla="*/ 0 h 4558414"/>
                <a:gd name="connsiteX0" fmla="*/ 0 w 2963666"/>
                <a:gd name="connsiteY0" fmla="*/ 3087 h 4619601"/>
                <a:gd name="connsiteX1" fmla="*/ 1394724 w 2963666"/>
                <a:gd name="connsiteY1" fmla="*/ 4619528 h 4619601"/>
                <a:gd name="connsiteX2" fmla="*/ 2963666 w 2963666"/>
                <a:gd name="connsiteY2" fmla="*/ 0 h 4619601"/>
                <a:gd name="connsiteX0" fmla="*/ 500985 w 3830871"/>
                <a:gd name="connsiteY0" fmla="*/ 3087 h 4619553"/>
                <a:gd name="connsiteX1" fmla="*/ 1895709 w 3830871"/>
                <a:gd name="connsiteY1" fmla="*/ 4619528 h 4619553"/>
                <a:gd name="connsiteX2" fmla="*/ 3464651 w 3830871"/>
                <a:gd name="connsiteY2" fmla="*/ 0 h 4619553"/>
                <a:gd name="connsiteX0" fmla="*/ 451506 w 3830436"/>
                <a:gd name="connsiteY0" fmla="*/ 3087 h 3900687"/>
                <a:gd name="connsiteX1" fmla="*/ 1932414 w 3830436"/>
                <a:gd name="connsiteY1" fmla="*/ 3900655 h 3900687"/>
                <a:gd name="connsiteX2" fmla="*/ 3415172 w 3830436"/>
                <a:gd name="connsiteY2" fmla="*/ 0 h 3900687"/>
                <a:gd name="connsiteX0" fmla="*/ 712383 w 4354481"/>
                <a:gd name="connsiteY0" fmla="*/ 3087 h 3901687"/>
                <a:gd name="connsiteX1" fmla="*/ 2193291 w 4354481"/>
                <a:gd name="connsiteY1" fmla="*/ 3900655 h 3901687"/>
                <a:gd name="connsiteX2" fmla="*/ 3676049 w 4354481"/>
                <a:gd name="connsiteY2" fmla="*/ 0 h 3901687"/>
                <a:gd name="connsiteX0" fmla="*/ 712383 w 4354475"/>
                <a:gd name="connsiteY0" fmla="*/ 3087 h 4008718"/>
                <a:gd name="connsiteX1" fmla="*/ 2193289 w 4354475"/>
                <a:gd name="connsiteY1" fmla="*/ 4007722 h 4008718"/>
                <a:gd name="connsiteX2" fmla="*/ 3676049 w 4354475"/>
                <a:gd name="connsiteY2" fmla="*/ 0 h 4008718"/>
                <a:gd name="connsiteX0" fmla="*/ 724433 w 4378660"/>
                <a:gd name="connsiteY0" fmla="*/ 3087 h 4007809"/>
                <a:gd name="connsiteX1" fmla="*/ 2205339 w 4378660"/>
                <a:gd name="connsiteY1" fmla="*/ 4007722 h 4007809"/>
                <a:gd name="connsiteX2" fmla="*/ 3688099 w 4378660"/>
                <a:gd name="connsiteY2" fmla="*/ 0 h 4007809"/>
                <a:gd name="connsiteX0" fmla="*/ 724433 w 4706066"/>
                <a:gd name="connsiteY0" fmla="*/ 3087 h 4007800"/>
                <a:gd name="connsiteX1" fmla="*/ 2205339 w 4706066"/>
                <a:gd name="connsiteY1" fmla="*/ 4007722 h 4007800"/>
                <a:gd name="connsiteX2" fmla="*/ 3688099 w 4706066"/>
                <a:gd name="connsiteY2" fmla="*/ 0 h 4007800"/>
                <a:gd name="connsiteX0" fmla="*/ 1119956 w 5101589"/>
                <a:gd name="connsiteY0" fmla="*/ 3087 h 4007800"/>
                <a:gd name="connsiteX1" fmla="*/ 2600862 w 5101589"/>
                <a:gd name="connsiteY1" fmla="*/ 4007722 h 4007800"/>
                <a:gd name="connsiteX2" fmla="*/ 4083622 w 5101589"/>
                <a:gd name="connsiteY2" fmla="*/ 0 h 4007800"/>
                <a:gd name="connsiteX0" fmla="*/ 499435 w 3839070"/>
                <a:gd name="connsiteY0" fmla="*/ 3087 h 4007728"/>
                <a:gd name="connsiteX1" fmla="*/ 1980341 w 3839070"/>
                <a:gd name="connsiteY1" fmla="*/ 4007722 h 4007728"/>
                <a:gd name="connsiteX2" fmla="*/ 3463101 w 3839070"/>
                <a:gd name="connsiteY2" fmla="*/ 0 h 4007728"/>
                <a:gd name="connsiteX0" fmla="*/ 483760 w 3840099"/>
                <a:gd name="connsiteY0" fmla="*/ 3087 h 3173775"/>
                <a:gd name="connsiteX1" fmla="*/ 2022118 w 3840099"/>
                <a:gd name="connsiteY1" fmla="*/ 3173767 h 3173775"/>
                <a:gd name="connsiteX2" fmla="*/ 3447426 w 3840099"/>
                <a:gd name="connsiteY2" fmla="*/ 0 h 3173775"/>
                <a:gd name="connsiteX0" fmla="*/ 612389 w 4111070"/>
                <a:gd name="connsiteY0" fmla="*/ 3087 h 3173775"/>
                <a:gd name="connsiteX1" fmla="*/ 2150747 w 4111070"/>
                <a:gd name="connsiteY1" fmla="*/ 3173767 h 3173775"/>
                <a:gd name="connsiteX2" fmla="*/ 3576055 w 4111070"/>
                <a:gd name="connsiteY2" fmla="*/ 0 h 3173775"/>
                <a:gd name="connsiteX0" fmla="*/ 701915 w 4298933"/>
                <a:gd name="connsiteY0" fmla="*/ 3087 h 3173792"/>
                <a:gd name="connsiteX1" fmla="*/ 2240273 w 4298933"/>
                <a:gd name="connsiteY1" fmla="*/ 3173767 h 3173792"/>
                <a:gd name="connsiteX2" fmla="*/ 3665581 w 4298933"/>
                <a:gd name="connsiteY2" fmla="*/ 0 h 317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933" h="3173792">
                  <a:moveTo>
                    <a:pt x="701915" y="3087"/>
                  </a:moveTo>
                  <a:cubicBezTo>
                    <a:pt x="-233503" y="751348"/>
                    <a:pt x="-664272" y="3182811"/>
                    <a:pt x="2240273" y="3173767"/>
                  </a:cubicBezTo>
                  <a:cubicBezTo>
                    <a:pt x="5144818" y="3164723"/>
                    <a:pt x="4323904" y="644482"/>
                    <a:pt x="3665581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6" name="Oval 144" descr="Светлый диагональный 2"/>
            <p:cNvSpPr>
              <a:spLocks noChangeArrowheads="1"/>
            </p:cNvSpPr>
            <p:nvPr/>
          </p:nvSpPr>
          <p:spPr bwMode="auto">
            <a:xfrm rot="8100000">
              <a:off x="6368045" y="3224443"/>
              <a:ext cx="320490" cy="31845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Oval 144" descr="Светлый диагональный 2"/>
            <p:cNvSpPr>
              <a:spLocks noChangeArrowheads="1"/>
            </p:cNvSpPr>
            <p:nvPr/>
          </p:nvSpPr>
          <p:spPr bwMode="auto">
            <a:xfrm rot="8100000">
              <a:off x="6215502" y="3550796"/>
              <a:ext cx="146128" cy="145202"/>
            </a:xfrm>
            <a:prstGeom prst="ellips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cxnSp>
          <p:nvCxnSpPr>
            <p:cNvPr id="69" name="Прямая со стрелкой 68"/>
            <p:cNvCxnSpPr>
              <a:stCxn id="67" idx="2"/>
              <a:endCxn id="66" idx="6"/>
            </p:cNvCxnSpPr>
            <p:nvPr/>
          </p:nvCxnSpPr>
          <p:spPr>
            <a:xfrm rot="18900000" flipV="1">
              <a:off x="6324748" y="3534357"/>
              <a:ext cx="105713" cy="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>
              <a:stCxn id="66" idx="1"/>
              <a:endCxn id="62" idx="1"/>
            </p:cNvCxnSpPr>
            <p:nvPr/>
          </p:nvCxnSpPr>
          <p:spPr>
            <a:xfrm>
              <a:off x="6688026" y="3383164"/>
              <a:ext cx="3330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Овал 211"/>
            <p:cNvSpPr/>
            <p:nvPr/>
          </p:nvSpPr>
          <p:spPr>
            <a:xfrm>
              <a:off x="6012349" y="3136157"/>
              <a:ext cx="1666291" cy="847336"/>
            </a:xfrm>
            <a:custGeom>
              <a:avLst/>
              <a:gdLst>
                <a:gd name="connsiteX0" fmla="*/ 0 w 2198276"/>
                <a:gd name="connsiteY0" fmla="*/ 581299 h 1162597"/>
                <a:gd name="connsiteX1" fmla="*/ 1099138 w 2198276"/>
                <a:gd name="connsiteY1" fmla="*/ 0 h 1162597"/>
                <a:gd name="connsiteX2" fmla="*/ 2198276 w 2198276"/>
                <a:gd name="connsiteY2" fmla="*/ 581299 h 1162597"/>
                <a:gd name="connsiteX3" fmla="*/ 1099138 w 2198276"/>
                <a:gd name="connsiteY3" fmla="*/ 1162598 h 1162597"/>
                <a:gd name="connsiteX4" fmla="*/ 0 w 2198276"/>
                <a:gd name="connsiteY4" fmla="*/ 581299 h 1162597"/>
                <a:gd name="connsiteX0" fmla="*/ 0 w 2198276"/>
                <a:gd name="connsiteY0" fmla="*/ 581370 h 1162669"/>
                <a:gd name="connsiteX1" fmla="*/ 1099138 w 2198276"/>
                <a:gd name="connsiteY1" fmla="*/ 71 h 1162669"/>
                <a:gd name="connsiteX2" fmla="*/ 2198276 w 2198276"/>
                <a:gd name="connsiteY2" fmla="*/ 581370 h 1162669"/>
                <a:gd name="connsiteX3" fmla="*/ 1099138 w 2198276"/>
                <a:gd name="connsiteY3" fmla="*/ 1162669 h 1162669"/>
                <a:gd name="connsiteX4" fmla="*/ 0 w 2198276"/>
                <a:gd name="connsiteY4" fmla="*/ 581370 h 1162669"/>
                <a:gd name="connsiteX0" fmla="*/ 0 w 2198276"/>
                <a:gd name="connsiteY0" fmla="*/ 581370 h 1162740"/>
                <a:gd name="connsiteX1" fmla="*/ 1099138 w 2198276"/>
                <a:gd name="connsiteY1" fmla="*/ 71 h 1162740"/>
                <a:gd name="connsiteX2" fmla="*/ 2198276 w 2198276"/>
                <a:gd name="connsiteY2" fmla="*/ 581370 h 1162740"/>
                <a:gd name="connsiteX3" fmla="*/ 1099138 w 2198276"/>
                <a:gd name="connsiteY3" fmla="*/ 1162669 h 1162740"/>
                <a:gd name="connsiteX4" fmla="*/ 0 w 2198276"/>
                <a:gd name="connsiteY4" fmla="*/ 581370 h 116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276" h="1162740">
                  <a:moveTo>
                    <a:pt x="0" y="581370"/>
                  </a:moveTo>
                  <a:cubicBezTo>
                    <a:pt x="0" y="260327"/>
                    <a:pt x="248261" y="-5009"/>
                    <a:pt x="1099138" y="71"/>
                  </a:cubicBezTo>
                  <a:cubicBezTo>
                    <a:pt x="1950015" y="5151"/>
                    <a:pt x="2198276" y="260327"/>
                    <a:pt x="2198276" y="581370"/>
                  </a:cubicBezTo>
                  <a:cubicBezTo>
                    <a:pt x="2198276" y="902413"/>
                    <a:pt x="1828095" y="1167749"/>
                    <a:pt x="1099138" y="1162669"/>
                  </a:cubicBezTo>
                  <a:cubicBezTo>
                    <a:pt x="370181" y="1157589"/>
                    <a:pt x="0" y="902413"/>
                    <a:pt x="0" y="58137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82" name="Прямая со стрелкой 81"/>
          <p:cNvCxnSpPr/>
          <p:nvPr/>
        </p:nvCxnSpPr>
        <p:spPr>
          <a:xfrm>
            <a:off x="4116203" y="2386629"/>
            <a:ext cx="89864" cy="14352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3977878" y="2213786"/>
            <a:ext cx="184599" cy="183430"/>
          </a:xfrm>
          <a:prstGeom prst="ellipse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 rot="5605754">
            <a:off x="3872323" y="2035636"/>
            <a:ext cx="580425" cy="79868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78195"/>
              <a:gd name="connsiteY0" fmla="*/ 0 h 1298994"/>
              <a:gd name="connsiteX1" fmla="*/ 978195 w 978195"/>
              <a:gd name="connsiteY1" fmla="*/ 1298994 h 1298994"/>
              <a:gd name="connsiteX0" fmla="*/ 0 w 460445"/>
              <a:gd name="connsiteY0" fmla="*/ 0 h 1315049"/>
              <a:gd name="connsiteX1" fmla="*/ 460444 w 460445"/>
              <a:gd name="connsiteY1" fmla="*/ 1315049 h 1315049"/>
              <a:gd name="connsiteX0" fmla="*/ 400621 w 861066"/>
              <a:gd name="connsiteY0" fmla="*/ 0 h 1315049"/>
              <a:gd name="connsiteX1" fmla="*/ 861065 w 861066"/>
              <a:gd name="connsiteY1" fmla="*/ 1315049 h 1315049"/>
              <a:gd name="connsiteX0" fmla="*/ 420053 w 880498"/>
              <a:gd name="connsiteY0" fmla="*/ 0 h 1315049"/>
              <a:gd name="connsiteX1" fmla="*/ 880497 w 880498"/>
              <a:gd name="connsiteY1" fmla="*/ 1315049 h 1315049"/>
              <a:gd name="connsiteX0" fmla="*/ 406466 w 917414"/>
              <a:gd name="connsiteY0" fmla="*/ 0 h 1231812"/>
              <a:gd name="connsiteX1" fmla="*/ 917414 w 917414"/>
              <a:gd name="connsiteY1" fmla="*/ 1231812 h 1231812"/>
              <a:gd name="connsiteX0" fmla="*/ 423897 w 934845"/>
              <a:gd name="connsiteY0" fmla="*/ 0 h 1258990"/>
              <a:gd name="connsiteX1" fmla="*/ 934845 w 934845"/>
              <a:gd name="connsiteY1" fmla="*/ 1231812 h 1258990"/>
              <a:gd name="connsiteX0" fmla="*/ 397278 w 1009231"/>
              <a:gd name="connsiteY0" fmla="*/ 0 h 1218448"/>
              <a:gd name="connsiteX1" fmla="*/ 1009231 w 1009231"/>
              <a:gd name="connsiteY1" fmla="*/ 1190193 h 1218448"/>
              <a:gd name="connsiteX0" fmla="*/ 341189 w 953142"/>
              <a:gd name="connsiteY0" fmla="*/ 0 h 1218999"/>
              <a:gd name="connsiteX1" fmla="*/ 953142 w 953142"/>
              <a:gd name="connsiteY1" fmla="*/ 1190193 h 1218999"/>
              <a:gd name="connsiteX0" fmla="*/ 312141 w 1050351"/>
              <a:gd name="connsiteY0" fmla="*/ 0 h 1219003"/>
              <a:gd name="connsiteX1" fmla="*/ 1050350 w 1050351"/>
              <a:gd name="connsiteY1" fmla="*/ 1190199 h 1219003"/>
              <a:gd name="connsiteX0" fmla="*/ 326740 w 1064950"/>
              <a:gd name="connsiteY0" fmla="*/ 0 h 1209510"/>
              <a:gd name="connsiteX1" fmla="*/ 1064949 w 1064950"/>
              <a:gd name="connsiteY1" fmla="*/ 1190199 h 1209510"/>
              <a:gd name="connsiteX0" fmla="*/ 304386 w 1042596"/>
              <a:gd name="connsiteY0" fmla="*/ 0 h 1213978"/>
              <a:gd name="connsiteX1" fmla="*/ 1042595 w 1042596"/>
              <a:gd name="connsiteY1" fmla="*/ 1190199 h 1213978"/>
              <a:gd name="connsiteX0" fmla="*/ 315560 w 1053770"/>
              <a:gd name="connsiteY0" fmla="*/ 0 h 1209510"/>
              <a:gd name="connsiteX1" fmla="*/ 1053769 w 1053770"/>
              <a:gd name="connsiteY1" fmla="*/ 1190199 h 1209510"/>
              <a:gd name="connsiteX0" fmla="*/ 279050 w 1195302"/>
              <a:gd name="connsiteY0" fmla="*/ 0 h 1412277"/>
              <a:gd name="connsiteX1" fmla="*/ 1195302 w 1195302"/>
              <a:gd name="connsiteY1" fmla="*/ 1396406 h 1412277"/>
              <a:gd name="connsiteX0" fmla="*/ 253720 w 1319623"/>
              <a:gd name="connsiteY0" fmla="*/ 0 h 1540349"/>
              <a:gd name="connsiteX1" fmla="*/ 1319623 w 1319623"/>
              <a:gd name="connsiteY1" fmla="*/ 1526081 h 1540349"/>
              <a:gd name="connsiteX0" fmla="*/ 214826 w 1280729"/>
              <a:gd name="connsiteY0" fmla="*/ 0 h 1541972"/>
              <a:gd name="connsiteX1" fmla="*/ 1280729 w 1280729"/>
              <a:gd name="connsiteY1" fmla="*/ 1526081 h 1541972"/>
              <a:gd name="connsiteX0" fmla="*/ 238484 w 1304387"/>
              <a:gd name="connsiteY0" fmla="*/ 0 h 1528728"/>
              <a:gd name="connsiteX1" fmla="*/ 1304387 w 1304387"/>
              <a:gd name="connsiteY1" fmla="*/ 1526081 h 1528728"/>
              <a:gd name="connsiteX0" fmla="*/ 296355 w 1084977"/>
              <a:gd name="connsiteY0" fmla="*/ 0 h 1750397"/>
              <a:gd name="connsiteX1" fmla="*/ 1084977 w 1084977"/>
              <a:gd name="connsiteY1" fmla="*/ 1748242 h 1750397"/>
              <a:gd name="connsiteX0" fmla="*/ 223074 w 1382935"/>
              <a:gd name="connsiteY0" fmla="*/ 0 h 1707131"/>
              <a:gd name="connsiteX1" fmla="*/ 1382934 w 1382935"/>
              <a:gd name="connsiteY1" fmla="*/ 1704894 h 1707131"/>
              <a:gd name="connsiteX0" fmla="*/ 88456 w 1248317"/>
              <a:gd name="connsiteY0" fmla="*/ 0 h 1707157"/>
              <a:gd name="connsiteX1" fmla="*/ 464993 w 1248317"/>
              <a:gd name="connsiteY1" fmla="*/ 1531428 h 1707157"/>
              <a:gd name="connsiteX2" fmla="*/ 1248316 w 1248317"/>
              <a:gd name="connsiteY2" fmla="*/ 1704894 h 1707157"/>
              <a:gd name="connsiteX0" fmla="*/ 88456 w 1248317"/>
              <a:gd name="connsiteY0" fmla="*/ 0 h 1707157"/>
              <a:gd name="connsiteX1" fmla="*/ 278939 w 1248317"/>
              <a:gd name="connsiteY1" fmla="*/ 781795 h 1707157"/>
              <a:gd name="connsiteX2" fmla="*/ 464993 w 1248317"/>
              <a:gd name="connsiteY2" fmla="*/ 1531428 h 1707157"/>
              <a:gd name="connsiteX3" fmla="*/ 1248316 w 1248317"/>
              <a:gd name="connsiteY3" fmla="*/ 1704894 h 1707157"/>
              <a:gd name="connsiteX0" fmla="*/ 88456 w 1248317"/>
              <a:gd name="connsiteY0" fmla="*/ 0 h 1707157"/>
              <a:gd name="connsiteX1" fmla="*/ 278939 w 1248317"/>
              <a:gd name="connsiteY1" fmla="*/ 781795 h 1707157"/>
              <a:gd name="connsiteX2" fmla="*/ 464993 w 1248317"/>
              <a:gd name="connsiteY2" fmla="*/ 1531428 h 1707157"/>
              <a:gd name="connsiteX3" fmla="*/ 1248316 w 1248317"/>
              <a:gd name="connsiteY3" fmla="*/ 1704894 h 1707157"/>
              <a:gd name="connsiteX0" fmla="*/ 88456 w 1248317"/>
              <a:gd name="connsiteY0" fmla="*/ 0 h 1707157"/>
              <a:gd name="connsiteX1" fmla="*/ 278939 w 1248317"/>
              <a:gd name="connsiteY1" fmla="*/ 781795 h 1707157"/>
              <a:gd name="connsiteX2" fmla="*/ 464993 w 1248317"/>
              <a:gd name="connsiteY2" fmla="*/ 1531428 h 1707157"/>
              <a:gd name="connsiteX3" fmla="*/ 1248316 w 1248317"/>
              <a:gd name="connsiteY3" fmla="*/ 1704894 h 1707157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1 w 1159862"/>
              <a:gd name="connsiteY0" fmla="*/ 0 h 1713694"/>
              <a:gd name="connsiteX1" fmla="*/ 190484 w 1159862"/>
              <a:gd name="connsiteY1" fmla="*/ 781795 h 1713694"/>
              <a:gd name="connsiteX2" fmla="*/ 376538 w 1159862"/>
              <a:gd name="connsiteY2" fmla="*/ 1531428 h 1713694"/>
              <a:gd name="connsiteX3" fmla="*/ 1159861 w 1159862"/>
              <a:gd name="connsiteY3" fmla="*/ 1704894 h 1713694"/>
              <a:gd name="connsiteX0" fmla="*/ 5124 w 975987"/>
              <a:gd name="connsiteY0" fmla="*/ -1 h 2315069"/>
              <a:gd name="connsiteX1" fmla="*/ 6609 w 975987"/>
              <a:gd name="connsiteY1" fmla="*/ 1383170 h 2315069"/>
              <a:gd name="connsiteX2" fmla="*/ 192663 w 975987"/>
              <a:gd name="connsiteY2" fmla="*/ 2132803 h 2315069"/>
              <a:gd name="connsiteX3" fmla="*/ 975986 w 975987"/>
              <a:gd name="connsiteY3" fmla="*/ 2306269 h 2315069"/>
              <a:gd name="connsiteX0" fmla="*/ 1 w 1035737"/>
              <a:gd name="connsiteY0" fmla="*/ 1 h 2928928"/>
              <a:gd name="connsiteX1" fmla="*/ 66359 w 1035737"/>
              <a:gd name="connsiteY1" fmla="*/ 1997029 h 2928928"/>
              <a:gd name="connsiteX2" fmla="*/ 252413 w 1035737"/>
              <a:gd name="connsiteY2" fmla="*/ 2746662 h 2928928"/>
              <a:gd name="connsiteX3" fmla="*/ 1035736 w 1035737"/>
              <a:gd name="connsiteY3" fmla="*/ 2920128 h 2928928"/>
              <a:gd name="connsiteX0" fmla="*/ 248281 w 1284017"/>
              <a:gd name="connsiteY0" fmla="*/ 1 h 2945311"/>
              <a:gd name="connsiteX1" fmla="*/ 3518 w 1284017"/>
              <a:gd name="connsiteY1" fmla="*/ 1753895 h 2945311"/>
              <a:gd name="connsiteX2" fmla="*/ 500693 w 1284017"/>
              <a:gd name="connsiteY2" fmla="*/ 2746662 h 2945311"/>
              <a:gd name="connsiteX3" fmla="*/ 1284016 w 1284017"/>
              <a:gd name="connsiteY3" fmla="*/ 2920128 h 2945311"/>
              <a:gd name="connsiteX0" fmla="*/ 248281 w 1952254"/>
              <a:gd name="connsiteY0" fmla="*/ 1 h 3211963"/>
              <a:gd name="connsiteX1" fmla="*/ 3518 w 1952254"/>
              <a:gd name="connsiteY1" fmla="*/ 1753895 h 3211963"/>
              <a:gd name="connsiteX2" fmla="*/ 500693 w 1952254"/>
              <a:gd name="connsiteY2" fmla="*/ 2746662 h 3211963"/>
              <a:gd name="connsiteX3" fmla="*/ 1952254 w 1952254"/>
              <a:gd name="connsiteY3" fmla="*/ 3203992 h 3211963"/>
              <a:gd name="connsiteX0" fmla="*/ 423373 w 1948961"/>
              <a:gd name="connsiteY0" fmla="*/ 0 h 2428600"/>
              <a:gd name="connsiteX1" fmla="*/ 225 w 1948961"/>
              <a:gd name="connsiteY1" fmla="*/ 970532 h 2428600"/>
              <a:gd name="connsiteX2" fmla="*/ 497400 w 1948961"/>
              <a:gd name="connsiteY2" fmla="*/ 1963299 h 2428600"/>
              <a:gd name="connsiteX3" fmla="*/ 1948961 w 1948961"/>
              <a:gd name="connsiteY3" fmla="*/ 2420629 h 2428600"/>
              <a:gd name="connsiteX0" fmla="*/ 500092 w 2025680"/>
              <a:gd name="connsiteY0" fmla="*/ 0 h 2427012"/>
              <a:gd name="connsiteX1" fmla="*/ 76944 w 2025680"/>
              <a:gd name="connsiteY1" fmla="*/ 970532 h 2427012"/>
              <a:gd name="connsiteX2" fmla="*/ 203900 w 2025680"/>
              <a:gd name="connsiteY2" fmla="*/ 1881520 h 2427012"/>
              <a:gd name="connsiteX3" fmla="*/ 2025680 w 2025680"/>
              <a:gd name="connsiteY3" fmla="*/ 2420629 h 2427012"/>
              <a:gd name="connsiteX0" fmla="*/ 494686 w 1935382"/>
              <a:gd name="connsiteY0" fmla="*/ 0 h 2373629"/>
              <a:gd name="connsiteX1" fmla="*/ 71538 w 1935382"/>
              <a:gd name="connsiteY1" fmla="*/ 970532 h 2373629"/>
              <a:gd name="connsiteX2" fmla="*/ 198494 w 1935382"/>
              <a:gd name="connsiteY2" fmla="*/ 1881520 h 2373629"/>
              <a:gd name="connsiteX3" fmla="*/ 1935383 w 1935382"/>
              <a:gd name="connsiteY3" fmla="*/ 2366449 h 2373629"/>
              <a:gd name="connsiteX0" fmla="*/ 494686 w 1935382"/>
              <a:gd name="connsiteY0" fmla="*/ 0 h 2366450"/>
              <a:gd name="connsiteX1" fmla="*/ 71538 w 1935382"/>
              <a:gd name="connsiteY1" fmla="*/ 970532 h 2366450"/>
              <a:gd name="connsiteX2" fmla="*/ 198494 w 1935382"/>
              <a:gd name="connsiteY2" fmla="*/ 1881520 h 2366450"/>
              <a:gd name="connsiteX3" fmla="*/ 1935383 w 1935382"/>
              <a:gd name="connsiteY3" fmla="*/ 2366449 h 2366450"/>
              <a:gd name="connsiteX0" fmla="*/ 494686 w 1935382"/>
              <a:gd name="connsiteY0" fmla="*/ 0 h 2366450"/>
              <a:gd name="connsiteX1" fmla="*/ 71538 w 1935382"/>
              <a:gd name="connsiteY1" fmla="*/ 970532 h 2366450"/>
              <a:gd name="connsiteX2" fmla="*/ 198494 w 1935382"/>
              <a:gd name="connsiteY2" fmla="*/ 1881520 h 2366450"/>
              <a:gd name="connsiteX3" fmla="*/ 1935383 w 1935382"/>
              <a:gd name="connsiteY3" fmla="*/ 2366449 h 2366450"/>
              <a:gd name="connsiteX0" fmla="*/ 415935 w 1930835"/>
              <a:gd name="connsiteY0" fmla="*/ 0 h 2412818"/>
              <a:gd name="connsiteX1" fmla="*/ 66991 w 1930835"/>
              <a:gd name="connsiteY1" fmla="*/ 1016900 h 2412818"/>
              <a:gd name="connsiteX2" fmla="*/ 193947 w 1930835"/>
              <a:gd name="connsiteY2" fmla="*/ 1927888 h 2412818"/>
              <a:gd name="connsiteX3" fmla="*/ 1930836 w 1930835"/>
              <a:gd name="connsiteY3" fmla="*/ 2412817 h 2412818"/>
              <a:gd name="connsiteX0" fmla="*/ 415935 w 1930835"/>
              <a:gd name="connsiteY0" fmla="*/ 0 h 2412818"/>
              <a:gd name="connsiteX1" fmla="*/ 66991 w 1930835"/>
              <a:gd name="connsiteY1" fmla="*/ 1016900 h 2412818"/>
              <a:gd name="connsiteX2" fmla="*/ 193947 w 1930835"/>
              <a:gd name="connsiteY2" fmla="*/ 1927888 h 2412818"/>
              <a:gd name="connsiteX3" fmla="*/ 1930836 w 1930835"/>
              <a:gd name="connsiteY3" fmla="*/ 2412817 h 2412818"/>
              <a:gd name="connsiteX0" fmla="*/ 408409 w 1804547"/>
              <a:gd name="connsiteY0" fmla="*/ 0 h 2310281"/>
              <a:gd name="connsiteX1" fmla="*/ 59465 w 1804547"/>
              <a:gd name="connsiteY1" fmla="*/ 1016900 h 2310281"/>
              <a:gd name="connsiteX2" fmla="*/ 186421 w 1804547"/>
              <a:gd name="connsiteY2" fmla="*/ 1927888 h 2310281"/>
              <a:gd name="connsiteX3" fmla="*/ 1804546 w 1804547"/>
              <a:gd name="connsiteY3" fmla="*/ 2310281 h 2310281"/>
              <a:gd name="connsiteX0" fmla="*/ 408409 w 1804547"/>
              <a:gd name="connsiteY0" fmla="*/ 0 h 2310281"/>
              <a:gd name="connsiteX1" fmla="*/ 59465 w 1804547"/>
              <a:gd name="connsiteY1" fmla="*/ 1016900 h 2310281"/>
              <a:gd name="connsiteX2" fmla="*/ 186421 w 1804547"/>
              <a:gd name="connsiteY2" fmla="*/ 1927888 h 2310281"/>
              <a:gd name="connsiteX3" fmla="*/ 1804546 w 1804547"/>
              <a:gd name="connsiteY3" fmla="*/ 2310281 h 2310281"/>
              <a:gd name="connsiteX0" fmla="*/ 488073 w 1884211"/>
              <a:gd name="connsiteY0" fmla="*/ 0 h 2310281"/>
              <a:gd name="connsiteX1" fmla="*/ 22369 w 1884211"/>
              <a:gd name="connsiteY1" fmla="*/ 1081036 h 2310281"/>
              <a:gd name="connsiteX2" fmla="*/ 266085 w 1884211"/>
              <a:gd name="connsiteY2" fmla="*/ 1927888 h 2310281"/>
              <a:gd name="connsiteX3" fmla="*/ 1884210 w 1884211"/>
              <a:gd name="connsiteY3" fmla="*/ 2310281 h 2310281"/>
              <a:gd name="connsiteX0" fmla="*/ 465719 w 1861857"/>
              <a:gd name="connsiteY0" fmla="*/ 0 h 2310281"/>
              <a:gd name="connsiteX1" fmla="*/ 15 w 1861857"/>
              <a:gd name="connsiteY1" fmla="*/ 1081036 h 2310281"/>
              <a:gd name="connsiteX2" fmla="*/ 485104 w 1861857"/>
              <a:gd name="connsiteY2" fmla="*/ 1907628 h 2310281"/>
              <a:gd name="connsiteX3" fmla="*/ 1861856 w 1861857"/>
              <a:gd name="connsiteY3" fmla="*/ 2310281 h 2310281"/>
              <a:gd name="connsiteX0" fmla="*/ 465719 w 1861857"/>
              <a:gd name="connsiteY0" fmla="*/ 0 h 2310281"/>
              <a:gd name="connsiteX1" fmla="*/ 15 w 1861857"/>
              <a:gd name="connsiteY1" fmla="*/ 1081036 h 2310281"/>
              <a:gd name="connsiteX2" fmla="*/ 485104 w 1861857"/>
              <a:gd name="connsiteY2" fmla="*/ 1907628 h 2310281"/>
              <a:gd name="connsiteX3" fmla="*/ 1861856 w 1861857"/>
              <a:gd name="connsiteY3" fmla="*/ 2310281 h 2310281"/>
              <a:gd name="connsiteX0" fmla="*/ 487505 w 1883643"/>
              <a:gd name="connsiteY0" fmla="*/ 0 h 2310281"/>
              <a:gd name="connsiteX1" fmla="*/ 21801 w 1883643"/>
              <a:gd name="connsiteY1" fmla="*/ 1081036 h 2310281"/>
              <a:gd name="connsiteX2" fmla="*/ 506890 w 1883643"/>
              <a:gd name="connsiteY2" fmla="*/ 1907628 h 2310281"/>
              <a:gd name="connsiteX3" fmla="*/ 1883642 w 1883643"/>
              <a:gd name="connsiteY3" fmla="*/ 2310281 h 2310281"/>
              <a:gd name="connsiteX0" fmla="*/ 446387 w 1842525"/>
              <a:gd name="connsiteY0" fmla="*/ 0 h 2310281"/>
              <a:gd name="connsiteX1" fmla="*/ 13952 w 1842525"/>
              <a:gd name="connsiteY1" fmla="*/ 1121086 h 2310281"/>
              <a:gd name="connsiteX2" fmla="*/ 465772 w 1842525"/>
              <a:gd name="connsiteY2" fmla="*/ 1907628 h 2310281"/>
              <a:gd name="connsiteX3" fmla="*/ 1842524 w 1842525"/>
              <a:gd name="connsiteY3" fmla="*/ 2310281 h 2310281"/>
              <a:gd name="connsiteX0" fmla="*/ 505394 w 1901532"/>
              <a:gd name="connsiteY0" fmla="*/ 0 h 2310281"/>
              <a:gd name="connsiteX1" fmla="*/ 72959 w 1901532"/>
              <a:gd name="connsiteY1" fmla="*/ 1121086 h 2310281"/>
              <a:gd name="connsiteX2" fmla="*/ 524779 w 1901532"/>
              <a:gd name="connsiteY2" fmla="*/ 1907628 h 2310281"/>
              <a:gd name="connsiteX3" fmla="*/ 1901531 w 1901532"/>
              <a:gd name="connsiteY3" fmla="*/ 2310281 h 2310281"/>
              <a:gd name="connsiteX0" fmla="*/ 582309 w 1978447"/>
              <a:gd name="connsiteY0" fmla="*/ 0 h 2310281"/>
              <a:gd name="connsiteX1" fmla="*/ 65176 w 1978447"/>
              <a:gd name="connsiteY1" fmla="*/ 1208656 h 2310281"/>
              <a:gd name="connsiteX2" fmla="*/ 601694 w 1978447"/>
              <a:gd name="connsiteY2" fmla="*/ 1907628 h 2310281"/>
              <a:gd name="connsiteX3" fmla="*/ 1978446 w 1978447"/>
              <a:gd name="connsiteY3" fmla="*/ 2310281 h 2310281"/>
              <a:gd name="connsiteX0" fmla="*/ 590456 w 1986594"/>
              <a:gd name="connsiteY0" fmla="*/ 0 h 2310281"/>
              <a:gd name="connsiteX1" fmla="*/ 73323 w 1986594"/>
              <a:gd name="connsiteY1" fmla="*/ 1208656 h 2310281"/>
              <a:gd name="connsiteX2" fmla="*/ 609841 w 1986594"/>
              <a:gd name="connsiteY2" fmla="*/ 1907628 h 2310281"/>
              <a:gd name="connsiteX3" fmla="*/ 1986593 w 1986594"/>
              <a:gd name="connsiteY3" fmla="*/ 2310281 h 2310281"/>
              <a:gd name="connsiteX0" fmla="*/ 517356 w 1913494"/>
              <a:gd name="connsiteY0" fmla="*/ 0 h 2310281"/>
              <a:gd name="connsiteX1" fmla="*/ 223 w 1913494"/>
              <a:gd name="connsiteY1" fmla="*/ 1208656 h 2310281"/>
              <a:gd name="connsiteX2" fmla="*/ 485120 w 1913494"/>
              <a:gd name="connsiteY2" fmla="*/ 1893500 h 2310281"/>
              <a:gd name="connsiteX3" fmla="*/ 1913493 w 1913494"/>
              <a:gd name="connsiteY3" fmla="*/ 2310281 h 2310281"/>
              <a:gd name="connsiteX0" fmla="*/ 553238 w 1949376"/>
              <a:gd name="connsiteY0" fmla="*/ 0 h 2310281"/>
              <a:gd name="connsiteX1" fmla="*/ 36105 w 1949376"/>
              <a:gd name="connsiteY1" fmla="*/ 1208656 h 2310281"/>
              <a:gd name="connsiteX2" fmla="*/ 521002 w 1949376"/>
              <a:gd name="connsiteY2" fmla="*/ 1893500 h 2310281"/>
              <a:gd name="connsiteX3" fmla="*/ 1949375 w 1949376"/>
              <a:gd name="connsiteY3" fmla="*/ 2310281 h 2310281"/>
              <a:gd name="connsiteX0" fmla="*/ 553238 w 1949376"/>
              <a:gd name="connsiteY0" fmla="*/ 0 h 2310281"/>
              <a:gd name="connsiteX1" fmla="*/ 36105 w 1949376"/>
              <a:gd name="connsiteY1" fmla="*/ 1208656 h 2310281"/>
              <a:gd name="connsiteX2" fmla="*/ 521002 w 1949376"/>
              <a:gd name="connsiteY2" fmla="*/ 1893500 h 2310281"/>
              <a:gd name="connsiteX3" fmla="*/ 1949375 w 1949376"/>
              <a:gd name="connsiteY3" fmla="*/ 2310281 h 2310281"/>
              <a:gd name="connsiteX0" fmla="*/ 579131 w 1914774"/>
              <a:gd name="connsiteY0" fmla="*/ 1 h 2313272"/>
              <a:gd name="connsiteX1" fmla="*/ 1503 w 1914774"/>
              <a:gd name="connsiteY1" fmla="*/ 1211647 h 2313272"/>
              <a:gd name="connsiteX2" fmla="*/ 486400 w 1914774"/>
              <a:gd name="connsiteY2" fmla="*/ 1896491 h 2313272"/>
              <a:gd name="connsiteX3" fmla="*/ 1914773 w 1914774"/>
              <a:gd name="connsiteY3" fmla="*/ 2313272 h 2313272"/>
              <a:gd name="connsiteX0" fmla="*/ 578590 w 1974123"/>
              <a:gd name="connsiteY0" fmla="*/ 1 h 2301975"/>
              <a:gd name="connsiteX1" fmla="*/ 962 w 1974123"/>
              <a:gd name="connsiteY1" fmla="*/ 1211647 h 2301975"/>
              <a:gd name="connsiteX2" fmla="*/ 485859 w 1974123"/>
              <a:gd name="connsiteY2" fmla="*/ 1896491 h 2301975"/>
              <a:gd name="connsiteX3" fmla="*/ 1974122 w 1974123"/>
              <a:gd name="connsiteY3" fmla="*/ 2301975 h 2301975"/>
              <a:gd name="connsiteX0" fmla="*/ 577686 w 1973219"/>
              <a:gd name="connsiteY0" fmla="*/ 1 h 2301975"/>
              <a:gd name="connsiteX1" fmla="*/ 58 w 1973219"/>
              <a:gd name="connsiteY1" fmla="*/ 1211647 h 2301975"/>
              <a:gd name="connsiteX2" fmla="*/ 484955 w 1973219"/>
              <a:gd name="connsiteY2" fmla="*/ 1896491 h 2301975"/>
              <a:gd name="connsiteX3" fmla="*/ 1973218 w 1973219"/>
              <a:gd name="connsiteY3" fmla="*/ 2301975 h 2301975"/>
              <a:gd name="connsiteX0" fmla="*/ 577723 w 1973256"/>
              <a:gd name="connsiteY0" fmla="*/ 1 h 2301975"/>
              <a:gd name="connsiteX1" fmla="*/ 95 w 1973256"/>
              <a:gd name="connsiteY1" fmla="*/ 1211647 h 2301975"/>
              <a:gd name="connsiteX2" fmla="*/ 484992 w 1973256"/>
              <a:gd name="connsiteY2" fmla="*/ 1896491 h 2301975"/>
              <a:gd name="connsiteX3" fmla="*/ 1973255 w 1973256"/>
              <a:gd name="connsiteY3" fmla="*/ 2301975 h 2301975"/>
              <a:gd name="connsiteX0" fmla="*/ 582861 w 1978394"/>
              <a:gd name="connsiteY0" fmla="*/ 1 h 2301975"/>
              <a:gd name="connsiteX1" fmla="*/ 5233 w 1978394"/>
              <a:gd name="connsiteY1" fmla="*/ 1211647 h 2301975"/>
              <a:gd name="connsiteX2" fmla="*/ 430240 w 1978394"/>
              <a:gd name="connsiteY2" fmla="*/ 1907787 h 2301975"/>
              <a:gd name="connsiteX3" fmla="*/ 1978393 w 1978394"/>
              <a:gd name="connsiteY3" fmla="*/ 2301975 h 2301975"/>
              <a:gd name="connsiteX0" fmla="*/ 618854 w 2014387"/>
              <a:gd name="connsiteY0" fmla="*/ 1 h 2301975"/>
              <a:gd name="connsiteX1" fmla="*/ 2708 w 2014387"/>
              <a:gd name="connsiteY1" fmla="*/ 1238566 h 2301975"/>
              <a:gd name="connsiteX2" fmla="*/ 466233 w 2014387"/>
              <a:gd name="connsiteY2" fmla="*/ 1907787 h 2301975"/>
              <a:gd name="connsiteX3" fmla="*/ 2014386 w 2014387"/>
              <a:gd name="connsiteY3" fmla="*/ 2301975 h 2301975"/>
              <a:gd name="connsiteX0" fmla="*/ 618854 w 2014387"/>
              <a:gd name="connsiteY0" fmla="*/ 1 h 2301975"/>
              <a:gd name="connsiteX1" fmla="*/ 2708 w 2014387"/>
              <a:gd name="connsiteY1" fmla="*/ 1238566 h 2301975"/>
              <a:gd name="connsiteX2" fmla="*/ 466234 w 2014387"/>
              <a:gd name="connsiteY2" fmla="*/ 1907786 h 2301975"/>
              <a:gd name="connsiteX3" fmla="*/ 2014386 w 2014387"/>
              <a:gd name="connsiteY3" fmla="*/ 2301975 h 2301975"/>
              <a:gd name="connsiteX0" fmla="*/ 622505 w 2018038"/>
              <a:gd name="connsiteY0" fmla="*/ 1 h 2301975"/>
              <a:gd name="connsiteX1" fmla="*/ 6359 w 2018038"/>
              <a:gd name="connsiteY1" fmla="*/ 1238566 h 2301975"/>
              <a:gd name="connsiteX2" fmla="*/ 469885 w 2018038"/>
              <a:gd name="connsiteY2" fmla="*/ 1907786 h 2301975"/>
              <a:gd name="connsiteX3" fmla="*/ 2018037 w 2018038"/>
              <a:gd name="connsiteY3" fmla="*/ 2301975 h 2301975"/>
              <a:gd name="connsiteX0" fmla="*/ 621901 w 2017434"/>
              <a:gd name="connsiteY0" fmla="*/ 1 h 2301975"/>
              <a:gd name="connsiteX1" fmla="*/ 5755 w 2017434"/>
              <a:gd name="connsiteY1" fmla="*/ 1238566 h 2301975"/>
              <a:gd name="connsiteX2" fmla="*/ 469281 w 2017434"/>
              <a:gd name="connsiteY2" fmla="*/ 1907786 h 2301975"/>
              <a:gd name="connsiteX3" fmla="*/ 2017433 w 2017434"/>
              <a:gd name="connsiteY3" fmla="*/ 2301975 h 2301975"/>
              <a:gd name="connsiteX0" fmla="*/ 628979 w 2024512"/>
              <a:gd name="connsiteY0" fmla="*/ 1 h 2301975"/>
              <a:gd name="connsiteX1" fmla="*/ 12833 w 2024512"/>
              <a:gd name="connsiteY1" fmla="*/ 1238566 h 2301975"/>
              <a:gd name="connsiteX2" fmla="*/ 426549 w 2024512"/>
              <a:gd name="connsiteY2" fmla="*/ 1918585 h 2301975"/>
              <a:gd name="connsiteX3" fmla="*/ 2024511 w 2024512"/>
              <a:gd name="connsiteY3" fmla="*/ 2301975 h 2301975"/>
              <a:gd name="connsiteX0" fmla="*/ 649241 w 2044774"/>
              <a:gd name="connsiteY0" fmla="*/ 1 h 2301975"/>
              <a:gd name="connsiteX1" fmla="*/ 33095 w 2044774"/>
              <a:gd name="connsiteY1" fmla="*/ 1238566 h 2301975"/>
              <a:gd name="connsiteX2" fmla="*/ 446811 w 2044774"/>
              <a:gd name="connsiteY2" fmla="*/ 1918585 h 2301975"/>
              <a:gd name="connsiteX3" fmla="*/ 2044773 w 2044774"/>
              <a:gd name="connsiteY3" fmla="*/ 2301975 h 2301975"/>
              <a:gd name="connsiteX0" fmla="*/ 645111 w 2040644"/>
              <a:gd name="connsiteY0" fmla="*/ 1 h 2301975"/>
              <a:gd name="connsiteX1" fmla="*/ 28965 w 2040644"/>
              <a:gd name="connsiteY1" fmla="*/ 1238566 h 2301975"/>
              <a:gd name="connsiteX2" fmla="*/ 442681 w 2040644"/>
              <a:gd name="connsiteY2" fmla="*/ 1918585 h 2301975"/>
              <a:gd name="connsiteX3" fmla="*/ 2040643 w 2040644"/>
              <a:gd name="connsiteY3" fmla="*/ 2301975 h 2301975"/>
              <a:gd name="connsiteX0" fmla="*/ 645111 w 2040644"/>
              <a:gd name="connsiteY0" fmla="*/ 1 h 2301975"/>
              <a:gd name="connsiteX1" fmla="*/ 28965 w 2040644"/>
              <a:gd name="connsiteY1" fmla="*/ 1238566 h 2301975"/>
              <a:gd name="connsiteX2" fmla="*/ 442681 w 2040644"/>
              <a:gd name="connsiteY2" fmla="*/ 1918585 h 2301975"/>
              <a:gd name="connsiteX3" fmla="*/ 2040643 w 2040644"/>
              <a:gd name="connsiteY3" fmla="*/ 2301975 h 2301975"/>
              <a:gd name="connsiteX0" fmla="*/ 645111 w 2040644"/>
              <a:gd name="connsiteY0" fmla="*/ 1 h 2301975"/>
              <a:gd name="connsiteX1" fmla="*/ 28965 w 2040644"/>
              <a:gd name="connsiteY1" fmla="*/ 1238566 h 2301975"/>
              <a:gd name="connsiteX2" fmla="*/ 442681 w 2040644"/>
              <a:gd name="connsiteY2" fmla="*/ 1918585 h 2301975"/>
              <a:gd name="connsiteX3" fmla="*/ 2040643 w 2040644"/>
              <a:gd name="connsiteY3" fmla="*/ 2301975 h 2301975"/>
              <a:gd name="connsiteX0" fmla="*/ 640636 w 2036169"/>
              <a:gd name="connsiteY0" fmla="*/ 1 h 2301975"/>
              <a:gd name="connsiteX1" fmla="*/ 24490 w 2036169"/>
              <a:gd name="connsiteY1" fmla="*/ 1238566 h 2301975"/>
              <a:gd name="connsiteX2" fmla="*/ 438206 w 2036169"/>
              <a:gd name="connsiteY2" fmla="*/ 1918585 h 2301975"/>
              <a:gd name="connsiteX3" fmla="*/ 2036168 w 2036169"/>
              <a:gd name="connsiteY3" fmla="*/ 2301975 h 2301975"/>
              <a:gd name="connsiteX0" fmla="*/ 634472 w 2030005"/>
              <a:gd name="connsiteY0" fmla="*/ 1 h 2301975"/>
              <a:gd name="connsiteX1" fmla="*/ 18326 w 2030005"/>
              <a:gd name="connsiteY1" fmla="*/ 1238566 h 2301975"/>
              <a:gd name="connsiteX2" fmla="*/ 432042 w 2030005"/>
              <a:gd name="connsiteY2" fmla="*/ 1918585 h 2301975"/>
              <a:gd name="connsiteX3" fmla="*/ 2030004 w 2030005"/>
              <a:gd name="connsiteY3" fmla="*/ 2301975 h 23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005" h="2301975">
                <a:moveTo>
                  <a:pt x="634472" y="1"/>
                </a:moveTo>
                <a:cubicBezTo>
                  <a:pt x="756193" y="783060"/>
                  <a:pt x="84730" y="950546"/>
                  <a:pt x="18326" y="1238566"/>
                </a:cubicBezTo>
                <a:cubicBezTo>
                  <a:pt x="-48078" y="1526586"/>
                  <a:pt x="60658" y="1801502"/>
                  <a:pt x="432042" y="1918585"/>
                </a:cubicBezTo>
                <a:cubicBezTo>
                  <a:pt x="803426" y="2035668"/>
                  <a:pt x="1272463" y="1639236"/>
                  <a:pt x="2030004" y="2301975"/>
                </a:cubicBez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 стрелкой 85"/>
          <p:cNvCxnSpPr/>
          <p:nvPr/>
        </p:nvCxnSpPr>
        <p:spPr>
          <a:xfrm>
            <a:off x="4319323" y="2916806"/>
            <a:ext cx="0" cy="204924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Группа 89"/>
          <p:cNvGrpSpPr/>
          <p:nvPr/>
        </p:nvGrpSpPr>
        <p:grpSpPr>
          <a:xfrm>
            <a:off x="3645685" y="4338854"/>
            <a:ext cx="1870456" cy="784388"/>
            <a:chOff x="6888047" y="4063034"/>
            <a:chExt cx="1870456" cy="784388"/>
          </a:xfrm>
        </p:grpSpPr>
        <p:sp>
          <p:nvSpPr>
            <p:cNvPr id="91" name="Овал 211"/>
            <p:cNvSpPr/>
            <p:nvPr/>
          </p:nvSpPr>
          <p:spPr>
            <a:xfrm>
              <a:off x="6915461" y="4063034"/>
              <a:ext cx="1843042" cy="784388"/>
            </a:xfrm>
            <a:custGeom>
              <a:avLst/>
              <a:gdLst>
                <a:gd name="connsiteX0" fmla="*/ 0 w 2198276"/>
                <a:gd name="connsiteY0" fmla="*/ 581299 h 1162597"/>
                <a:gd name="connsiteX1" fmla="*/ 1099138 w 2198276"/>
                <a:gd name="connsiteY1" fmla="*/ 0 h 1162597"/>
                <a:gd name="connsiteX2" fmla="*/ 2198276 w 2198276"/>
                <a:gd name="connsiteY2" fmla="*/ 581299 h 1162597"/>
                <a:gd name="connsiteX3" fmla="*/ 1099138 w 2198276"/>
                <a:gd name="connsiteY3" fmla="*/ 1162598 h 1162597"/>
                <a:gd name="connsiteX4" fmla="*/ 0 w 2198276"/>
                <a:gd name="connsiteY4" fmla="*/ 581299 h 1162597"/>
                <a:gd name="connsiteX0" fmla="*/ 0 w 2198276"/>
                <a:gd name="connsiteY0" fmla="*/ 581370 h 1162669"/>
                <a:gd name="connsiteX1" fmla="*/ 1099138 w 2198276"/>
                <a:gd name="connsiteY1" fmla="*/ 71 h 1162669"/>
                <a:gd name="connsiteX2" fmla="*/ 2198276 w 2198276"/>
                <a:gd name="connsiteY2" fmla="*/ 581370 h 1162669"/>
                <a:gd name="connsiteX3" fmla="*/ 1099138 w 2198276"/>
                <a:gd name="connsiteY3" fmla="*/ 1162669 h 1162669"/>
                <a:gd name="connsiteX4" fmla="*/ 0 w 2198276"/>
                <a:gd name="connsiteY4" fmla="*/ 581370 h 1162669"/>
                <a:gd name="connsiteX0" fmla="*/ 0 w 2198276"/>
                <a:gd name="connsiteY0" fmla="*/ 581370 h 1162740"/>
                <a:gd name="connsiteX1" fmla="*/ 1099138 w 2198276"/>
                <a:gd name="connsiteY1" fmla="*/ 71 h 1162740"/>
                <a:gd name="connsiteX2" fmla="*/ 2198276 w 2198276"/>
                <a:gd name="connsiteY2" fmla="*/ 581370 h 1162740"/>
                <a:gd name="connsiteX3" fmla="*/ 1099138 w 2198276"/>
                <a:gd name="connsiteY3" fmla="*/ 1162669 h 1162740"/>
                <a:gd name="connsiteX4" fmla="*/ 0 w 2198276"/>
                <a:gd name="connsiteY4" fmla="*/ 581370 h 116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276" h="1162740">
                  <a:moveTo>
                    <a:pt x="0" y="581370"/>
                  </a:moveTo>
                  <a:cubicBezTo>
                    <a:pt x="0" y="260327"/>
                    <a:pt x="248261" y="-5009"/>
                    <a:pt x="1099138" y="71"/>
                  </a:cubicBezTo>
                  <a:cubicBezTo>
                    <a:pt x="1950015" y="5151"/>
                    <a:pt x="2198276" y="260327"/>
                    <a:pt x="2198276" y="581370"/>
                  </a:cubicBezTo>
                  <a:cubicBezTo>
                    <a:pt x="2198276" y="902413"/>
                    <a:pt x="1828095" y="1167749"/>
                    <a:pt x="1099138" y="1162669"/>
                  </a:cubicBezTo>
                  <a:cubicBezTo>
                    <a:pt x="370181" y="1157589"/>
                    <a:pt x="0" y="902413"/>
                    <a:pt x="0" y="58137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2" name="Полилиния 91"/>
            <p:cNvSpPr/>
            <p:nvPr/>
          </p:nvSpPr>
          <p:spPr>
            <a:xfrm flipH="1">
              <a:off x="6888047" y="4385470"/>
              <a:ext cx="1847686" cy="459897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240"/>
                <a:gd name="connsiteX1" fmla="*/ 1473200 w 3235960"/>
                <a:gd name="connsiteY1" fmla="*/ 1374140 h 1374240"/>
                <a:gd name="connsiteX2" fmla="*/ 3235960 w 3235960"/>
                <a:gd name="connsiteY2" fmla="*/ 0 h 1374240"/>
                <a:gd name="connsiteX0" fmla="*/ 0 w 3224530"/>
                <a:gd name="connsiteY0" fmla="*/ 368300 h 1734796"/>
                <a:gd name="connsiteX1" fmla="*/ 1473200 w 3224530"/>
                <a:gd name="connsiteY1" fmla="*/ 1732280 h 1734796"/>
                <a:gd name="connsiteX2" fmla="*/ 3224530 w 3224530"/>
                <a:gd name="connsiteY2" fmla="*/ 0 h 1734796"/>
                <a:gd name="connsiteX0" fmla="*/ 0 w 3224551"/>
                <a:gd name="connsiteY0" fmla="*/ 368300 h 1734796"/>
                <a:gd name="connsiteX1" fmla="*/ 1473200 w 3224551"/>
                <a:gd name="connsiteY1" fmla="*/ 1732280 h 1734796"/>
                <a:gd name="connsiteX2" fmla="*/ 3224530 w 3224551"/>
                <a:gd name="connsiteY2" fmla="*/ 0 h 1734796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8"/>
                <a:gd name="connsiteY0" fmla="*/ 6350 h 1732285"/>
                <a:gd name="connsiteX1" fmla="*/ 1454150 w 3205508"/>
                <a:gd name="connsiteY1" fmla="*/ 1732280 h 1732285"/>
                <a:gd name="connsiteX2" fmla="*/ 3205480 w 3205508"/>
                <a:gd name="connsiteY2" fmla="*/ 0 h 1732285"/>
                <a:gd name="connsiteX0" fmla="*/ 0 w 3205507"/>
                <a:gd name="connsiteY0" fmla="*/ 6350 h 1732285"/>
                <a:gd name="connsiteX1" fmla="*/ 1454150 w 3205507"/>
                <a:gd name="connsiteY1" fmla="*/ 1732280 h 1732285"/>
                <a:gd name="connsiteX2" fmla="*/ 3205480 w 3205507"/>
                <a:gd name="connsiteY2" fmla="*/ 0 h 1732285"/>
                <a:gd name="connsiteX0" fmla="*/ 0 w 3220741"/>
                <a:gd name="connsiteY0" fmla="*/ 2540 h 1732280"/>
                <a:gd name="connsiteX1" fmla="*/ 1469390 w 3220741"/>
                <a:gd name="connsiteY1" fmla="*/ 1732280 h 1732280"/>
                <a:gd name="connsiteX2" fmla="*/ 3220720 w 3220741"/>
                <a:gd name="connsiteY2" fmla="*/ 0 h 1732280"/>
                <a:gd name="connsiteX0" fmla="*/ 0 w 3220741"/>
                <a:gd name="connsiteY0" fmla="*/ 5080 h 1734820"/>
                <a:gd name="connsiteX1" fmla="*/ 1469390 w 3220741"/>
                <a:gd name="connsiteY1" fmla="*/ 1734820 h 1734820"/>
                <a:gd name="connsiteX2" fmla="*/ 3220720 w 3220741"/>
                <a:gd name="connsiteY2" fmla="*/ 0 h 1734820"/>
                <a:gd name="connsiteX0" fmla="*/ 0 w 3230901"/>
                <a:gd name="connsiteY0" fmla="*/ 17780 h 1747526"/>
                <a:gd name="connsiteX1" fmla="*/ 1469390 w 3230901"/>
                <a:gd name="connsiteY1" fmla="*/ 1747520 h 1747526"/>
                <a:gd name="connsiteX2" fmla="*/ 3230880 w 3230901"/>
                <a:gd name="connsiteY2" fmla="*/ 0 h 1747526"/>
                <a:gd name="connsiteX0" fmla="*/ 0 w 3230904"/>
                <a:gd name="connsiteY0" fmla="*/ 17780 h 1747534"/>
                <a:gd name="connsiteX1" fmla="*/ 1469390 w 3230904"/>
                <a:gd name="connsiteY1" fmla="*/ 1747520 h 1747534"/>
                <a:gd name="connsiteX2" fmla="*/ 3230880 w 3230904"/>
                <a:gd name="connsiteY2" fmla="*/ 0 h 1747534"/>
                <a:gd name="connsiteX0" fmla="*/ 0 w 3230904"/>
                <a:gd name="connsiteY0" fmla="*/ 17780 h 1614186"/>
                <a:gd name="connsiteX1" fmla="*/ 1473200 w 3230904"/>
                <a:gd name="connsiteY1" fmla="*/ 1614170 h 1614186"/>
                <a:gd name="connsiteX2" fmla="*/ 3230880 w 3230904"/>
                <a:gd name="connsiteY2" fmla="*/ 0 h 1614186"/>
                <a:gd name="connsiteX0" fmla="*/ 0 w 3230911"/>
                <a:gd name="connsiteY0" fmla="*/ 17780 h 1614186"/>
                <a:gd name="connsiteX1" fmla="*/ 1473200 w 3230911"/>
                <a:gd name="connsiteY1" fmla="*/ 1614170 h 1614186"/>
                <a:gd name="connsiteX2" fmla="*/ 3230880 w 3230911"/>
                <a:gd name="connsiteY2" fmla="*/ 0 h 1614186"/>
                <a:gd name="connsiteX0" fmla="*/ 0 w 3111523"/>
                <a:gd name="connsiteY0" fmla="*/ 0 h 1596635"/>
                <a:gd name="connsiteX1" fmla="*/ 1473200 w 3111523"/>
                <a:gd name="connsiteY1" fmla="*/ 1596390 h 1596635"/>
                <a:gd name="connsiteX2" fmla="*/ 3111500 w 3111523"/>
                <a:gd name="connsiteY2" fmla="*/ 101600 h 1596635"/>
                <a:gd name="connsiteX0" fmla="*/ 0 w 2978172"/>
                <a:gd name="connsiteY0" fmla="*/ 0 h 1495425"/>
                <a:gd name="connsiteX1" fmla="*/ 1339850 w 2978172"/>
                <a:gd name="connsiteY1" fmla="*/ 1495425 h 1495425"/>
                <a:gd name="connsiteX2" fmla="*/ 2978150 w 2978172"/>
                <a:gd name="connsiteY2" fmla="*/ 635 h 1495425"/>
                <a:gd name="connsiteX0" fmla="*/ 0 w 2978177"/>
                <a:gd name="connsiteY0" fmla="*/ 0 h 1495436"/>
                <a:gd name="connsiteX1" fmla="*/ 1339850 w 2978177"/>
                <a:gd name="connsiteY1" fmla="*/ 1495425 h 1495436"/>
                <a:gd name="connsiteX2" fmla="*/ 2978150 w 2978177"/>
                <a:gd name="connsiteY2" fmla="*/ 635 h 1495436"/>
                <a:gd name="connsiteX0" fmla="*/ 0 w 2978179"/>
                <a:gd name="connsiteY0" fmla="*/ 0 h 1495427"/>
                <a:gd name="connsiteX1" fmla="*/ 1339850 w 2978179"/>
                <a:gd name="connsiteY1" fmla="*/ 1495425 h 1495427"/>
                <a:gd name="connsiteX2" fmla="*/ 2978150 w 2978179"/>
                <a:gd name="connsiteY2" fmla="*/ 635 h 1495427"/>
                <a:gd name="connsiteX0" fmla="*/ 0 w 2974041"/>
                <a:gd name="connsiteY0" fmla="*/ 97997 h 1494793"/>
                <a:gd name="connsiteX1" fmla="*/ 1335712 w 2974041"/>
                <a:gd name="connsiteY1" fmla="*/ 1494790 h 1494793"/>
                <a:gd name="connsiteX2" fmla="*/ 2974012 w 2974041"/>
                <a:gd name="connsiteY2" fmla="*/ 0 h 149479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704"/>
                <a:gd name="connsiteY0" fmla="*/ 3087 h 1378352"/>
                <a:gd name="connsiteX1" fmla="*/ 1533210 w 2963704"/>
                <a:gd name="connsiteY1" fmla="*/ 1378349 h 1378352"/>
                <a:gd name="connsiteX2" fmla="*/ 2963666 w 2963704"/>
                <a:gd name="connsiteY2" fmla="*/ 0 h 1378352"/>
                <a:gd name="connsiteX0" fmla="*/ 0 w 2963713"/>
                <a:gd name="connsiteY0" fmla="*/ 3087 h 1378352"/>
                <a:gd name="connsiteX1" fmla="*/ 1533210 w 2963713"/>
                <a:gd name="connsiteY1" fmla="*/ 1378349 h 1378352"/>
                <a:gd name="connsiteX2" fmla="*/ 2963666 w 2963713"/>
                <a:gd name="connsiteY2" fmla="*/ 0 h 1378352"/>
                <a:gd name="connsiteX0" fmla="*/ 9334 w 2973047"/>
                <a:gd name="connsiteY0" fmla="*/ 3087 h 1378352"/>
                <a:gd name="connsiteX1" fmla="*/ 1542544 w 2973047"/>
                <a:gd name="connsiteY1" fmla="*/ 1378349 h 1378352"/>
                <a:gd name="connsiteX2" fmla="*/ 2973000 w 2973047"/>
                <a:gd name="connsiteY2" fmla="*/ 0 h 1378352"/>
                <a:gd name="connsiteX0" fmla="*/ 9334 w 2979528"/>
                <a:gd name="connsiteY0" fmla="*/ 3087 h 1378352"/>
                <a:gd name="connsiteX1" fmla="*/ 1542544 w 2979528"/>
                <a:gd name="connsiteY1" fmla="*/ 1378349 h 1378352"/>
                <a:gd name="connsiteX2" fmla="*/ 2973000 w 2979528"/>
                <a:gd name="connsiteY2" fmla="*/ 0 h 1378352"/>
                <a:gd name="connsiteX0" fmla="*/ 9334 w 2986911"/>
                <a:gd name="connsiteY0" fmla="*/ 3087 h 1378352"/>
                <a:gd name="connsiteX1" fmla="*/ 1542544 w 2986911"/>
                <a:gd name="connsiteY1" fmla="*/ 1378349 h 1378352"/>
                <a:gd name="connsiteX2" fmla="*/ 2973000 w 2986911"/>
                <a:gd name="connsiteY2" fmla="*/ 0 h 1378352"/>
                <a:gd name="connsiteX0" fmla="*/ 18237 w 2995814"/>
                <a:gd name="connsiteY0" fmla="*/ 3087 h 1378352"/>
                <a:gd name="connsiteX1" fmla="*/ 1551447 w 2995814"/>
                <a:gd name="connsiteY1" fmla="*/ 1378349 h 1378352"/>
                <a:gd name="connsiteX2" fmla="*/ 2981903 w 2995814"/>
                <a:gd name="connsiteY2" fmla="*/ 0 h 1378352"/>
                <a:gd name="connsiteX0" fmla="*/ 10551 w 3674840"/>
                <a:gd name="connsiteY0" fmla="*/ 0 h 2445378"/>
                <a:gd name="connsiteX1" fmla="*/ 2230473 w 3674840"/>
                <a:gd name="connsiteY1" fmla="*/ 2445379 h 2445378"/>
                <a:gd name="connsiteX2" fmla="*/ 3660929 w 3674840"/>
                <a:gd name="connsiteY2" fmla="*/ 1067030 h 2445378"/>
                <a:gd name="connsiteX0" fmla="*/ 10551 w 4953761"/>
                <a:gd name="connsiteY0" fmla="*/ 0 h 2445382"/>
                <a:gd name="connsiteX1" fmla="*/ 2230473 w 4953761"/>
                <a:gd name="connsiteY1" fmla="*/ 2445379 h 2445382"/>
                <a:gd name="connsiteX2" fmla="*/ 4948509 w 4953761"/>
                <a:gd name="connsiteY2" fmla="*/ 247364 h 2445382"/>
                <a:gd name="connsiteX0" fmla="*/ 10551 w 4953761"/>
                <a:gd name="connsiteY0" fmla="*/ 0 h 2240462"/>
                <a:gd name="connsiteX1" fmla="*/ 2230473 w 4953761"/>
                <a:gd name="connsiteY1" fmla="*/ 2240463 h 2240462"/>
                <a:gd name="connsiteX2" fmla="*/ 4948509 w 4953761"/>
                <a:gd name="connsiteY2" fmla="*/ 42448 h 2240462"/>
                <a:gd name="connsiteX0" fmla="*/ 10551 w 4896685"/>
                <a:gd name="connsiteY0" fmla="*/ 0 h 2240466"/>
                <a:gd name="connsiteX1" fmla="*/ 2230473 w 4896685"/>
                <a:gd name="connsiteY1" fmla="*/ 2240463 h 2240466"/>
                <a:gd name="connsiteX2" fmla="*/ 4891283 w 4896685"/>
                <a:gd name="connsiteY2" fmla="*/ 42448 h 2240466"/>
                <a:gd name="connsiteX0" fmla="*/ 12372 w 4897929"/>
                <a:gd name="connsiteY0" fmla="*/ 0 h 6149052"/>
                <a:gd name="connsiteX1" fmla="*/ 1993854 w 4897929"/>
                <a:gd name="connsiteY1" fmla="*/ 6149052 h 6149052"/>
                <a:gd name="connsiteX2" fmla="*/ 4893104 w 4897929"/>
                <a:gd name="connsiteY2" fmla="*/ 42448 h 6149052"/>
                <a:gd name="connsiteX0" fmla="*/ 9964 w 4896371"/>
                <a:gd name="connsiteY0" fmla="*/ 0 h 6224947"/>
                <a:gd name="connsiteX1" fmla="*/ 2325264 w 4896371"/>
                <a:gd name="connsiteY1" fmla="*/ 6224947 h 6224947"/>
                <a:gd name="connsiteX2" fmla="*/ 4890696 w 4896371"/>
                <a:gd name="connsiteY2" fmla="*/ 42448 h 6224947"/>
                <a:gd name="connsiteX0" fmla="*/ 9964 w 4896371"/>
                <a:gd name="connsiteY0" fmla="*/ 0 h 6376737"/>
                <a:gd name="connsiteX1" fmla="*/ 2325264 w 4896371"/>
                <a:gd name="connsiteY1" fmla="*/ 6376737 h 6376737"/>
                <a:gd name="connsiteX2" fmla="*/ 4890696 w 4896371"/>
                <a:gd name="connsiteY2" fmla="*/ 42448 h 6376737"/>
                <a:gd name="connsiteX0" fmla="*/ 1164229 w 7059828"/>
                <a:gd name="connsiteY0" fmla="*/ 0 h 6376737"/>
                <a:gd name="connsiteX1" fmla="*/ 3479529 w 7059828"/>
                <a:gd name="connsiteY1" fmla="*/ 6376737 h 6376737"/>
                <a:gd name="connsiteX2" fmla="*/ 6044961 w 7059828"/>
                <a:gd name="connsiteY2" fmla="*/ 42448 h 6376737"/>
                <a:gd name="connsiteX0" fmla="*/ 1164229 w 7059828"/>
                <a:gd name="connsiteY0" fmla="*/ 0 h 6376737"/>
                <a:gd name="connsiteX1" fmla="*/ 3479529 w 7059828"/>
                <a:gd name="connsiteY1" fmla="*/ 6376737 h 6376737"/>
                <a:gd name="connsiteX2" fmla="*/ 6044961 w 7059828"/>
                <a:gd name="connsiteY2" fmla="*/ 42448 h 6376737"/>
                <a:gd name="connsiteX0" fmla="*/ 2530017 w 9772516"/>
                <a:gd name="connsiteY0" fmla="*/ 0 h 6376950"/>
                <a:gd name="connsiteX1" fmla="*/ 4845317 w 9772516"/>
                <a:gd name="connsiteY1" fmla="*/ 6376737 h 6376950"/>
                <a:gd name="connsiteX2" fmla="*/ 7410749 w 9772516"/>
                <a:gd name="connsiteY2" fmla="*/ 42448 h 6376950"/>
                <a:gd name="connsiteX0" fmla="*/ 2530017 w 10262911"/>
                <a:gd name="connsiteY0" fmla="*/ 0 h 6376950"/>
                <a:gd name="connsiteX1" fmla="*/ 4845317 w 10262911"/>
                <a:gd name="connsiteY1" fmla="*/ 6376737 h 6376950"/>
                <a:gd name="connsiteX2" fmla="*/ 7410749 w 10262911"/>
                <a:gd name="connsiteY2" fmla="*/ 42448 h 6376950"/>
                <a:gd name="connsiteX0" fmla="*/ 2669064 w 10279503"/>
                <a:gd name="connsiteY0" fmla="*/ 0 h 6376950"/>
                <a:gd name="connsiteX1" fmla="*/ 4769767 w 10279503"/>
                <a:gd name="connsiteY1" fmla="*/ 6376737 h 6376950"/>
                <a:gd name="connsiteX2" fmla="*/ 7549796 w 10279503"/>
                <a:gd name="connsiteY2" fmla="*/ 42448 h 6376950"/>
                <a:gd name="connsiteX0" fmla="*/ 3001567 w 10612006"/>
                <a:gd name="connsiteY0" fmla="*/ 0 h 6376946"/>
                <a:gd name="connsiteX1" fmla="*/ 5102270 w 10612006"/>
                <a:gd name="connsiteY1" fmla="*/ 6376737 h 6376946"/>
                <a:gd name="connsiteX2" fmla="*/ 7882299 w 10612006"/>
                <a:gd name="connsiteY2" fmla="*/ 42448 h 6376946"/>
                <a:gd name="connsiteX0" fmla="*/ 368795 w 5441180"/>
                <a:gd name="connsiteY0" fmla="*/ 0 h 6985573"/>
                <a:gd name="connsiteX1" fmla="*/ 2231056 w 5441180"/>
                <a:gd name="connsiteY1" fmla="*/ 6983897 h 6985573"/>
                <a:gd name="connsiteX2" fmla="*/ 5011085 w 5441180"/>
                <a:gd name="connsiteY2" fmla="*/ 649608 h 6985573"/>
                <a:gd name="connsiteX0" fmla="*/ 396755 w 5469140"/>
                <a:gd name="connsiteY0" fmla="*/ 0 h 6985573"/>
                <a:gd name="connsiteX1" fmla="*/ 2259016 w 5469140"/>
                <a:gd name="connsiteY1" fmla="*/ 6983897 h 6985573"/>
                <a:gd name="connsiteX2" fmla="*/ 5039045 w 5469140"/>
                <a:gd name="connsiteY2" fmla="*/ 649608 h 6985573"/>
                <a:gd name="connsiteX0" fmla="*/ 2138228 w 8553533"/>
                <a:gd name="connsiteY0" fmla="*/ 0 h 6983900"/>
                <a:gd name="connsiteX1" fmla="*/ 4000489 w 8553533"/>
                <a:gd name="connsiteY1" fmla="*/ 6983897 h 6983900"/>
                <a:gd name="connsiteX2" fmla="*/ 6780518 w 8553533"/>
                <a:gd name="connsiteY2" fmla="*/ 649608 h 6983900"/>
                <a:gd name="connsiteX0" fmla="*/ 391850 w 5200204"/>
                <a:gd name="connsiteY0" fmla="*/ 52421 h 7036328"/>
                <a:gd name="connsiteX1" fmla="*/ 2254111 w 5200204"/>
                <a:gd name="connsiteY1" fmla="*/ 7036318 h 7036328"/>
                <a:gd name="connsiteX2" fmla="*/ 4748011 w 5200204"/>
                <a:gd name="connsiteY2" fmla="*/ 0 h 7036328"/>
                <a:gd name="connsiteX0" fmla="*/ 391850 w 6609334"/>
                <a:gd name="connsiteY0" fmla="*/ 52421 h 7036328"/>
                <a:gd name="connsiteX1" fmla="*/ 2254111 w 6609334"/>
                <a:gd name="connsiteY1" fmla="*/ 7036318 h 7036328"/>
                <a:gd name="connsiteX2" fmla="*/ 4748011 w 6609334"/>
                <a:gd name="connsiteY2" fmla="*/ 0 h 7036328"/>
                <a:gd name="connsiteX0" fmla="*/ 2075811 w 8293295"/>
                <a:gd name="connsiteY0" fmla="*/ 52421 h 7036403"/>
                <a:gd name="connsiteX1" fmla="*/ 3938072 w 8293295"/>
                <a:gd name="connsiteY1" fmla="*/ 7036318 h 7036403"/>
                <a:gd name="connsiteX2" fmla="*/ 6431972 w 8293295"/>
                <a:gd name="connsiteY2" fmla="*/ 0 h 7036403"/>
                <a:gd name="connsiteX0" fmla="*/ 1659511 w 7876995"/>
                <a:gd name="connsiteY0" fmla="*/ 52421 h 7036343"/>
                <a:gd name="connsiteX1" fmla="*/ 3521772 w 7876995"/>
                <a:gd name="connsiteY1" fmla="*/ 7036318 h 7036343"/>
                <a:gd name="connsiteX2" fmla="*/ 6015672 w 7876995"/>
                <a:gd name="connsiteY2" fmla="*/ 0 h 7036343"/>
                <a:gd name="connsiteX0" fmla="*/ 1659511 w 7702980"/>
                <a:gd name="connsiteY0" fmla="*/ 52421 h 7036343"/>
                <a:gd name="connsiteX1" fmla="*/ 3521772 w 7702980"/>
                <a:gd name="connsiteY1" fmla="*/ 7036318 h 7036343"/>
                <a:gd name="connsiteX2" fmla="*/ 6015672 w 7702980"/>
                <a:gd name="connsiteY2" fmla="*/ 0 h 7036343"/>
                <a:gd name="connsiteX0" fmla="*/ 2434698 w 9168411"/>
                <a:gd name="connsiteY0" fmla="*/ 52421 h 7037650"/>
                <a:gd name="connsiteX1" fmla="*/ 4296959 w 9168411"/>
                <a:gd name="connsiteY1" fmla="*/ 7036318 h 7037650"/>
                <a:gd name="connsiteX2" fmla="*/ 6790859 w 9168411"/>
                <a:gd name="connsiteY2" fmla="*/ 0 h 7037650"/>
                <a:gd name="connsiteX0" fmla="*/ 2461640 w 9219272"/>
                <a:gd name="connsiteY0" fmla="*/ 52421 h 7036343"/>
                <a:gd name="connsiteX1" fmla="*/ 4323901 w 9219272"/>
                <a:gd name="connsiteY1" fmla="*/ 7036318 h 7036343"/>
                <a:gd name="connsiteX2" fmla="*/ 6817801 w 9219272"/>
                <a:gd name="connsiteY2" fmla="*/ 0 h 7036343"/>
                <a:gd name="connsiteX0" fmla="*/ 2717194 w 9702594"/>
                <a:gd name="connsiteY0" fmla="*/ 52421 h 7036343"/>
                <a:gd name="connsiteX1" fmla="*/ 4579455 w 9702594"/>
                <a:gd name="connsiteY1" fmla="*/ 7036318 h 7036343"/>
                <a:gd name="connsiteX2" fmla="*/ 7073355 w 9702594"/>
                <a:gd name="connsiteY2" fmla="*/ 0 h 7036343"/>
                <a:gd name="connsiteX0" fmla="*/ 2523348 w 9335817"/>
                <a:gd name="connsiteY0" fmla="*/ 52421 h 7036586"/>
                <a:gd name="connsiteX1" fmla="*/ 4385609 w 9335817"/>
                <a:gd name="connsiteY1" fmla="*/ 7036318 h 7036586"/>
                <a:gd name="connsiteX2" fmla="*/ 6879509 w 9335817"/>
                <a:gd name="connsiteY2" fmla="*/ 0 h 7036586"/>
                <a:gd name="connsiteX0" fmla="*/ 2432313 w 9328115"/>
                <a:gd name="connsiteY0" fmla="*/ 52421 h 6714074"/>
                <a:gd name="connsiteX1" fmla="*/ 4556859 w 9328115"/>
                <a:gd name="connsiteY1" fmla="*/ 6713764 h 6714074"/>
                <a:gd name="connsiteX2" fmla="*/ 6788474 w 9328115"/>
                <a:gd name="connsiteY2" fmla="*/ 0 h 6714074"/>
                <a:gd name="connsiteX0" fmla="*/ 1609241 w 7638047"/>
                <a:gd name="connsiteY0" fmla="*/ 0 h 6662075"/>
                <a:gd name="connsiteX1" fmla="*/ 3733787 w 7638047"/>
                <a:gd name="connsiteY1" fmla="*/ 6661343 h 6662075"/>
                <a:gd name="connsiteX2" fmla="*/ 5893871 w 7638047"/>
                <a:gd name="connsiteY2" fmla="*/ 251159 h 6662075"/>
                <a:gd name="connsiteX0" fmla="*/ 1623895 w 7554762"/>
                <a:gd name="connsiteY0" fmla="*/ 52421 h 6410217"/>
                <a:gd name="connsiteX1" fmla="*/ 3653064 w 7554762"/>
                <a:gd name="connsiteY1" fmla="*/ 6410184 h 6410217"/>
                <a:gd name="connsiteX2" fmla="*/ 5813148 w 7554762"/>
                <a:gd name="connsiteY2" fmla="*/ 0 h 6410217"/>
                <a:gd name="connsiteX0" fmla="*/ 1627604 w 7533983"/>
                <a:gd name="connsiteY0" fmla="*/ 0 h 6414684"/>
                <a:gd name="connsiteX1" fmla="*/ 3632928 w 7533983"/>
                <a:gd name="connsiteY1" fmla="*/ 6414685 h 6414684"/>
                <a:gd name="connsiteX2" fmla="*/ 5793012 w 7533983"/>
                <a:gd name="connsiteY2" fmla="*/ 4501 h 6414684"/>
                <a:gd name="connsiteX0" fmla="*/ 2082055 w 8433210"/>
                <a:gd name="connsiteY0" fmla="*/ 0 h 6414684"/>
                <a:gd name="connsiteX1" fmla="*/ 4087379 w 8433210"/>
                <a:gd name="connsiteY1" fmla="*/ 6414685 h 6414684"/>
                <a:gd name="connsiteX2" fmla="*/ 6247463 w 8433210"/>
                <a:gd name="connsiteY2" fmla="*/ 4501 h 6414684"/>
                <a:gd name="connsiteX0" fmla="*/ 1764538 w 6838669"/>
                <a:gd name="connsiteY0" fmla="*/ 0 h 6834112"/>
                <a:gd name="connsiteX1" fmla="*/ 2959164 w 6838669"/>
                <a:gd name="connsiteY1" fmla="*/ 6832107 h 6834112"/>
                <a:gd name="connsiteX2" fmla="*/ 5119248 w 6838669"/>
                <a:gd name="connsiteY2" fmla="*/ 421923 h 6834112"/>
                <a:gd name="connsiteX0" fmla="*/ 1741642 w 6195902"/>
                <a:gd name="connsiteY0" fmla="*/ 33447 h 6865564"/>
                <a:gd name="connsiteX1" fmla="*/ 2936268 w 6195902"/>
                <a:gd name="connsiteY1" fmla="*/ 6865554 h 6865564"/>
                <a:gd name="connsiteX2" fmla="*/ 4357184 w 6195902"/>
                <a:gd name="connsiteY2" fmla="*/ 0 h 6865564"/>
                <a:gd name="connsiteX0" fmla="*/ 1741642 w 6866841"/>
                <a:gd name="connsiteY0" fmla="*/ 33447 h 6865564"/>
                <a:gd name="connsiteX1" fmla="*/ 2936268 w 6866841"/>
                <a:gd name="connsiteY1" fmla="*/ 6865554 h 6865564"/>
                <a:gd name="connsiteX2" fmla="*/ 4357184 w 6866841"/>
                <a:gd name="connsiteY2" fmla="*/ 0 h 6865564"/>
                <a:gd name="connsiteX0" fmla="*/ 1741642 w 6961443"/>
                <a:gd name="connsiteY0" fmla="*/ 33447 h 6865564"/>
                <a:gd name="connsiteX1" fmla="*/ 2936268 w 6961443"/>
                <a:gd name="connsiteY1" fmla="*/ 6865554 h 6865564"/>
                <a:gd name="connsiteX2" fmla="*/ 4357184 w 6961443"/>
                <a:gd name="connsiteY2" fmla="*/ 0 h 6865564"/>
                <a:gd name="connsiteX0" fmla="*/ 2614730 w 7834531"/>
                <a:gd name="connsiteY0" fmla="*/ 33447 h 6865560"/>
                <a:gd name="connsiteX1" fmla="*/ 3809356 w 7834531"/>
                <a:gd name="connsiteY1" fmla="*/ 6865554 h 6865560"/>
                <a:gd name="connsiteX2" fmla="*/ 5230272 w 7834531"/>
                <a:gd name="connsiteY2" fmla="*/ 0 h 6865560"/>
                <a:gd name="connsiteX0" fmla="*/ 2614730 w 7802989"/>
                <a:gd name="connsiteY0" fmla="*/ 33447 h 6865560"/>
                <a:gd name="connsiteX1" fmla="*/ 3809356 w 7802989"/>
                <a:gd name="connsiteY1" fmla="*/ 6865554 h 6865560"/>
                <a:gd name="connsiteX2" fmla="*/ 5230272 w 7802989"/>
                <a:gd name="connsiteY2" fmla="*/ 0 h 6865560"/>
                <a:gd name="connsiteX0" fmla="*/ 2656898 w 7845157"/>
                <a:gd name="connsiteY0" fmla="*/ 33447 h 6865560"/>
                <a:gd name="connsiteX1" fmla="*/ 3851524 w 7845157"/>
                <a:gd name="connsiteY1" fmla="*/ 6865554 h 6865560"/>
                <a:gd name="connsiteX2" fmla="*/ 5272440 w 7845157"/>
                <a:gd name="connsiteY2" fmla="*/ 0 h 6865560"/>
                <a:gd name="connsiteX0" fmla="*/ 2640982 w 7844730"/>
                <a:gd name="connsiteY0" fmla="*/ 33447 h 6865556"/>
                <a:gd name="connsiteX1" fmla="*/ 3907141 w 7844730"/>
                <a:gd name="connsiteY1" fmla="*/ 6865553 h 6865556"/>
                <a:gd name="connsiteX2" fmla="*/ 5256524 w 7844730"/>
                <a:gd name="connsiteY2" fmla="*/ 0 h 6865556"/>
                <a:gd name="connsiteX0" fmla="*/ 3800166 w 10151172"/>
                <a:gd name="connsiteY0" fmla="*/ 33447 h 6865560"/>
                <a:gd name="connsiteX1" fmla="*/ 5066325 w 10151172"/>
                <a:gd name="connsiteY1" fmla="*/ 6865553 h 6865560"/>
                <a:gd name="connsiteX2" fmla="*/ 6415708 w 10151172"/>
                <a:gd name="connsiteY2" fmla="*/ 0 h 6865560"/>
                <a:gd name="connsiteX0" fmla="*/ 3859067 w 10268567"/>
                <a:gd name="connsiteY0" fmla="*/ 33447 h 6865556"/>
                <a:gd name="connsiteX1" fmla="*/ 5125226 w 10268567"/>
                <a:gd name="connsiteY1" fmla="*/ 6865553 h 6865556"/>
                <a:gd name="connsiteX2" fmla="*/ 6474609 w 10268567"/>
                <a:gd name="connsiteY2" fmla="*/ 0 h 6865556"/>
                <a:gd name="connsiteX0" fmla="*/ 3859067 w 9729100"/>
                <a:gd name="connsiteY0" fmla="*/ 491823 h 7323936"/>
                <a:gd name="connsiteX1" fmla="*/ 5125226 w 9729100"/>
                <a:gd name="connsiteY1" fmla="*/ 7323929 h 7323936"/>
                <a:gd name="connsiteX2" fmla="*/ 5558787 w 9729100"/>
                <a:gd name="connsiteY2" fmla="*/ 0 h 7323936"/>
                <a:gd name="connsiteX0" fmla="*/ 4156009 w 9299198"/>
                <a:gd name="connsiteY0" fmla="*/ 0 h 7342873"/>
                <a:gd name="connsiteX1" fmla="*/ 4695324 w 9299198"/>
                <a:gd name="connsiteY1" fmla="*/ 7342869 h 7342873"/>
                <a:gd name="connsiteX2" fmla="*/ 5128885 w 9299198"/>
                <a:gd name="connsiteY2" fmla="*/ 18940 h 7342873"/>
                <a:gd name="connsiteX0" fmla="*/ 4020675 w 9163864"/>
                <a:gd name="connsiteY0" fmla="*/ 0 h 7342873"/>
                <a:gd name="connsiteX1" fmla="*/ 4559990 w 9163864"/>
                <a:gd name="connsiteY1" fmla="*/ 7342869 h 7342873"/>
                <a:gd name="connsiteX2" fmla="*/ 4993551 w 9163864"/>
                <a:gd name="connsiteY2" fmla="*/ 18940 h 7342873"/>
                <a:gd name="connsiteX0" fmla="*/ 4020675 w 8983355"/>
                <a:gd name="connsiteY0" fmla="*/ 0 h 7342873"/>
                <a:gd name="connsiteX1" fmla="*/ 4559990 w 8983355"/>
                <a:gd name="connsiteY1" fmla="*/ 7342869 h 7342873"/>
                <a:gd name="connsiteX2" fmla="*/ 4993551 w 8983355"/>
                <a:gd name="connsiteY2" fmla="*/ 18940 h 7342873"/>
                <a:gd name="connsiteX0" fmla="*/ 4014303 w 8983538"/>
                <a:gd name="connsiteY0" fmla="*/ 0 h 7185715"/>
                <a:gd name="connsiteX1" fmla="*/ 4568154 w 8983538"/>
                <a:gd name="connsiteY1" fmla="*/ 7185712 h 7185715"/>
                <a:gd name="connsiteX2" fmla="*/ 4987179 w 8983538"/>
                <a:gd name="connsiteY2" fmla="*/ 18940 h 7185715"/>
                <a:gd name="connsiteX0" fmla="*/ 4272933 w 9506526"/>
                <a:gd name="connsiteY0" fmla="*/ 0 h 7185780"/>
                <a:gd name="connsiteX1" fmla="*/ 4826784 w 9506526"/>
                <a:gd name="connsiteY1" fmla="*/ 7185712 h 7185780"/>
                <a:gd name="connsiteX2" fmla="*/ 5245809 w 9506526"/>
                <a:gd name="connsiteY2" fmla="*/ 18940 h 7185780"/>
                <a:gd name="connsiteX0" fmla="*/ 4377186 w 9717177"/>
                <a:gd name="connsiteY0" fmla="*/ 0 h 7186065"/>
                <a:gd name="connsiteX1" fmla="*/ 4931037 w 9717177"/>
                <a:gd name="connsiteY1" fmla="*/ 7185712 h 7186065"/>
                <a:gd name="connsiteX2" fmla="*/ 5350062 w 9717177"/>
                <a:gd name="connsiteY2" fmla="*/ 18940 h 7186065"/>
                <a:gd name="connsiteX0" fmla="*/ 4377186 w 11081805"/>
                <a:gd name="connsiteY0" fmla="*/ 1072903 h 8258903"/>
                <a:gd name="connsiteX1" fmla="*/ 4931037 w 11081805"/>
                <a:gd name="connsiteY1" fmla="*/ 8258615 h 8258903"/>
                <a:gd name="connsiteX2" fmla="*/ 7691002 w 11081805"/>
                <a:gd name="connsiteY2" fmla="*/ 0 h 8258903"/>
                <a:gd name="connsiteX0" fmla="*/ 4377186 w 10125516"/>
                <a:gd name="connsiteY0" fmla="*/ 1072903 h 8258960"/>
                <a:gd name="connsiteX1" fmla="*/ 4931037 w 10125516"/>
                <a:gd name="connsiteY1" fmla="*/ 8258615 h 8258960"/>
                <a:gd name="connsiteX2" fmla="*/ 7691002 w 10125516"/>
                <a:gd name="connsiteY2" fmla="*/ 0 h 8258960"/>
                <a:gd name="connsiteX0" fmla="*/ 3442651 w 11490487"/>
                <a:gd name="connsiteY0" fmla="*/ 0 h 8277899"/>
                <a:gd name="connsiteX1" fmla="*/ 6296008 w 11490487"/>
                <a:gd name="connsiteY1" fmla="*/ 8277554 h 8277899"/>
                <a:gd name="connsiteX2" fmla="*/ 9055973 w 11490487"/>
                <a:gd name="connsiteY2" fmla="*/ 18939 h 8277899"/>
                <a:gd name="connsiteX0" fmla="*/ 2322981 w 10370817"/>
                <a:gd name="connsiteY0" fmla="*/ 0 h 8277899"/>
                <a:gd name="connsiteX1" fmla="*/ 5176338 w 10370817"/>
                <a:gd name="connsiteY1" fmla="*/ 8277554 h 8277899"/>
                <a:gd name="connsiteX2" fmla="*/ 7936303 w 10370817"/>
                <a:gd name="connsiteY2" fmla="*/ 18939 h 8277899"/>
                <a:gd name="connsiteX0" fmla="*/ 2471918 w 10519754"/>
                <a:gd name="connsiteY0" fmla="*/ 0 h 8277899"/>
                <a:gd name="connsiteX1" fmla="*/ 5325275 w 10519754"/>
                <a:gd name="connsiteY1" fmla="*/ 8277554 h 8277899"/>
                <a:gd name="connsiteX2" fmla="*/ 8085240 w 10519754"/>
                <a:gd name="connsiteY2" fmla="*/ 18939 h 8277899"/>
                <a:gd name="connsiteX0" fmla="*/ 2387185 w 10662900"/>
                <a:gd name="connsiteY0" fmla="*/ 126640 h 8258960"/>
                <a:gd name="connsiteX1" fmla="*/ 5468421 w 10662900"/>
                <a:gd name="connsiteY1" fmla="*/ 8258615 h 8258960"/>
                <a:gd name="connsiteX2" fmla="*/ 8228386 w 10662900"/>
                <a:gd name="connsiteY2" fmla="*/ 0 h 8258960"/>
                <a:gd name="connsiteX0" fmla="*/ 2409928 w 10623494"/>
                <a:gd name="connsiteY0" fmla="*/ 72048 h 8258960"/>
                <a:gd name="connsiteX1" fmla="*/ 5429015 w 10623494"/>
                <a:gd name="connsiteY1" fmla="*/ 8258615 h 8258960"/>
                <a:gd name="connsiteX2" fmla="*/ 8188980 w 10623494"/>
                <a:gd name="connsiteY2" fmla="*/ 0 h 8258960"/>
                <a:gd name="connsiteX0" fmla="*/ 2409928 w 10725461"/>
                <a:gd name="connsiteY0" fmla="*/ 0 h 8186923"/>
                <a:gd name="connsiteX1" fmla="*/ 5429015 w 10725461"/>
                <a:gd name="connsiteY1" fmla="*/ 8186567 h 8186923"/>
                <a:gd name="connsiteX2" fmla="*/ 8354710 w 10725461"/>
                <a:gd name="connsiteY2" fmla="*/ 55333 h 8186923"/>
                <a:gd name="connsiteX0" fmla="*/ 2392178 w 10707711"/>
                <a:gd name="connsiteY0" fmla="*/ 0 h 8186919"/>
                <a:gd name="connsiteX1" fmla="*/ 5411265 w 10707711"/>
                <a:gd name="connsiteY1" fmla="*/ 8186567 h 8186919"/>
                <a:gd name="connsiteX2" fmla="*/ 8336960 w 10707711"/>
                <a:gd name="connsiteY2" fmla="*/ 55333 h 8186919"/>
                <a:gd name="connsiteX0" fmla="*/ 0 w 5296446"/>
                <a:gd name="connsiteY0" fmla="*/ 8131233 h 8131589"/>
                <a:gd name="connsiteX1" fmla="*/ 2925695 w 5296446"/>
                <a:gd name="connsiteY1" fmla="*/ -1 h 8131589"/>
                <a:gd name="connsiteX0" fmla="*/ 1641042 w 4858217"/>
                <a:gd name="connsiteY0" fmla="*/ 4637341 h 4638757"/>
                <a:gd name="connsiteX1" fmla="*/ 0 w 4858217"/>
                <a:gd name="connsiteY1" fmla="*/ 0 h 4638757"/>
                <a:gd name="connsiteX0" fmla="*/ 0 w 16267106"/>
                <a:gd name="connsiteY0" fmla="*/ 3964040 h 3967206"/>
                <a:gd name="connsiteX1" fmla="*/ 15629524 w 16267106"/>
                <a:gd name="connsiteY1" fmla="*/ 0 h 3967206"/>
                <a:gd name="connsiteX0" fmla="*/ 0 w 10978910"/>
                <a:gd name="connsiteY0" fmla="*/ 1853147 h 2286820"/>
                <a:gd name="connsiteX1" fmla="*/ 10004135 w 10978910"/>
                <a:gd name="connsiteY1" fmla="*/ 0 h 2286820"/>
                <a:gd name="connsiteX0" fmla="*/ 0 w 10004135"/>
                <a:gd name="connsiteY0" fmla="*/ 1853147 h 2266957"/>
                <a:gd name="connsiteX1" fmla="*/ 10004135 w 10004135"/>
                <a:gd name="connsiteY1" fmla="*/ 0 h 2266957"/>
                <a:gd name="connsiteX0" fmla="*/ 0 w 10730661"/>
                <a:gd name="connsiteY0" fmla="*/ 451950 h 1704458"/>
                <a:gd name="connsiteX1" fmla="*/ 10730661 w 10730661"/>
                <a:gd name="connsiteY1" fmla="*/ 0 h 1704458"/>
                <a:gd name="connsiteX0" fmla="*/ 0 w 10730661"/>
                <a:gd name="connsiteY0" fmla="*/ 451950 h 2513517"/>
                <a:gd name="connsiteX1" fmla="*/ 10730661 w 10730661"/>
                <a:gd name="connsiteY1" fmla="*/ 0 h 2513517"/>
                <a:gd name="connsiteX0" fmla="*/ 0 w 10398535"/>
                <a:gd name="connsiteY0" fmla="*/ 0 h 2416727"/>
                <a:gd name="connsiteX1" fmla="*/ 10398535 w 10398535"/>
                <a:gd name="connsiteY1" fmla="*/ 203155 h 2416727"/>
                <a:gd name="connsiteX0" fmla="*/ 0 w 10398535"/>
                <a:gd name="connsiteY0" fmla="*/ 0 h 2719738"/>
                <a:gd name="connsiteX1" fmla="*/ 10398535 w 10398535"/>
                <a:gd name="connsiteY1" fmla="*/ 203155 h 2719738"/>
                <a:gd name="connsiteX0" fmla="*/ 0 w 10398535"/>
                <a:gd name="connsiteY0" fmla="*/ 0 h 2719738"/>
                <a:gd name="connsiteX1" fmla="*/ 10398535 w 10398535"/>
                <a:gd name="connsiteY1" fmla="*/ 203155 h 2719738"/>
                <a:gd name="connsiteX0" fmla="*/ 0 w 10502324"/>
                <a:gd name="connsiteY0" fmla="*/ 0 h 2653633"/>
                <a:gd name="connsiteX1" fmla="*/ 10502324 w 10502324"/>
                <a:gd name="connsiteY1" fmla="*/ 75773 h 2653633"/>
                <a:gd name="connsiteX0" fmla="*/ 0 w 10502324"/>
                <a:gd name="connsiteY0" fmla="*/ 0 h 2808045"/>
                <a:gd name="connsiteX1" fmla="*/ 10502324 w 10502324"/>
                <a:gd name="connsiteY1" fmla="*/ 75773 h 2808045"/>
                <a:gd name="connsiteX0" fmla="*/ 0 w 10502324"/>
                <a:gd name="connsiteY0" fmla="*/ 0 h 2758522"/>
                <a:gd name="connsiteX1" fmla="*/ 10502324 w 10502324"/>
                <a:gd name="connsiteY1" fmla="*/ 75773 h 2758522"/>
                <a:gd name="connsiteX0" fmla="*/ 0 w 10502324"/>
                <a:gd name="connsiteY0" fmla="*/ 0 h 2804829"/>
                <a:gd name="connsiteX1" fmla="*/ 10502324 w 10502324"/>
                <a:gd name="connsiteY1" fmla="*/ 75773 h 2804829"/>
                <a:gd name="connsiteX0" fmla="*/ 0 w 10502324"/>
                <a:gd name="connsiteY0" fmla="*/ 0 h 2804829"/>
                <a:gd name="connsiteX1" fmla="*/ 10502324 w 10502324"/>
                <a:gd name="connsiteY1" fmla="*/ 75773 h 2804829"/>
                <a:gd name="connsiteX0" fmla="*/ 0 w 8945482"/>
                <a:gd name="connsiteY0" fmla="*/ 0 h 3556921"/>
                <a:gd name="connsiteX1" fmla="*/ 8945482 w 8945482"/>
                <a:gd name="connsiteY1" fmla="*/ 1367786 h 3556921"/>
                <a:gd name="connsiteX0" fmla="*/ 0 w 8945482"/>
                <a:gd name="connsiteY0" fmla="*/ 0 h 2871106"/>
                <a:gd name="connsiteX1" fmla="*/ 8945482 w 8945482"/>
                <a:gd name="connsiteY1" fmla="*/ 1367786 h 2871106"/>
                <a:gd name="connsiteX0" fmla="*/ 0 w 7533945"/>
                <a:gd name="connsiteY0" fmla="*/ 0 h 2235950"/>
                <a:gd name="connsiteX1" fmla="*/ 7533945 w 7533945"/>
                <a:gd name="connsiteY1" fmla="*/ 112168 h 2235950"/>
                <a:gd name="connsiteX0" fmla="*/ 39918 w 7573863"/>
                <a:gd name="connsiteY0" fmla="*/ 0 h 1611054"/>
                <a:gd name="connsiteX1" fmla="*/ 7573863 w 7573863"/>
                <a:gd name="connsiteY1" fmla="*/ 112168 h 1611054"/>
                <a:gd name="connsiteX0" fmla="*/ 40216 w 7511888"/>
                <a:gd name="connsiteY0" fmla="*/ 197187 h 1649806"/>
                <a:gd name="connsiteX1" fmla="*/ 7511887 w 7511888"/>
                <a:gd name="connsiteY1" fmla="*/ 0 h 1649806"/>
                <a:gd name="connsiteX0" fmla="*/ 35791 w 7550012"/>
                <a:gd name="connsiteY0" fmla="*/ 197187 h 1786336"/>
                <a:gd name="connsiteX1" fmla="*/ 7507462 w 7550012"/>
                <a:gd name="connsiteY1" fmla="*/ 0 h 178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0012" h="1786336">
                  <a:moveTo>
                    <a:pt x="35791" y="197187"/>
                  </a:moveTo>
                  <a:cubicBezTo>
                    <a:pt x="-630468" y="2154721"/>
                    <a:pt x="8235546" y="2541129"/>
                    <a:pt x="7507462" y="0"/>
                  </a:cubicBezTo>
                </a:path>
              </a:pathLst>
            </a:custGeom>
            <a:ln w="57150" cmpd="sng">
              <a:solidFill>
                <a:srgbClr val="B1D9DD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93" name="Прямая со стрелкой 92"/>
          <p:cNvCxnSpPr/>
          <p:nvPr/>
        </p:nvCxnSpPr>
        <p:spPr>
          <a:xfrm flipV="1">
            <a:off x="4966867" y="1607517"/>
            <a:ext cx="0" cy="12318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3805802" y="1669386"/>
            <a:ext cx="11572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Полилиния 94"/>
          <p:cNvSpPr/>
          <p:nvPr/>
        </p:nvSpPr>
        <p:spPr>
          <a:xfrm rot="10800000" flipH="1" flipV="1">
            <a:off x="4962405" y="1674983"/>
            <a:ext cx="323231" cy="45719"/>
          </a:xfrm>
          <a:custGeom>
            <a:avLst/>
            <a:gdLst>
              <a:gd name="connsiteX0" fmla="*/ 0 w 558165"/>
              <a:gd name="connsiteY0" fmla="*/ 0 h 0"/>
              <a:gd name="connsiteX1" fmla="*/ 558165 w 558165"/>
              <a:gd name="connsiteY1" fmla="*/ 0 h 0"/>
              <a:gd name="connsiteX0" fmla="*/ 0 w 6949"/>
              <a:gd name="connsiteY0" fmla="*/ 0 h 0"/>
              <a:gd name="connsiteX1" fmla="*/ 6949 w 694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9">
                <a:moveTo>
                  <a:pt x="0" y="0"/>
                </a:moveTo>
                <a:lnTo>
                  <a:pt x="6949" y="0"/>
                </a:lnTo>
              </a:path>
            </a:pathLst>
          </a:custGeom>
          <a:ln w="1270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096532" y="1378294"/>
            <a:ext cx="575144" cy="571504"/>
          </a:xfrm>
          <a:prstGeom prst="ellipse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3908024" y="4508167"/>
            <a:ext cx="1515522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исполнительская</a:t>
            </a:r>
          </a:p>
          <a:p>
            <a:r>
              <a:rPr lang="ru-RU" sz="1300" dirty="0" smtClean="0"/>
              <a:t>кооперация</a:t>
            </a:r>
            <a:endParaRPr lang="ru-RU" sz="1300" dirty="0"/>
          </a:p>
        </p:txBody>
      </p:sp>
      <p:grpSp>
        <p:nvGrpSpPr>
          <p:cNvPr id="99" name="Группа 141"/>
          <p:cNvGrpSpPr/>
          <p:nvPr/>
        </p:nvGrpSpPr>
        <p:grpSpPr>
          <a:xfrm>
            <a:off x="4254224" y="1462293"/>
            <a:ext cx="157389" cy="370405"/>
            <a:chOff x="4864844" y="2277546"/>
            <a:chExt cx="157389" cy="370405"/>
          </a:xfrm>
        </p:grpSpPr>
        <p:sp>
          <p:nvSpPr>
            <p:cNvPr id="101" name="Овал 100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Равнобедренный треугольник 101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4381027" y="1691188"/>
            <a:ext cx="24716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уп.</a:t>
            </a:r>
            <a:endParaRPr lang="ru-RU" sz="1300" dirty="0"/>
          </a:p>
        </p:txBody>
      </p:sp>
      <p:sp>
        <p:nvSpPr>
          <p:cNvPr id="103" name="Полилиния 102"/>
          <p:cNvSpPr/>
          <p:nvPr/>
        </p:nvSpPr>
        <p:spPr>
          <a:xfrm rot="3542963">
            <a:off x="4707353" y="1771475"/>
            <a:ext cx="316927" cy="33646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894447"/>
              <a:gd name="connsiteY0" fmla="*/ 1 h 2305425"/>
              <a:gd name="connsiteX1" fmla="*/ 894447 w 894447"/>
              <a:gd name="connsiteY1" fmla="*/ 2305423 h 2305425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0 w 852387"/>
              <a:gd name="connsiteY0" fmla="*/ 0 h 2264013"/>
              <a:gd name="connsiteX1" fmla="*/ 852387 w 852387"/>
              <a:gd name="connsiteY1" fmla="*/ 2264011 h 226401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953308"/>
              <a:gd name="connsiteY0" fmla="*/ 0 h 2081754"/>
              <a:gd name="connsiteX1" fmla="*/ 953310 w 953308"/>
              <a:gd name="connsiteY1" fmla="*/ 2081753 h 2081754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95331"/>
              <a:gd name="connsiteY0" fmla="*/ 1 h 1841528"/>
              <a:gd name="connsiteX1" fmla="*/ 995331 w 995331"/>
              <a:gd name="connsiteY1" fmla="*/ 1841531 h 1841528"/>
              <a:gd name="connsiteX0" fmla="*/ 1 w 976850"/>
              <a:gd name="connsiteY0" fmla="*/ 1 h 2048617"/>
              <a:gd name="connsiteX1" fmla="*/ 976851 w 976850"/>
              <a:gd name="connsiteY1" fmla="*/ 2048616 h 204861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631929"/>
              <a:gd name="connsiteY0" fmla="*/ 1 h 2843564"/>
              <a:gd name="connsiteX1" fmla="*/ 1631930 w 1631929"/>
              <a:gd name="connsiteY1" fmla="*/ 2843563 h 284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1929" h="2843564">
                <a:moveTo>
                  <a:pt x="1" y="1"/>
                </a:moveTo>
                <a:cubicBezTo>
                  <a:pt x="623706" y="167968"/>
                  <a:pt x="1470917" y="1082122"/>
                  <a:pt x="1631930" y="2843563"/>
                </a:cubicBezTo>
              </a:path>
            </a:pathLst>
          </a:cu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4" name="Группа 141"/>
          <p:cNvGrpSpPr/>
          <p:nvPr/>
        </p:nvGrpSpPr>
        <p:grpSpPr>
          <a:xfrm>
            <a:off x="6806382" y="3307508"/>
            <a:ext cx="157389" cy="370405"/>
            <a:chOff x="4864844" y="2277546"/>
            <a:chExt cx="157389" cy="370405"/>
          </a:xfrm>
        </p:grpSpPr>
        <p:sp>
          <p:nvSpPr>
            <p:cNvPr id="105" name="Овал 104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Равнобедренный треугольник 105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7011626" y="3103324"/>
            <a:ext cx="402718" cy="315844"/>
            <a:chOff x="10780832" y="1640556"/>
            <a:chExt cx="161671" cy="126796"/>
          </a:xfrm>
        </p:grpSpPr>
        <p:cxnSp>
          <p:nvCxnSpPr>
            <p:cNvPr id="108" name="Прямая со стрелкой 107"/>
            <p:cNvCxnSpPr/>
            <p:nvPr/>
          </p:nvCxnSpPr>
          <p:spPr>
            <a:xfrm flipV="1">
              <a:off x="10862117" y="1640556"/>
              <a:ext cx="0" cy="703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/>
            <p:nvPr/>
          </p:nvCxnSpPr>
          <p:spPr>
            <a:xfrm flipV="1">
              <a:off x="10780832" y="1710882"/>
              <a:ext cx="81285" cy="5647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09"/>
            <p:cNvCxnSpPr/>
            <p:nvPr/>
          </p:nvCxnSpPr>
          <p:spPr>
            <a:xfrm flipH="1" flipV="1">
              <a:off x="10861218" y="1710882"/>
              <a:ext cx="81285" cy="5647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Трапеция 110"/>
          <p:cNvSpPr/>
          <p:nvPr/>
        </p:nvSpPr>
        <p:spPr>
          <a:xfrm>
            <a:off x="6397585" y="2537732"/>
            <a:ext cx="1627572" cy="1288789"/>
          </a:xfrm>
          <a:prstGeom prst="trapezoid">
            <a:avLst>
              <a:gd name="adj" fmla="val 44281"/>
            </a:avLst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2" name="Группа 141"/>
          <p:cNvGrpSpPr/>
          <p:nvPr/>
        </p:nvGrpSpPr>
        <p:grpSpPr>
          <a:xfrm>
            <a:off x="7457194" y="3307508"/>
            <a:ext cx="157389" cy="370405"/>
            <a:chOff x="4864844" y="2277546"/>
            <a:chExt cx="157389" cy="370405"/>
          </a:xfrm>
        </p:grpSpPr>
        <p:sp>
          <p:nvSpPr>
            <p:cNvPr id="113" name="Овал 112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Равнобедренный треугольник 113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5" name="Полилиния 114"/>
          <p:cNvSpPr/>
          <p:nvPr/>
        </p:nvSpPr>
        <p:spPr>
          <a:xfrm rot="18000000">
            <a:off x="7143160" y="2919063"/>
            <a:ext cx="126262" cy="17278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78195"/>
              <a:gd name="connsiteY0" fmla="*/ 0 h 1298994"/>
              <a:gd name="connsiteX1" fmla="*/ 978195 w 978195"/>
              <a:gd name="connsiteY1" fmla="*/ 1298994 h 1298994"/>
              <a:gd name="connsiteX0" fmla="*/ 0 w 460445"/>
              <a:gd name="connsiteY0" fmla="*/ 0 h 1315049"/>
              <a:gd name="connsiteX1" fmla="*/ 460444 w 460445"/>
              <a:gd name="connsiteY1" fmla="*/ 1315049 h 1315049"/>
              <a:gd name="connsiteX0" fmla="*/ 400621 w 861066"/>
              <a:gd name="connsiteY0" fmla="*/ 0 h 1315049"/>
              <a:gd name="connsiteX1" fmla="*/ 861065 w 861066"/>
              <a:gd name="connsiteY1" fmla="*/ 1315049 h 1315049"/>
              <a:gd name="connsiteX0" fmla="*/ 420053 w 880498"/>
              <a:gd name="connsiteY0" fmla="*/ 0 h 1315049"/>
              <a:gd name="connsiteX1" fmla="*/ 880497 w 880498"/>
              <a:gd name="connsiteY1" fmla="*/ 1315049 h 1315049"/>
              <a:gd name="connsiteX0" fmla="*/ 406466 w 917414"/>
              <a:gd name="connsiteY0" fmla="*/ 0 h 1231812"/>
              <a:gd name="connsiteX1" fmla="*/ 917414 w 917414"/>
              <a:gd name="connsiteY1" fmla="*/ 1231812 h 1231812"/>
              <a:gd name="connsiteX0" fmla="*/ 423897 w 934845"/>
              <a:gd name="connsiteY0" fmla="*/ 0 h 1258990"/>
              <a:gd name="connsiteX1" fmla="*/ 934845 w 934845"/>
              <a:gd name="connsiteY1" fmla="*/ 1231812 h 1258990"/>
              <a:gd name="connsiteX0" fmla="*/ 397278 w 1009231"/>
              <a:gd name="connsiteY0" fmla="*/ 0 h 1218448"/>
              <a:gd name="connsiteX1" fmla="*/ 1009231 w 1009231"/>
              <a:gd name="connsiteY1" fmla="*/ 1190193 h 1218448"/>
              <a:gd name="connsiteX0" fmla="*/ 341189 w 953142"/>
              <a:gd name="connsiteY0" fmla="*/ 0 h 1218999"/>
              <a:gd name="connsiteX1" fmla="*/ 953142 w 953142"/>
              <a:gd name="connsiteY1" fmla="*/ 1190193 h 1218999"/>
              <a:gd name="connsiteX0" fmla="*/ 312141 w 1050351"/>
              <a:gd name="connsiteY0" fmla="*/ 0 h 1219003"/>
              <a:gd name="connsiteX1" fmla="*/ 1050350 w 1050351"/>
              <a:gd name="connsiteY1" fmla="*/ 1190199 h 1219003"/>
              <a:gd name="connsiteX0" fmla="*/ 326740 w 1064950"/>
              <a:gd name="connsiteY0" fmla="*/ 0 h 1209510"/>
              <a:gd name="connsiteX1" fmla="*/ 1064949 w 1064950"/>
              <a:gd name="connsiteY1" fmla="*/ 1190199 h 1209510"/>
              <a:gd name="connsiteX0" fmla="*/ 304386 w 1042596"/>
              <a:gd name="connsiteY0" fmla="*/ 0 h 1213978"/>
              <a:gd name="connsiteX1" fmla="*/ 1042595 w 1042596"/>
              <a:gd name="connsiteY1" fmla="*/ 1190199 h 1213978"/>
              <a:gd name="connsiteX0" fmla="*/ 315560 w 1053770"/>
              <a:gd name="connsiteY0" fmla="*/ 0 h 1209510"/>
              <a:gd name="connsiteX1" fmla="*/ 1053769 w 1053770"/>
              <a:gd name="connsiteY1" fmla="*/ 1190199 h 1209510"/>
              <a:gd name="connsiteX0" fmla="*/ 324494 w 1024414"/>
              <a:gd name="connsiteY0" fmla="*/ 0 h 1046726"/>
              <a:gd name="connsiteX1" fmla="*/ 1024413 w 1024414"/>
              <a:gd name="connsiteY1" fmla="*/ 1023348 h 1046726"/>
              <a:gd name="connsiteX0" fmla="*/ 147781 w 847701"/>
              <a:gd name="connsiteY0" fmla="*/ 0 h 1044464"/>
              <a:gd name="connsiteX1" fmla="*/ 847700 w 847701"/>
              <a:gd name="connsiteY1" fmla="*/ 1023348 h 1044464"/>
              <a:gd name="connsiteX0" fmla="*/ 155399 w 822495"/>
              <a:gd name="connsiteY0" fmla="*/ 1 h 782604"/>
              <a:gd name="connsiteX1" fmla="*/ 822494 w 822495"/>
              <a:gd name="connsiteY1" fmla="*/ 752112 h 782604"/>
              <a:gd name="connsiteX0" fmla="*/ 225364 w 665337"/>
              <a:gd name="connsiteY0" fmla="*/ 1 h 718574"/>
              <a:gd name="connsiteX1" fmla="*/ 665338 w 665337"/>
              <a:gd name="connsiteY1" fmla="*/ 684360 h 718574"/>
              <a:gd name="connsiteX0" fmla="*/ 159798 w 599771"/>
              <a:gd name="connsiteY0" fmla="*/ 1 h 684361"/>
              <a:gd name="connsiteX1" fmla="*/ 599772 w 599771"/>
              <a:gd name="connsiteY1" fmla="*/ 684360 h 684361"/>
              <a:gd name="connsiteX0" fmla="*/ 159951 w 599924"/>
              <a:gd name="connsiteY0" fmla="*/ 1 h 684361"/>
              <a:gd name="connsiteX1" fmla="*/ 599925 w 599924"/>
              <a:gd name="connsiteY1" fmla="*/ 684360 h 684361"/>
              <a:gd name="connsiteX0" fmla="*/ 150725 w 626987"/>
              <a:gd name="connsiteY0" fmla="*/ -1 h 704105"/>
              <a:gd name="connsiteX1" fmla="*/ 626988 w 626987"/>
              <a:gd name="connsiteY1" fmla="*/ 704104 h 704105"/>
              <a:gd name="connsiteX0" fmla="*/ 139994 w 616256"/>
              <a:gd name="connsiteY0" fmla="*/ -1 h 708714"/>
              <a:gd name="connsiteX1" fmla="*/ 616257 w 616256"/>
              <a:gd name="connsiteY1" fmla="*/ 704104 h 708714"/>
              <a:gd name="connsiteX0" fmla="*/ 157172 w 633434"/>
              <a:gd name="connsiteY0" fmla="*/ -1 h 708193"/>
              <a:gd name="connsiteX1" fmla="*/ 633435 w 633434"/>
              <a:gd name="connsiteY1" fmla="*/ 704104 h 708193"/>
              <a:gd name="connsiteX0" fmla="*/ 156418 w 632680"/>
              <a:gd name="connsiteY0" fmla="*/ -1 h 718503"/>
              <a:gd name="connsiteX1" fmla="*/ 632681 w 632680"/>
              <a:gd name="connsiteY1" fmla="*/ 704104 h 718503"/>
              <a:gd name="connsiteX0" fmla="*/ 155802 w 632064"/>
              <a:gd name="connsiteY0" fmla="*/ -1 h 705549"/>
              <a:gd name="connsiteX1" fmla="*/ 632065 w 632064"/>
              <a:gd name="connsiteY1" fmla="*/ 704104 h 705549"/>
              <a:gd name="connsiteX0" fmla="*/ 165542 w 641804"/>
              <a:gd name="connsiteY0" fmla="*/ -1 h 705369"/>
              <a:gd name="connsiteX1" fmla="*/ 641805 w 641804"/>
              <a:gd name="connsiteY1" fmla="*/ 704104 h 705369"/>
              <a:gd name="connsiteX0" fmla="*/ 158946 w 635208"/>
              <a:gd name="connsiteY0" fmla="*/ -1 h 705625"/>
              <a:gd name="connsiteX1" fmla="*/ 635209 w 635208"/>
              <a:gd name="connsiteY1" fmla="*/ 704104 h 705625"/>
              <a:gd name="connsiteX0" fmla="*/ 158942 w 635204"/>
              <a:gd name="connsiteY0" fmla="*/ -1 h 705625"/>
              <a:gd name="connsiteX1" fmla="*/ 635204 w 635204"/>
              <a:gd name="connsiteY1" fmla="*/ 704106 h 705625"/>
              <a:gd name="connsiteX0" fmla="*/ 167889 w 605254"/>
              <a:gd name="connsiteY0" fmla="*/ -1 h 650337"/>
              <a:gd name="connsiteX1" fmla="*/ 605255 w 605254"/>
              <a:gd name="connsiteY1" fmla="*/ 648585 h 650337"/>
              <a:gd name="connsiteX0" fmla="*/ 160045 w 597410"/>
              <a:gd name="connsiteY0" fmla="*/ -1 h 660253"/>
              <a:gd name="connsiteX1" fmla="*/ 597411 w 597410"/>
              <a:gd name="connsiteY1" fmla="*/ 648585 h 660253"/>
              <a:gd name="connsiteX0" fmla="*/ 167794 w 605159"/>
              <a:gd name="connsiteY0" fmla="*/ -1 h 658947"/>
              <a:gd name="connsiteX1" fmla="*/ 605160 w 605159"/>
              <a:gd name="connsiteY1" fmla="*/ 648585 h 658947"/>
              <a:gd name="connsiteX0" fmla="*/ 164884 w 602249"/>
              <a:gd name="connsiteY0" fmla="*/ -1 h 659890"/>
              <a:gd name="connsiteX1" fmla="*/ 602250 w 602249"/>
              <a:gd name="connsiteY1" fmla="*/ 648585 h 659890"/>
              <a:gd name="connsiteX0" fmla="*/ 153536 w 590901"/>
              <a:gd name="connsiteY0" fmla="*/ -1 h 666370"/>
              <a:gd name="connsiteX1" fmla="*/ 590902 w 590901"/>
              <a:gd name="connsiteY1" fmla="*/ 648585 h 66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0901" h="666370">
                <a:moveTo>
                  <a:pt x="153536" y="-1"/>
                </a:moveTo>
                <a:cubicBezTo>
                  <a:pt x="-219910" y="326862"/>
                  <a:pt x="151205" y="759686"/>
                  <a:pt x="590902" y="648585"/>
                </a:cubicBez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 115"/>
          <p:cNvSpPr/>
          <p:nvPr/>
        </p:nvSpPr>
        <p:spPr>
          <a:xfrm rot="18000000">
            <a:off x="6821946" y="3608593"/>
            <a:ext cx="126262" cy="17278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78195"/>
              <a:gd name="connsiteY0" fmla="*/ 0 h 1298994"/>
              <a:gd name="connsiteX1" fmla="*/ 978195 w 978195"/>
              <a:gd name="connsiteY1" fmla="*/ 1298994 h 1298994"/>
              <a:gd name="connsiteX0" fmla="*/ 0 w 460445"/>
              <a:gd name="connsiteY0" fmla="*/ 0 h 1315049"/>
              <a:gd name="connsiteX1" fmla="*/ 460444 w 460445"/>
              <a:gd name="connsiteY1" fmla="*/ 1315049 h 1315049"/>
              <a:gd name="connsiteX0" fmla="*/ 400621 w 861066"/>
              <a:gd name="connsiteY0" fmla="*/ 0 h 1315049"/>
              <a:gd name="connsiteX1" fmla="*/ 861065 w 861066"/>
              <a:gd name="connsiteY1" fmla="*/ 1315049 h 1315049"/>
              <a:gd name="connsiteX0" fmla="*/ 420053 w 880498"/>
              <a:gd name="connsiteY0" fmla="*/ 0 h 1315049"/>
              <a:gd name="connsiteX1" fmla="*/ 880497 w 880498"/>
              <a:gd name="connsiteY1" fmla="*/ 1315049 h 1315049"/>
              <a:gd name="connsiteX0" fmla="*/ 406466 w 917414"/>
              <a:gd name="connsiteY0" fmla="*/ 0 h 1231812"/>
              <a:gd name="connsiteX1" fmla="*/ 917414 w 917414"/>
              <a:gd name="connsiteY1" fmla="*/ 1231812 h 1231812"/>
              <a:gd name="connsiteX0" fmla="*/ 423897 w 934845"/>
              <a:gd name="connsiteY0" fmla="*/ 0 h 1258990"/>
              <a:gd name="connsiteX1" fmla="*/ 934845 w 934845"/>
              <a:gd name="connsiteY1" fmla="*/ 1231812 h 1258990"/>
              <a:gd name="connsiteX0" fmla="*/ 397278 w 1009231"/>
              <a:gd name="connsiteY0" fmla="*/ 0 h 1218448"/>
              <a:gd name="connsiteX1" fmla="*/ 1009231 w 1009231"/>
              <a:gd name="connsiteY1" fmla="*/ 1190193 h 1218448"/>
              <a:gd name="connsiteX0" fmla="*/ 341189 w 953142"/>
              <a:gd name="connsiteY0" fmla="*/ 0 h 1218999"/>
              <a:gd name="connsiteX1" fmla="*/ 953142 w 953142"/>
              <a:gd name="connsiteY1" fmla="*/ 1190193 h 1218999"/>
              <a:gd name="connsiteX0" fmla="*/ 312141 w 1050351"/>
              <a:gd name="connsiteY0" fmla="*/ 0 h 1219003"/>
              <a:gd name="connsiteX1" fmla="*/ 1050350 w 1050351"/>
              <a:gd name="connsiteY1" fmla="*/ 1190199 h 1219003"/>
              <a:gd name="connsiteX0" fmla="*/ 326740 w 1064950"/>
              <a:gd name="connsiteY0" fmla="*/ 0 h 1209510"/>
              <a:gd name="connsiteX1" fmla="*/ 1064949 w 1064950"/>
              <a:gd name="connsiteY1" fmla="*/ 1190199 h 1209510"/>
              <a:gd name="connsiteX0" fmla="*/ 304386 w 1042596"/>
              <a:gd name="connsiteY0" fmla="*/ 0 h 1213978"/>
              <a:gd name="connsiteX1" fmla="*/ 1042595 w 1042596"/>
              <a:gd name="connsiteY1" fmla="*/ 1190199 h 1213978"/>
              <a:gd name="connsiteX0" fmla="*/ 315560 w 1053770"/>
              <a:gd name="connsiteY0" fmla="*/ 0 h 1209510"/>
              <a:gd name="connsiteX1" fmla="*/ 1053769 w 1053770"/>
              <a:gd name="connsiteY1" fmla="*/ 1190199 h 1209510"/>
              <a:gd name="connsiteX0" fmla="*/ 324494 w 1024414"/>
              <a:gd name="connsiteY0" fmla="*/ 0 h 1046726"/>
              <a:gd name="connsiteX1" fmla="*/ 1024413 w 1024414"/>
              <a:gd name="connsiteY1" fmla="*/ 1023348 h 1046726"/>
              <a:gd name="connsiteX0" fmla="*/ 147781 w 847701"/>
              <a:gd name="connsiteY0" fmla="*/ 0 h 1044464"/>
              <a:gd name="connsiteX1" fmla="*/ 847700 w 847701"/>
              <a:gd name="connsiteY1" fmla="*/ 1023348 h 1044464"/>
              <a:gd name="connsiteX0" fmla="*/ 155399 w 822495"/>
              <a:gd name="connsiteY0" fmla="*/ 1 h 782604"/>
              <a:gd name="connsiteX1" fmla="*/ 822494 w 822495"/>
              <a:gd name="connsiteY1" fmla="*/ 752112 h 782604"/>
              <a:gd name="connsiteX0" fmla="*/ 225364 w 665337"/>
              <a:gd name="connsiteY0" fmla="*/ 1 h 718574"/>
              <a:gd name="connsiteX1" fmla="*/ 665338 w 665337"/>
              <a:gd name="connsiteY1" fmla="*/ 684360 h 718574"/>
              <a:gd name="connsiteX0" fmla="*/ 159798 w 599771"/>
              <a:gd name="connsiteY0" fmla="*/ 1 h 684361"/>
              <a:gd name="connsiteX1" fmla="*/ 599772 w 599771"/>
              <a:gd name="connsiteY1" fmla="*/ 684360 h 684361"/>
              <a:gd name="connsiteX0" fmla="*/ 159951 w 599924"/>
              <a:gd name="connsiteY0" fmla="*/ 1 h 684361"/>
              <a:gd name="connsiteX1" fmla="*/ 599925 w 599924"/>
              <a:gd name="connsiteY1" fmla="*/ 684360 h 684361"/>
              <a:gd name="connsiteX0" fmla="*/ 150725 w 626987"/>
              <a:gd name="connsiteY0" fmla="*/ -1 h 704105"/>
              <a:gd name="connsiteX1" fmla="*/ 626988 w 626987"/>
              <a:gd name="connsiteY1" fmla="*/ 704104 h 704105"/>
              <a:gd name="connsiteX0" fmla="*/ 139994 w 616256"/>
              <a:gd name="connsiteY0" fmla="*/ -1 h 708714"/>
              <a:gd name="connsiteX1" fmla="*/ 616257 w 616256"/>
              <a:gd name="connsiteY1" fmla="*/ 704104 h 708714"/>
              <a:gd name="connsiteX0" fmla="*/ 157172 w 633434"/>
              <a:gd name="connsiteY0" fmla="*/ -1 h 708193"/>
              <a:gd name="connsiteX1" fmla="*/ 633435 w 633434"/>
              <a:gd name="connsiteY1" fmla="*/ 704104 h 708193"/>
              <a:gd name="connsiteX0" fmla="*/ 156418 w 632680"/>
              <a:gd name="connsiteY0" fmla="*/ -1 h 718503"/>
              <a:gd name="connsiteX1" fmla="*/ 632681 w 632680"/>
              <a:gd name="connsiteY1" fmla="*/ 704104 h 718503"/>
              <a:gd name="connsiteX0" fmla="*/ 155802 w 632064"/>
              <a:gd name="connsiteY0" fmla="*/ -1 h 705549"/>
              <a:gd name="connsiteX1" fmla="*/ 632065 w 632064"/>
              <a:gd name="connsiteY1" fmla="*/ 704104 h 705549"/>
              <a:gd name="connsiteX0" fmla="*/ 165542 w 641804"/>
              <a:gd name="connsiteY0" fmla="*/ -1 h 705369"/>
              <a:gd name="connsiteX1" fmla="*/ 641805 w 641804"/>
              <a:gd name="connsiteY1" fmla="*/ 704104 h 705369"/>
              <a:gd name="connsiteX0" fmla="*/ 158946 w 635208"/>
              <a:gd name="connsiteY0" fmla="*/ -1 h 705625"/>
              <a:gd name="connsiteX1" fmla="*/ 635209 w 635208"/>
              <a:gd name="connsiteY1" fmla="*/ 704104 h 705625"/>
              <a:gd name="connsiteX0" fmla="*/ 158942 w 635204"/>
              <a:gd name="connsiteY0" fmla="*/ -1 h 705625"/>
              <a:gd name="connsiteX1" fmla="*/ 635204 w 635204"/>
              <a:gd name="connsiteY1" fmla="*/ 704106 h 705625"/>
              <a:gd name="connsiteX0" fmla="*/ 167889 w 605254"/>
              <a:gd name="connsiteY0" fmla="*/ -1 h 650337"/>
              <a:gd name="connsiteX1" fmla="*/ 605255 w 605254"/>
              <a:gd name="connsiteY1" fmla="*/ 648585 h 650337"/>
              <a:gd name="connsiteX0" fmla="*/ 160045 w 597410"/>
              <a:gd name="connsiteY0" fmla="*/ -1 h 660253"/>
              <a:gd name="connsiteX1" fmla="*/ 597411 w 597410"/>
              <a:gd name="connsiteY1" fmla="*/ 648585 h 660253"/>
              <a:gd name="connsiteX0" fmla="*/ 167794 w 605159"/>
              <a:gd name="connsiteY0" fmla="*/ -1 h 658947"/>
              <a:gd name="connsiteX1" fmla="*/ 605160 w 605159"/>
              <a:gd name="connsiteY1" fmla="*/ 648585 h 658947"/>
              <a:gd name="connsiteX0" fmla="*/ 164884 w 602249"/>
              <a:gd name="connsiteY0" fmla="*/ -1 h 659890"/>
              <a:gd name="connsiteX1" fmla="*/ 602250 w 602249"/>
              <a:gd name="connsiteY1" fmla="*/ 648585 h 659890"/>
              <a:gd name="connsiteX0" fmla="*/ 153536 w 590901"/>
              <a:gd name="connsiteY0" fmla="*/ -1 h 666370"/>
              <a:gd name="connsiteX1" fmla="*/ 590902 w 590901"/>
              <a:gd name="connsiteY1" fmla="*/ 648585 h 66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0901" h="666370">
                <a:moveTo>
                  <a:pt x="153536" y="-1"/>
                </a:moveTo>
                <a:cubicBezTo>
                  <a:pt x="-219910" y="326862"/>
                  <a:pt x="151205" y="759686"/>
                  <a:pt x="590902" y="648585"/>
                </a:cubicBez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 116"/>
          <p:cNvSpPr/>
          <p:nvPr/>
        </p:nvSpPr>
        <p:spPr>
          <a:xfrm rot="18000000">
            <a:off x="7472757" y="3608593"/>
            <a:ext cx="126262" cy="17278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78195"/>
              <a:gd name="connsiteY0" fmla="*/ 0 h 1298994"/>
              <a:gd name="connsiteX1" fmla="*/ 978195 w 978195"/>
              <a:gd name="connsiteY1" fmla="*/ 1298994 h 1298994"/>
              <a:gd name="connsiteX0" fmla="*/ 0 w 460445"/>
              <a:gd name="connsiteY0" fmla="*/ 0 h 1315049"/>
              <a:gd name="connsiteX1" fmla="*/ 460444 w 460445"/>
              <a:gd name="connsiteY1" fmla="*/ 1315049 h 1315049"/>
              <a:gd name="connsiteX0" fmla="*/ 400621 w 861066"/>
              <a:gd name="connsiteY0" fmla="*/ 0 h 1315049"/>
              <a:gd name="connsiteX1" fmla="*/ 861065 w 861066"/>
              <a:gd name="connsiteY1" fmla="*/ 1315049 h 1315049"/>
              <a:gd name="connsiteX0" fmla="*/ 420053 w 880498"/>
              <a:gd name="connsiteY0" fmla="*/ 0 h 1315049"/>
              <a:gd name="connsiteX1" fmla="*/ 880497 w 880498"/>
              <a:gd name="connsiteY1" fmla="*/ 1315049 h 1315049"/>
              <a:gd name="connsiteX0" fmla="*/ 406466 w 917414"/>
              <a:gd name="connsiteY0" fmla="*/ 0 h 1231812"/>
              <a:gd name="connsiteX1" fmla="*/ 917414 w 917414"/>
              <a:gd name="connsiteY1" fmla="*/ 1231812 h 1231812"/>
              <a:gd name="connsiteX0" fmla="*/ 423897 w 934845"/>
              <a:gd name="connsiteY0" fmla="*/ 0 h 1258990"/>
              <a:gd name="connsiteX1" fmla="*/ 934845 w 934845"/>
              <a:gd name="connsiteY1" fmla="*/ 1231812 h 1258990"/>
              <a:gd name="connsiteX0" fmla="*/ 397278 w 1009231"/>
              <a:gd name="connsiteY0" fmla="*/ 0 h 1218448"/>
              <a:gd name="connsiteX1" fmla="*/ 1009231 w 1009231"/>
              <a:gd name="connsiteY1" fmla="*/ 1190193 h 1218448"/>
              <a:gd name="connsiteX0" fmla="*/ 341189 w 953142"/>
              <a:gd name="connsiteY0" fmla="*/ 0 h 1218999"/>
              <a:gd name="connsiteX1" fmla="*/ 953142 w 953142"/>
              <a:gd name="connsiteY1" fmla="*/ 1190193 h 1218999"/>
              <a:gd name="connsiteX0" fmla="*/ 312141 w 1050351"/>
              <a:gd name="connsiteY0" fmla="*/ 0 h 1219003"/>
              <a:gd name="connsiteX1" fmla="*/ 1050350 w 1050351"/>
              <a:gd name="connsiteY1" fmla="*/ 1190199 h 1219003"/>
              <a:gd name="connsiteX0" fmla="*/ 326740 w 1064950"/>
              <a:gd name="connsiteY0" fmla="*/ 0 h 1209510"/>
              <a:gd name="connsiteX1" fmla="*/ 1064949 w 1064950"/>
              <a:gd name="connsiteY1" fmla="*/ 1190199 h 1209510"/>
              <a:gd name="connsiteX0" fmla="*/ 304386 w 1042596"/>
              <a:gd name="connsiteY0" fmla="*/ 0 h 1213978"/>
              <a:gd name="connsiteX1" fmla="*/ 1042595 w 1042596"/>
              <a:gd name="connsiteY1" fmla="*/ 1190199 h 1213978"/>
              <a:gd name="connsiteX0" fmla="*/ 315560 w 1053770"/>
              <a:gd name="connsiteY0" fmla="*/ 0 h 1209510"/>
              <a:gd name="connsiteX1" fmla="*/ 1053769 w 1053770"/>
              <a:gd name="connsiteY1" fmla="*/ 1190199 h 1209510"/>
              <a:gd name="connsiteX0" fmla="*/ 324494 w 1024414"/>
              <a:gd name="connsiteY0" fmla="*/ 0 h 1046726"/>
              <a:gd name="connsiteX1" fmla="*/ 1024413 w 1024414"/>
              <a:gd name="connsiteY1" fmla="*/ 1023348 h 1046726"/>
              <a:gd name="connsiteX0" fmla="*/ 147781 w 847701"/>
              <a:gd name="connsiteY0" fmla="*/ 0 h 1044464"/>
              <a:gd name="connsiteX1" fmla="*/ 847700 w 847701"/>
              <a:gd name="connsiteY1" fmla="*/ 1023348 h 1044464"/>
              <a:gd name="connsiteX0" fmla="*/ 155399 w 822495"/>
              <a:gd name="connsiteY0" fmla="*/ 1 h 782604"/>
              <a:gd name="connsiteX1" fmla="*/ 822494 w 822495"/>
              <a:gd name="connsiteY1" fmla="*/ 752112 h 782604"/>
              <a:gd name="connsiteX0" fmla="*/ 225364 w 665337"/>
              <a:gd name="connsiteY0" fmla="*/ 1 h 718574"/>
              <a:gd name="connsiteX1" fmla="*/ 665338 w 665337"/>
              <a:gd name="connsiteY1" fmla="*/ 684360 h 718574"/>
              <a:gd name="connsiteX0" fmla="*/ 159798 w 599771"/>
              <a:gd name="connsiteY0" fmla="*/ 1 h 684361"/>
              <a:gd name="connsiteX1" fmla="*/ 599772 w 599771"/>
              <a:gd name="connsiteY1" fmla="*/ 684360 h 684361"/>
              <a:gd name="connsiteX0" fmla="*/ 159951 w 599924"/>
              <a:gd name="connsiteY0" fmla="*/ 1 h 684361"/>
              <a:gd name="connsiteX1" fmla="*/ 599925 w 599924"/>
              <a:gd name="connsiteY1" fmla="*/ 684360 h 684361"/>
              <a:gd name="connsiteX0" fmla="*/ 150725 w 626987"/>
              <a:gd name="connsiteY0" fmla="*/ -1 h 704105"/>
              <a:gd name="connsiteX1" fmla="*/ 626988 w 626987"/>
              <a:gd name="connsiteY1" fmla="*/ 704104 h 704105"/>
              <a:gd name="connsiteX0" fmla="*/ 139994 w 616256"/>
              <a:gd name="connsiteY0" fmla="*/ -1 h 708714"/>
              <a:gd name="connsiteX1" fmla="*/ 616257 w 616256"/>
              <a:gd name="connsiteY1" fmla="*/ 704104 h 708714"/>
              <a:gd name="connsiteX0" fmla="*/ 157172 w 633434"/>
              <a:gd name="connsiteY0" fmla="*/ -1 h 708193"/>
              <a:gd name="connsiteX1" fmla="*/ 633435 w 633434"/>
              <a:gd name="connsiteY1" fmla="*/ 704104 h 708193"/>
              <a:gd name="connsiteX0" fmla="*/ 156418 w 632680"/>
              <a:gd name="connsiteY0" fmla="*/ -1 h 718503"/>
              <a:gd name="connsiteX1" fmla="*/ 632681 w 632680"/>
              <a:gd name="connsiteY1" fmla="*/ 704104 h 718503"/>
              <a:gd name="connsiteX0" fmla="*/ 155802 w 632064"/>
              <a:gd name="connsiteY0" fmla="*/ -1 h 705549"/>
              <a:gd name="connsiteX1" fmla="*/ 632065 w 632064"/>
              <a:gd name="connsiteY1" fmla="*/ 704104 h 705549"/>
              <a:gd name="connsiteX0" fmla="*/ 165542 w 641804"/>
              <a:gd name="connsiteY0" fmla="*/ -1 h 705369"/>
              <a:gd name="connsiteX1" fmla="*/ 641805 w 641804"/>
              <a:gd name="connsiteY1" fmla="*/ 704104 h 705369"/>
              <a:gd name="connsiteX0" fmla="*/ 158946 w 635208"/>
              <a:gd name="connsiteY0" fmla="*/ -1 h 705625"/>
              <a:gd name="connsiteX1" fmla="*/ 635209 w 635208"/>
              <a:gd name="connsiteY1" fmla="*/ 704104 h 705625"/>
              <a:gd name="connsiteX0" fmla="*/ 158942 w 635204"/>
              <a:gd name="connsiteY0" fmla="*/ -1 h 705625"/>
              <a:gd name="connsiteX1" fmla="*/ 635204 w 635204"/>
              <a:gd name="connsiteY1" fmla="*/ 704106 h 705625"/>
              <a:gd name="connsiteX0" fmla="*/ 167889 w 605254"/>
              <a:gd name="connsiteY0" fmla="*/ -1 h 650337"/>
              <a:gd name="connsiteX1" fmla="*/ 605255 w 605254"/>
              <a:gd name="connsiteY1" fmla="*/ 648585 h 650337"/>
              <a:gd name="connsiteX0" fmla="*/ 160045 w 597410"/>
              <a:gd name="connsiteY0" fmla="*/ -1 h 660253"/>
              <a:gd name="connsiteX1" fmla="*/ 597411 w 597410"/>
              <a:gd name="connsiteY1" fmla="*/ 648585 h 660253"/>
              <a:gd name="connsiteX0" fmla="*/ 167794 w 605159"/>
              <a:gd name="connsiteY0" fmla="*/ -1 h 658947"/>
              <a:gd name="connsiteX1" fmla="*/ 605160 w 605159"/>
              <a:gd name="connsiteY1" fmla="*/ 648585 h 658947"/>
              <a:gd name="connsiteX0" fmla="*/ 164884 w 602249"/>
              <a:gd name="connsiteY0" fmla="*/ -1 h 659890"/>
              <a:gd name="connsiteX1" fmla="*/ 602250 w 602249"/>
              <a:gd name="connsiteY1" fmla="*/ 648585 h 659890"/>
              <a:gd name="connsiteX0" fmla="*/ 153536 w 590901"/>
              <a:gd name="connsiteY0" fmla="*/ -1 h 666370"/>
              <a:gd name="connsiteX1" fmla="*/ 590902 w 590901"/>
              <a:gd name="connsiteY1" fmla="*/ 648585 h 66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0901" h="666370">
                <a:moveTo>
                  <a:pt x="153536" y="-1"/>
                </a:moveTo>
                <a:cubicBezTo>
                  <a:pt x="-219910" y="326862"/>
                  <a:pt x="151205" y="759686"/>
                  <a:pt x="590902" y="648585"/>
                </a:cubicBez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/>
          <p:cNvSpPr txBox="1"/>
          <p:nvPr/>
        </p:nvSpPr>
        <p:spPr>
          <a:xfrm>
            <a:off x="6881701" y="3954017"/>
            <a:ext cx="100952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иерархия</a:t>
            </a:r>
            <a:endParaRPr lang="ru-RU" sz="1300" dirty="0"/>
          </a:p>
        </p:txBody>
      </p:sp>
      <p:sp>
        <p:nvSpPr>
          <p:cNvPr id="119" name="TextBox 118"/>
          <p:cNvSpPr txBox="1"/>
          <p:nvPr/>
        </p:nvSpPr>
        <p:spPr>
          <a:xfrm>
            <a:off x="5161907" y="2636059"/>
            <a:ext cx="1515522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управленческая</a:t>
            </a:r>
          </a:p>
          <a:p>
            <a:r>
              <a:rPr lang="ru-RU" sz="1300" dirty="0" smtClean="0"/>
              <a:t>кооперация</a:t>
            </a:r>
            <a:endParaRPr lang="ru-RU" sz="1300" dirty="0"/>
          </a:p>
        </p:txBody>
      </p:sp>
      <p:sp>
        <p:nvSpPr>
          <p:cNvPr id="120" name="TextBox 119"/>
          <p:cNvSpPr txBox="1"/>
          <p:nvPr/>
        </p:nvSpPr>
        <p:spPr>
          <a:xfrm>
            <a:off x="414247" y="5717855"/>
            <a:ext cx="4883614" cy="80021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При наличии затруднения в управлении одним из вариантов</a:t>
            </a:r>
          </a:p>
          <a:p>
            <a:pPr algn="l"/>
            <a:r>
              <a:rPr lang="ru-RU" sz="1300" dirty="0"/>
              <a:t>его преодоления является разделение труда управленца</a:t>
            </a:r>
          </a:p>
          <a:p>
            <a:pPr algn="l"/>
            <a:r>
              <a:rPr lang="ru-RU" sz="1300" dirty="0"/>
              <a:t>и вторичное восстановление целостности в управленческой</a:t>
            </a:r>
          </a:p>
          <a:p>
            <a:pPr algn="l"/>
            <a:r>
              <a:rPr lang="ru-RU" sz="1300" dirty="0"/>
              <a:t>иерархии.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645685" y="2536031"/>
            <a:ext cx="1893903" cy="1533177"/>
          </a:xfrm>
          <a:custGeom>
            <a:avLst/>
            <a:gdLst>
              <a:gd name="connsiteX0" fmla="*/ 657737 w 2053609"/>
              <a:gd name="connsiteY0" fmla="*/ 38100 h 1605477"/>
              <a:gd name="connsiteX1" fmla="*/ 276737 w 2053609"/>
              <a:gd name="connsiteY1" fmla="*/ 490538 h 1605477"/>
              <a:gd name="connsiteX2" fmla="*/ 105287 w 2053609"/>
              <a:gd name="connsiteY2" fmla="*/ 728663 h 1605477"/>
              <a:gd name="connsiteX3" fmla="*/ 33850 w 2053609"/>
              <a:gd name="connsiteY3" fmla="*/ 895350 h 1605477"/>
              <a:gd name="connsiteX4" fmla="*/ 512 w 2053609"/>
              <a:gd name="connsiteY4" fmla="*/ 1052513 h 1605477"/>
              <a:gd name="connsiteX5" fmla="*/ 57662 w 2053609"/>
              <a:gd name="connsiteY5" fmla="*/ 1300163 h 1605477"/>
              <a:gd name="connsiteX6" fmla="*/ 324362 w 2053609"/>
              <a:gd name="connsiteY6" fmla="*/ 1490663 h 1605477"/>
              <a:gd name="connsiteX7" fmla="*/ 853000 w 2053609"/>
              <a:gd name="connsiteY7" fmla="*/ 1595438 h 1605477"/>
              <a:gd name="connsiteX8" fmla="*/ 1043500 w 2053609"/>
              <a:gd name="connsiteY8" fmla="*/ 1600200 h 1605477"/>
              <a:gd name="connsiteX9" fmla="*/ 1362587 w 2053609"/>
              <a:gd name="connsiteY9" fmla="*/ 1585913 h 1605477"/>
              <a:gd name="connsiteX10" fmla="*/ 1719775 w 2053609"/>
              <a:gd name="connsiteY10" fmla="*/ 1471613 h 1605477"/>
              <a:gd name="connsiteX11" fmla="*/ 1848362 w 2053609"/>
              <a:gd name="connsiteY11" fmla="*/ 1385888 h 1605477"/>
              <a:gd name="connsiteX12" fmla="*/ 2029337 w 2053609"/>
              <a:gd name="connsiteY12" fmla="*/ 1162050 h 1605477"/>
              <a:gd name="connsiteX13" fmla="*/ 2043625 w 2053609"/>
              <a:gd name="connsiteY13" fmla="*/ 909638 h 1605477"/>
              <a:gd name="connsiteX14" fmla="*/ 1953137 w 2053609"/>
              <a:gd name="connsiteY14" fmla="*/ 714375 h 1605477"/>
              <a:gd name="connsiteX15" fmla="*/ 1653100 w 2053609"/>
              <a:gd name="connsiteY15" fmla="*/ 352425 h 1605477"/>
              <a:gd name="connsiteX16" fmla="*/ 1281625 w 2053609"/>
              <a:gd name="connsiteY16" fmla="*/ 0 h 1605477"/>
              <a:gd name="connsiteX0" fmla="*/ 657737 w 2053609"/>
              <a:gd name="connsiteY0" fmla="*/ 38100 h 1602205"/>
              <a:gd name="connsiteX1" fmla="*/ 276737 w 2053609"/>
              <a:gd name="connsiteY1" fmla="*/ 490538 h 1602205"/>
              <a:gd name="connsiteX2" fmla="*/ 105287 w 2053609"/>
              <a:gd name="connsiteY2" fmla="*/ 728663 h 1602205"/>
              <a:gd name="connsiteX3" fmla="*/ 33850 w 2053609"/>
              <a:gd name="connsiteY3" fmla="*/ 895350 h 1602205"/>
              <a:gd name="connsiteX4" fmla="*/ 512 w 2053609"/>
              <a:gd name="connsiteY4" fmla="*/ 1052513 h 1602205"/>
              <a:gd name="connsiteX5" fmla="*/ 57662 w 2053609"/>
              <a:gd name="connsiteY5" fmla="*/ 1300163 h 1602205"/>
              <a:gd name="connsiteX6" fmla="*/ 324362 w 2053609"/>
              <a:gd name="connsiteY6" fmla="*/ 1490663 h 1602205"/>
              <a:gd name="connsiteX7" fmla="*/ 698219 w 2053609"/>
              <a:gd name="connsiteY7" fmla="*/ 1574006 h 1602205"/>
              <a:gd name="connsiteX8" fmla="*/ 1043500 w 2053609"/>
              <a:gd name="connsiteY8" fmla="*/ 1600200 h 1602205"/>
              <a:gd name="connsiteX9" fmla="*/ 1362587 w 2053609"/>
              <a:gd name="connsiteY9" fmla="*/ 1585913 h 1602205"/>
              <a:gd name="connsiteX10" fmla="*/ 1719775 w 2053609"/>
              <a:gd name="connsiteY10" fmla="*/ 1471613 h 1602205"/>
              <a:gd name="connsiteX11" fmla="*/ 1848362 w 2053609"/>
              <a:gd name="connsiteY11" fmla="*/ 1385888 h 1602205"/>
              <a:gd name="connsiteX12" fmla="*/ 2029337 w 2053609"/>
              <a:gd name="connsiteY12" fmla="*/ 1162050 h 1602205"/>
              <a:gd name="connsiteX13" fmla="*/ 2043625 w 2053609"/>
              <a:gd name="connsiteY13" fmla="*/ 909638 h 1602205"/>
              <a:gd name="connsiteX14" fmla="*/ 1953137 w 2053609"/>
              <a:gd name="connsiteY14" fmla="*/ 714375 h 1602205"/>
              <a:gd name="connsiteX15" fmla="*/ 1653100 w 2053609"/>
              <a:gd name="connsiteY15" fmla="*/ 352425 h 1602205"/>
              <a:gd name="connsiteX16" fmla="*/ 1281625 w 2053609"/>
              <a:gd name="connsiteY16" fmla="*/ 0 h 1602205"/>
              <a:gd name="connsiteX0" fmla="*/ 657737 w 2053609"/>
              <a:gd name="connsiteY0" fmla="*/ 38100 h 1602205"/>
              <a:gd name="connsiteX1" fmla="*/ 276737 w 2053609"/>
              <a:gd name="connsiteY1" fmla="*/ 490538 h 1602205"/>
              <a:gd name="connsiteX2" fmla="*/ 105287 w 2053609"/>
              <a:gd name="connsiteY2" fmla="*/ 728663 h 1602205"/>
              <a:gd name="connsiteX3" fmla="*/ 33850 w 2053609"/>
              <a:gd name="connsiteY3" fmla="*/ 895350 h 1602205"/>
              <a:gd name="connsiteX4" fmla="*/ 512 w 2053609"/>
              <a:gd name="connsiteY4" fmla="*/ 1052513 h 1602205"/>
              <a:gd name="connsiteX5" fmla="*/ 57662 w 2053609"/>
              <a:gd name="connsiteY5" fmla="*/ 1300163 h 1602205"/>
              <a:gd name="connsiteX6" fmla="*/ 324362 w 2053609"/>
              <a:gd name="connsiteY6" fmla="*/ 1490663 h 1602205"/>
              <a:gd name="connsiteX7" fmla="*/ 698219 w 2053609"/>
              <a:gd name="connsiteY7" fmla="*/ 1574006 h 1602205"/>
              <a:gd name="connsiteX8" fmla="*/ 1024450 w 2053609"/>
              <a:gd name="connsiteY8" fmla="*/ 1600200 h 1602205"/>
              <a:gd name="connsiteX9" fmla="*/ 1362587 w 2053609"/>
              <a:gd name="connsiteY9" fmla="*/ 1585913 h 1602205"/>
              <a:gd name="connsiteX10" fmla="*/ 1719775 w 2053609"/>
              <a:gd name="connsiteY10" fmla="*/ 1471613 h 1602205"/>
              <a:gd name="connsiteX11" fmla="*/ 1848362 w 2053609"/>
              <a:gd name="connsiteY11" fmla="*/ 1385888 h 1602205"/>
              <a:gd name="connsiteX12" fmla="*/ 2029337 w 2053609"/>
              <a:gd name="connsiteY12" fmla="*/ 1162050 h 1602205"/>
              <a:gd name="connsiteX13" fmla="*/ 2043625 w 2053609"/>
              <a:gd name="connsiteY13" fmla="*/ 909638 h 1602205"/>
              <a:gd name="connsiteX14" fmla="*/ 1953137 w 2053609"/>
              <a:gd name="connsiteY14" fmla="*/ 714375 h 1602205"/>
              <a:gd name="connsiteX15" fmla="*/ 1653100 w 2053609"/>
              <a:gd name="connsiteY15" fmla="*/ 352425 h 1602205"/>
              <a:gd name="connsiteX16" fmla="*/ 1281625 w 2053609"/>
              <a:gd name="connsiteY16" fmla="*/ 0 h 1602205"/>
              <a:gd name="connsiteX0" fmla="*/ 657737 w 2053609"/>
              <a:gd name="connsiteY0" fmla="*/ 38100 h 1601354"/>
              <a:gd name="connsiteX1" fmla="*/ 276737 w 2053609"/>
              <a:gd name="connsiteY1" fmla="*/ 490538 h 1601354"/>
              <a:gd name="connsiteX2" fmla="*/ 105287 w 2053609"/>
              <a:gd name="connsiteY2" fmla="*/ 728663 h 1601354"/>
              <a:gd name="connsiteX3" fmla="*/ 33850 w 2053609"/>
              <a:gd name="connsiteY3" fmla="*/ 895350 h 1601354"/>
              <a:gd name="connsiteX4" fmla="*/ 512 w 2053609"/>
              <a:gd name="connsiteY4" fmla="*/ 1052513 h 1601354"/>
              <a:gd name="connsiteX5" fmla="*/ 57662 w 2053609"/>
              <a:gd name="connsiteY5" fmla="*/ 1300163 h 1601354"/>
              <a:gd name="connsiteX6" fmla="*/ 324362 w 2053609"/>
              <a:gd name="connsiteY6" fmla="*/ 1490663 h 1601354"/>
              <a:gd name="connsiteX7" fmla="*/ 698219 w 2053609"/>
              <a:gd name="connsiteY7" fmla="*/ 1574006 h 1601354"/>
              <a:gd name="connsiteX8" fmla="*/ 1024450 w 2053609"/>
              <a:gd name="connsiteY8" fmla="*/ 1600200 h 1601354"/>
              <a:gd name="connsiteX9" fmla="*/ 1374494 w 2053609"/>
              <a:gd name="connsiteY9" fmla="*/ 1583532 h 1601354"/>
              <a:gd name="connsiteX10" fmla="*/ 1719775 w 2053609"/>
              <a:gd name="connsiteY10" fmla="*/ 1471613 h 1601354"/>
              <a:gd name="connsiteX11" fmla="*/ 1848362 w 2053609"/>
              <a:gd name="connsiteY11" fmla="*/ 1385888 h 1601354"/>
              <a:gd name="connsiteX12" fmla="*/ 2029337 w 2053609"/>
              <a:gd name="connsiteY12" fmla="*/ 1162050 h 1601354"/>
              <a:gd name="connsiteX13" fmla="*/ 2043625 w 2053609"/>
              <a:gd name="connsiteY13" fmla="*/ 909638 h 1601354"/>
              <a:gd name="connsiteX14" fmla="*/ 1953137 w 2053609"/>
              <a:gd name="connsiteY14" fmla="*/ 714375 h 1601354"/>
              <a:gd name="connsiteX15" fmla="*/ 1653100 w 2053609"/>
              <a:gd name="connsiteY15" fmla="*/ 352425 h 1601354"/>
              <a:gd name="connsiteX16" fmla="*/ 1281625 w 2053609"/>
              <a:gd name="connsiteY16" fmla="*/ 0 h 1601354"/>
              <a:gd name="connsiteX0" fmla="*/ 657737 w 2053609"/>
              <a:gd name="connsiteY0" fmla="*/ 38100 h 1601354"/>
              <a:gd name="connsiteX1" fmla="*/ 276737 w 2053609"/>
              <a:gd name="connsiteY1" fmla="*/ 490538 h 1601354"/>
              <a:gd name="connsiteX2" fmla="*/ 105287 w 2053609"/>
              <a:gd name="connsiteY2" fmla="*/ 728663 h 1601354"/>
              <a:gd name="connsiteX3" fmla="*/ 33850 w 2053609"/>
              <a:gd name="connsiteY3" fmla="*/ 895350 h 1601354"/>
              <a:gd name="connsiteX4" fmla="*/ 512 w 2053609"/>
              <a:gd name="connsiteY4" fmla="*/ 1052513 h 1601354"/>
              <a:gd name="connsiteX5" fmla="*/ 57662 w 2053609"/>
              <a:gd name="connsiteY5" fmla="*/ 1300163 h 1601354"/>
              <a:gd name="connsiteX6" fmla="*/ 274356 w 2053609"/>
              <a:gd name="connsiteY6" fmla="*/ 1450182 h 1601354"/>
              <a:gd name="connsiteX7" fmla="*/ 698219 w 2053609"/>
              <a:gd name="connsiteY7" fmla="*/ 1574006 h 1601354"/>
              <a:gd name="connsiteX8" fmla="*/ 1024450 w 2053609"/>
              <a:gd name="connsiteY8" fmla="*/ 1600200 h 1601354"/>
              <a:gd name="connsiteX9" fmla="*/ 1374494 w 2053609"/>
              <a:gd name="connsiteY9" fmla="*/ 1583532 h 1601354"/>
              <a:gd name="connsiteX10" fmla="*/ 1719775 w 2053609"/>
              <a:gd name="connsiteY10" fmla="*/ 1471613 h 1601354"/>
              <a:gd name="connsiteX11" fmla="*/ 1848362 w 2053609"/>
              <a:gd name="connsiteY11" fmla="*/ 1385888 h 1601354"/>
              <a:gd name="connsiteX12" fmla="*/ 2029337 w 2053609"/>
              <a:gd name="connsiteY12" fmla="*/ 1162050 h 1601354"/>
              <a:gd name="connsiteX13" fmla="*/ 2043625 w 2053609"/>
              <a:gd name="connsiteY13" fmla="*/ 909638 h 1601354"/>
              <a:gd name="connsiteX14" fmla="*/ 1953137 w 2053609"/>
              <a:gd name="connsiteY14" fmla="*/ 714375 h 1601354"/>
              <a:gd name="connsiteX15" fmla="*/ 1653100 w 2053609"/>
              <a:gd name="connsiteY15" fmla="*/ 352425 h 1601354"/>
              <a:gd name="connsiteX16" fmla="*/ 1281625 w 2053609"/>
              <a:gd name="connsiteY16" fmla="*/ 0 h 1601354"/>
              <a:gd name="connsiteX0" fmla="*/ 659043 w 2054915"/>
              <a:gd name="connsiteY0" fmla="*/ 38100 h 1601354"/>
              <a:gd name="connsiteX1" fmla="*/ 278043 w 2054915"/>
              <a:gd name="connsiteY1" fmla="*/ 490538 h 1601354"/>
              <a:gd name="connsiteX2" fmla="*/ 106593 w 2054915"/>
              <a:gd name="connsiteY2" fmla="*/ 728663 h 1601354"/>
              <a:gd name="connsiteX3" fmla="*/ 35156 w 2054915"/>
              <a:gd name="connsiteY3" fmla="*/ 895350 h 1601354"/>
              <a:gd name="connsiteX4" fmla="*/ 1818 w 2054915"/>
              <a:gd name="connsiteY4" fmla="*/ 1052513 h 1601354"/>
              <a:gd name="connsiteX5" fmla="*/ 87543 w 2054915"/>
              <a:gd name="connsiteY5" fmla="*/ 1259682 h 1601354"/>
              <a:gd name="connsiteX6" fmla="*/ 275662 w 2054915"/>
              <a:gd name="connsiteY6" fmla="*/ 1450182 h 1601354"/>
              <a:gd name="connsiteX7" fmla="*/ 699525 w 2054915"/>
              <a:gd name="connsiteY7" fmla="*/ 1574006 h 1601354"/>
              <a:gd name="connsiteX8" fmla="*/ 1025756 w 2054915"/>
              <a:gd name="connsiteY8" fmla="*/ 1600200 h 1601354"/>
              <a:gd name="connsiteX9" fmla="*/ 1375800 w 2054915"/>
              <a:gd name="connsiteY9" fmla="*/ 1583532 h 1601354"/>
              <a:gd name="connsiteX10" fmla="*/ 1721081 w 2054915"/>
              <a:gd name="connsiteY10" fmla="*/ 1471613 h 1601354"/>
              <a:gd name="connsiteX11" fmla="*/ 1849668 w 2054915"/>
              <a:gd name="connsiteY11" fmla="*/ 1385888 h 1601354"/>
              <a:gd name="connsiteX12" fmla="*/ 2030643 w 2054915"/>
              <a:gd name="connsiteY12" fmla="*/ 1162050 h 1601354"/>
              <a:gd name="connsiteX13" fmla="*/ 2044931 w 2054915"/>
              <a:gd name="connsiteY13" fmla="*/ 909638 h 1601354"/>
              <a:gd name="connsiteX14" fmla="*/ 1954443 w 2054915"/>
              <a:gd name="connsiteY14" fmla="*/ 714375 h 1601354"/>
              <a:gd name="connsiteX15" fmla="*/ 1654406 w 2054915"/>
              <a:gd name="connsiteY15" fmla="*/ 352425 h 1601354"/>
              <a:gd name="connsiteX16" fmla="*/ 1282931 w 2054915"/>
              <a:gd name="connsiteY16" fmla="*/ 0 h 1601354"/>
              <a:gd name="connsiteX0" fmla="*/ 659043 w 2054915"/>
              <a:gd name="connsiteY0" fmla="*/ 38100 h 1601354"/>
              <a:gd name="connsiteX1" fmla="*/ 278043 w 2054915"/>
              <a:gd name="connsiteY1" fmla="*/ 490538 h 1601354"/>
              <a:gd name="connsiteX2" fmla="*/ 106593 w 2054915"/>
              <a:gd name="connsiteY2" fmla="*/ 728663 h 1601354"/>
              <a:gd name="connsiteX3" fmla="*/ 35156 w 2054915"/>
              <a:gd name="connsiteY3" fmla="*/ 895350 h 1601354"/>
              <a:gd name="connsiteX4" fmla="*/ 1818 w 2054915"/>
              <a:gd name="connsiteY4" fmla="*/ 1052513 h 1601354"/>
              <a:gd name="connsiteX5" fmla="*/ 87543 w 2054915"/>
              <a:gd name="connsiteY5" fmla="*/ 1259682 h 1601354"/>
              <a:gd name="connsiteX6" fmla="*/ 292330 w 2054915"/>
              <a:gd name="connsiteY6" fmla="*/ 1440657 h 1601354"/>
              <a:gd name="connsiteX7" fmla="*/ 699525 w 2054915"/>
              <a:gd name="connsiteY7" fmla="*/ 1574006 h 1601354"/>
              <a:gd name="connsiteX8" fmla="*/ 1025756 w 2054915"/>
              <a:gd name="connsiteY8" fmla="*/ 1600200 h 1601354"/>
              <a:gd name="connsiteX9" fmla="*/ 1375800 w 2054915"/>
              <a:gd name="connsiteY9" fmla="*/ 1583532 h 1601354"/>
              <a:gd name="connsiteX10" fmla="*/ 1721081 w 2054915"/>
              <a:gd name="connsiteY10" fmla="*/ 1471613 h 1601354"/>
              <a:gd name="connsiteX11" fmla="*/ 1849668 w 2054915"/>
              <a:gd name="connsiteY11" fmla="*/ 1385888 h 1601354"/>
              <a:gd name="connsiteX12" fmla="*/ 2030643 w 2054915"/>
              <a:gd name="connsiteY12" fmla="*/ 1162050 h 1601354"/>
              <a:gd name="connsiteX13" fmla="*/ 2044931 w 2054915"/>
              <a:gd name="connsiteY13" fmla="*/ 909638 h 1601354"/>
              <a:gd name="connsiteX14" fmla="*/ 1954443 w 2054915"/>
              <a:gd name="connsiteY14" fmla="*/ 714375 h 1601354"/>
              <a:gd name="connsiteX15" fmla="*/ 1654406 w 2054915"/>
              <a:gd name="connsiteY15" fmla="*/ 352425 h 1601354"/>
              <a:gd name="connsiteX16" fmla="*/ 1282931 w 2054915"/>
              <a:gd name="connsiteY16" fmla="*/ 0 h 1601354"/>
              <a:gd name="connsiteX0" fmla="*/ 659043 w 2054915"/>
              <a:gd name="connsiteY0" fmla="*/ 38100 h 1602763"/>
              <a:gd name="connsiteX1" fmla="*/ 278043 w 2054915"/>
              <a:gd name="connsiteY1" fmla="*/ 490538 h 1602763"/>
              <a:gd name="connsiteX2" fmla="*/ 106593 w 2054915"/>
              <a:gd name="connsiteY2" fmla="*/ 728663 h 1602763"/>
              <a:gd name="connsiteX3" fmla="*/ 35156 w 2054915"/>
              <a:gd name="connsiteY3" fmla="*/ 895350 h 1602763"/>
              <a:gd name="connsiteX4" fmla="*/ 1818 w 2054915"/>
              <a:gd name="connsiteY4" fmla="*/ 1052513 h 1602763"/>
              <a:gd name="connsiteX5" fmla="*/ 87543 w 2054915"/>
              <a:gd name="connsiteY5" fmla="*/ 1259682 h 1602763"/>
              <a:gd name="connsiteX6" fmla="*/ 292330 w 2054915"/>
              <a:gd name="connsiteY6" fmla="*/ 1440657 h 1602763"/>
              <a:gd name="connsiteX7" fmla="*/ 699525 w 2054915"/>
              <a:gd name="connsiteY7" fmla="*/ 1554956 h 1602763"/>
              <a:gd name="connsiteX8" fmla="*/ 1025756 w 2054915"/>
              <a:gd name="connsiteY8" fmla="*/ 1600200 h 1602763"/>
              <a:gd name="connsiteX9" fmla="*/ 1375800 w 2054915"/>
              <a:gd name="connsiteY9" fmla="*/ 1583532 h 1602763"/>
              <a:gd name="connsiteX10" fmla="*/ 1721081 w 2054915"/>
              <a:gd name="connsiteY10" fmla="*/ 1471613 h 1602763"/>
              <a:gd name="connsiteX11" fmla="*/ 1849668 w 2054915"/>
              <a:gd name="connsiteY11" fmla="*/ 1385888 h 1602763"/>
              <a:gd name="connsiteX12" fmla="*/ 2030643 w 2054915"/>
              <a:gd name="connsiteY12" fmla="*/ 1162050 h 1602763"/>
              <a:gd name="connsiteX13" fmla="*/ 2044931 w 2054915"/>
              <a:gd name="connsiteY13" fmla="*/ 909638 h 1602763"/>
              <a:gd name="connsiteX14" fmla="*/ 1954443 w 2054915"/>
              <a:gd name="connsiteY14" fmla="*/ 714375 h 1602763"/>
              <a:gd name="connsiteX15" fmla="*/ 1654406 w 2054915"/>
              <a:gd name="connsiteY15" fmla="*/ 352425 h 1602763"/>
              <a:gd name="connsiteX16" fmla="*/ 1282931 w 2054915"/>
              <a:gd name="connsiteY16" fmla="*/ 0 h 1602763"/>
              <a:gd name="connsiteX0" fmla="*/ 659043 w 2054915"/>
              <a:gd name="connsiteY0" fmla="*/ 38100 h 1600206"/>
              <a:gd name="connsiteX1" fmla="*/ 278043 w 2054915"/>
              <a:gd name="connsiteY1" fmla="*/ 490538 h 1600206"/>
              <a:gd name="connsiteX2" fmla="*/ 106593 w 2054915"/>
              <a:gd name="connsiteY2" fmla="*/ 728663 h 1600206"/>
              <a:gd name="connsiteX3" fmla="*/ 35156 w 2054915"/>
              <a:gd name="connsiteY3" fmla="*/ 895350 h 1600206"/>
              <a:gd name="connsiteX4" fmla="*/ 1818 w 2054915"/>
              <a:gd name="connsiteY4" fmla="*/ 1052513 h 1600206"/>
              <a:gd name="connsiteX5" fmla="*/ 87543 w 2054915"/>
              <a:gd name="connsiteY5" fmla="*/ 1259682 h 1600206"/>
              <a:gd name="connsiteX6" fmla="*/ 292330 w 2054915"/>
              <a:gd name="connsiteY6" fmla="*/ 1440657 h 1600206"/>
              <a:gd name="connsiteX7" fmla="*/ 699525 w 2054915"/>
              <a:gd name="connsiteY7" fmla="*/ 1554956 h 1600206"/>
              <a:gd name="connsiteX8" fmla="*/ 1025756 w 2054915"/>
              <a:gd name="connsiteY8" fmla="*/ 1600200 h 1600206"/>
              <a:gd name="connsiteX9" fmla="*/ 1387706 w 2054915"/>
              <a:gd name="connsiteY9" fmla="*/ 1552576 h 1600206"/>
              <a:gd name="connsiteX10" fmla="*/ 1721081 w 2054915"/>
              <a:gd name="connsiteY10" fmla="*/ 1471613 h 1600206"/>
              <a:gd name="connsiteX11" fmla="*/ 1849668 w 2054915"/>
              <a:gd name="connsiteY11" fmla="*/ 1385888 h 1600206"/>
              <a:gd name="connsiteX12" fmla="*/ 2030643 w 2054915"/>
              <a:gd name="connsiteY12" fmla="*/ 1162050 h 1600206"/>
              <a:gd name="connsiteX13" fmla="*/ 2044931 w 2054915"/>
              <a:gd name="connsiteY13" fmla="*/ 909638 h 1600206"/>
              <a:gd name="connsiteX14" fmla="*/ 1954443 w 2054915"/>
              <a:gd name="connsiteY14" fmla="*/ 714375 h 1600206"/>
              <a:gd name="connsiteX15" fmla="*/ 1654406 w 2054915"/>
              <a:gd name="connsiteY15" fmla="*/ 352425 h 1600206"/>
              <a:gd name="connsiteX16" fmla="*/ 1282931 w 2054915"/>
              <a:gd name="connsiteY16" fmla="*/ 0 h 1600206"/>
              <a:gd name="connsiteX0" fmla="*/ 659043 w 2054915"/>
              <a:gd name="connsiteY0" fmla="*/ 38100 h 1600491"/>
              <a:gd name="connsiteX1" fmla="*/ 278043 w 2054915"/>
              <a:gd name="connsiteY1" fmla="*/ 490538 h 1600491"/>
              <a:gd name="connsiteX2" fmla="*/ 106593 w 2054915"/>
              <a:gd name="connsiteY2" fmla="*/ 728663 h 1600491"/>
              <a:gd name="connsiteX3" fmla="*/ 35156 w 2054915"/>
              <a:gd name="connsiteY3" fmla="*/ 895350 h 1600491"/>
              <a:gd name="connsiteX4" fmla="*/ 1818 w 2054915"/>
              <a:gd name="connsiteY4" fmla="*/ 1052513 h 1600491"/>
              <a:gd name="connsiteX5" fmla="*/ 87543 w 2054915"/>
              <a:gd name="connsiteY5" fmla="*/ 1259682 h 1600491"/>
              <a:gd name="connsiteX6" fmla="*/ 292330 w 2054915"/>
              <a:gd name="connsiteY6" fmla="*/ 1440657 h 1600491"/>
              <a:gd name="connsiteX7" fmla="*/ 699525 w 2054915"/>
              <a:gd name="connsiteY7" fmla="*/ 1554956 h 1600491"/>
              <a:gd name="connsiteX8" fmla="*/ 1025756 w 2054915"/>
              <a:gd name="connsiteY8" fmla="*/ 1600200 h 1600491"/>
              <a:gd name="connsiteX9" fmla="*/ 1387706 w 2054915"/>
              <a:gd name="connsiteY9" fmla="*/ 1552576 h 1600491"/>
              <a:gd name="connsiteX10" fmla="*/ 1721081 w 2054915"/>
              <a:gd name="connsiteY10" fmla="*/ 1471613 h 1600491"/>
              <a:gd name="connsiteX11" fmla="*/ 1849668 w 2054915"/>
              <a:gd name="connsiteY11" fmla="*/ 1385888 h 1600491"/>
              <a:gd name="connsiteX12" fmla="*/ 2030643 w 2054915"/>
              <a:gd name="connsiteY12" fmla="*/ 1162050 h 1600491"/>
              <a:gd name="connsiteX13" fmla="*/ 2044931 w 2054915"/>
              <a:gd name="connsiteY13" fmla="*/ 909638 h 1600491"/>
              <a:gd name="connsiteX14" fmla="*/ 1954443 w 2054915"/>
              <a:gd name="connsiteY14" fmla="*/ 714375 h 1600491"/>
              <a:gd name="connsiteX15" fmla="*/ 1654406 w 2054915"/>
              <a:gd name="connsiteY15" fmla="*/ 352425 h 1600491"/>
              <a:gd name="connsiteX16" fmla="*/ 1282931 w 2054915"/>
              <a:gd name="connsiteY16" fmla="*/ 0 h 1600491"/>
              <a:gd name="connsiteX0" fmla="*/ 659043 w 2054915"/>
              <a:gd name="connsiteY0" fmla="*/ 38100 h 1608685"/>
              <a:gd name="connsiteX1" fmla="*/ 278043 w 2054915"/>
              <a:gd name="connsiteY1" fmla="*/ 490538 h 1608685"/>
              <a:gd name="connsiteX2" fmla="*/ 106593 w 2054915"/>
              <a:gd name="connsiteY2" fmla="*/ 728663 h 1608685"/>
              <a:gd name="connsiteX3" fmla="*/ 35156 w 2054915"/>
              <a:gd name="connsiteY3" fmla="*/ 895350 h 1608685"/>
              <a:gd name="connsiteX4" fmla="*/ 1818 w 2054915"/>
              <a:gd name="connsiteY4" fmla="*/ 1052513 h 1608685"/>
              <a:gd name="connsiteX5" fmla="*/ 87543 w 2054915"/>
              <a:gd name="connsiteY5" fmla="*/ 1259682 h 1608685"/>
              <a:gd name="connsiteX6" fmla="*/ 292330 w 2054915"/>
              <a:gd name="connsiteY6" fmla="*/ 1440657 h 1608685"/>
              <a:gd name="connsiteX7" fmla="*/ 694763 w 2054915"/>
              <a:gd name="connsiteY7" fmla="*/ 1576387 h 1608685"/>
              <a:gd name="connsiteX8" fmla="*/ 1025756 w 2054915"/>
              <a:gd name="connsiteY8" fmla="*/ 1600200 h 1608685"/>
              <a:gd name="connsiteX9" fmla="*/ 1387706 w 2054915"/>
              <a:gd name="connsiteY9" fmla="*/ 1552576 h 1608685"/>
              <a:gd name="connsiteX10" fmla="*/ 1721081 w 2054915"/>
              <a:gd name="connsiteY10" fmla="*/ 1471613 h 1608685"/>
              <a:gd name="connsiteX11" fmla="*/ 1849668 w 2054915"/>
              <a:gd name="connsiteY11" fmla="*/ 1385888 h 1608685"/>
              <a:gd name="connsiteX12" fmla="*/ 2030643 w 2054915"/>
              <a:gd name="connsiteY12" fmla="*/ 1162050 h 1608685"/>
              <a:gd name="connsiteX13" fmla="*/ 2044931 w 2054915"/>
              <a:gd name="connsiteY13" fmla="*/ 909638 h 1608685"/>
              <a:gd name="connsiteX14" fmla="*/ 1954443 w 2054915"/>
              <a:gd name="connsiteY14" fmla="*/ 714375 h 1608685"/>
              <a:gd name="connsiteX15" fmla="*/ 1654406 w 2054915"/>
              <a:gd name="connsiteY15" fmla="*/ 352425 h 1608685"/>
              <a:gd name="connsiteX16" fmla="*/ 1282931 w 2054915"/>
              <a:gd name="connsiteY16" fmla="*/ 0 h 1608685"/>
              <a:gd name="connsiteX0" fmla="*/ 659043 w 2054915"/>
              <a:gd name="connsiteY0" fmla="*/ 38100 h 1604627"/>
              <a:gd name="connsiteX1" fmla="*/ 278043 w 2054915"/>
              <a:gd name="connsiteY1" fmla="*/ 490538 h 1604627"/>
              <a:gd name="connsiteX2" fmla="*/ 106593 w 2054915"/>
              <a:gd name="connsiteY2" fmla="*/ 728663 h 1604627"/>
              <a:gd name="connsiteX3" fmla="*/ 35156 w 2054915"/>
              <a:gd name="connsiteY3" fmla="*/ 895350 h 1604627"/>
              <a:gd name="connsiteX4" fmla="*/ 1818 w 2054915"/>
              <a:gd name="connsiteY4" fmla="*/ 1052513 h 1604627"/>
              <a:gd name="connsiteX5" fmla="*/ 87543 w 2054915"/>
              <a:gd name="connsiteY5" fmla="*/ 1259682 h 1604627"/>
              <a:gd name="connsiteX6" fmla="*/ 292330 w 2054915"/>
              <a:gd name="connsiteY6" fmla="*/ 1440657 h 1604627"/>
              <a:gd name="connsiteX7" fmla="*/ 694763 w 2054915"/>
              <a:gd name="connsiteY7" fmla="*/ 1576387 h 1604627"/>
              <a:gd name="connsiteX8" fmla="*/ 1025756 w 2054915"/>
              <a:gd name="connsiteY8" fmla="*/ 1600200 h 1604627"/>
              <a:gd name="connsiteX9" fmla="*/ 1387706 w 2054915"/>
              <a:gd name="connsiteY9" fmla="*/ 1552576 h 1604627"/>
              <a:gd name="connsiteX10" fmla="*/ 1721081 w 2054915"/>
              <a:gd name="connsiteY10" fmla="*/ 1471613 h 1604627"/>
              <a:gd name="connsiteX11" fmla="*/ 1849668 w 2054915"/>
              <a:gd name="connsiteY11" fmla="*/ 1385888 h 1604627"/>
              <a:gd name="connsiteX12" fmla="*/ 2030643 w 2054915"/>
              <a:gd name="connsiteY12" fmla="*/ 1162050 h 1604627"/>
              <a:gd name="connsiteX13" fmla="*/ 2044931 w 2054915"/>
              <a:gd name="connsiteY13" fmla="*/ 909638 h 1604627"/>
              <a:gd name="connsiteX14" fmla="*/ 1954443 w 2054915"/>
              <a:gd name="connsiteY14" fmla="*/ 714375 h 1604627"/>
              <a:gd name="connsiteX15" fmla="*/ 1654406 w 2054915"/>
              <a:gd name="connsiteY15" fmla="*/ 352425 h 1604627"/>
              <a:gd name="connsiteX16" fmla="*/ 1282931 w 2054915"/>
              <a:gd name="connsiteY16" fmla="*/ 0 h 1604627"/>
              <a:gd name="connsiteX0" fmla="*/ 659043 w 2054915"/>
              <a:gd name="connsiteY0" fmla="*/ 38100 h 1602758"/>
              <a:gd name="connsiteX1" fmla="*/ 278043 w 2054915"/>
              <a:gd name="connsiteY1" fmla="*/ 490538 h 1602758"/>
              <a:gd name="connsiteX2" fmla="*/ 106593 w 2054915"/>
              <a:gd name="connsiteY2" fmla="*/ 728663 h 1602758"/>
              <a:gd name="connsiteX3" fmla="*/ 35156 w 2054915"/>
              <a:gd name="connsiteY3" fmla="*/ 895350 h 1602758"/>
              <a:gd name="connsiteX4" fmla="*/ 1818 w 2054915"/>
              <a:gd name="connsiteY4" fmla="*/ 1052513 h 1602758"/>
              <a:gd name="connsiteX5" fmla="*/ 87543 w 2054915"/>
              <a:gd name="connsiteY5" fmla="*/ 1259682 h 1602758"/>
              <a:gd name="connsiteX6" fmla="*/ 292330 w 2054915"/>
              <a:gd name="connsiteY6" fmla="*/ 1440657 h 1602758"/>
              <a:gd name="connsiteX7" fmla="*/ 694763 w 2054915"/>
              <a:gd name="connsiteY7" fmla="*/ 1576387 h 1602758"/>
              <a:gd name="connsiteX8" fmla="*/ 1025756 w 2054915"/>
              <a:gd name="connsiteY8" fmla="*/ 1600200 h 1602758"/>
              <a:gd name="connsiteX9" fmla="*/ 1387706 w 2054915"/>
              <a:gd name="connsiteY9" fmla="*/ 1552576 h 1602758"/>
              <a:gd name="connsiteX10" fmla="*/ 1721081 w 2054915"/>
              <a:gd name="connsiteY10" fmla="*/ 1471613 h 1602758"/>
              <a:gd name="connsiteX11" fmla="*/ 1849668 w 2054915"/>
              <a:gd name="connsiteY11" fmla="*/ 1385888 h 1602758"/>
              <a:gd name="connsiteX12" fmla="*/ 2030643 w 2054915"/>
              <a:gd name="connsiteY12" fmla="*/ 1162050 h 1602758"/>
              <a:gd name="connsiteX13" fmla="*/ 2044931 w 2054915"/>
              <a:gd name="connsiteY13" fmla="*/ 909638 h 1602758"/>
              <a:gd name="connsiteX14" fmla="*/ 1954443 w 2054915"/>
              <a:gd name="connsiteY14" fmla="*/ 714375 h 1602758"/>
              <a:gd name="connsiteX15" fmla="*/ 1654406 w 2054915"/>
              <a:gd name="connsiteY15" fmla="*/ 352425 h 1602758"/>
              <a:gd name="connsiteX16" fmla="*/ 1282931 w 2054915"/>
              <a:gd name="connsiteY16" fmla="*/ 0 h 1602758"/>
              <a:gd name="connsiteX0" fmla="*/ 659043 w 2054915"/>
              <a:gd name="connsiteY0" fmla="*/ 38100 h 1612735"/>
              <a:gd name="connsiteX1" fmla="*/ 278043 w 2054915"/>
              <a:gd name="connsiteY1" fmla="*/ 490538 h 1612735"/>
              <a:gd name="connsiteX2" fmla="*/ 106593 w 2054915"/>
              <a:gd name="connsiteY2" fmla="*/ 728663 h 1612735"/>
              <a:gd name="connsiteX3" fmla="*/ 35156 w 2054915"/>
              <a:gd name="connsiteY3" fmla="*/ 895350 h 1612735"/>
              <a:gd name="connsiteX4" fmla="*/ 1818 w 2054915"/>
              <a:gd name="connsiteY4" fmla="*/ 1052513 h 1612735"/>
              <a:gd name="connsiteX5" fmla="*/ 87543 w 2054915"/>
              <a:gd name="connsiteY5" fmla="*/ 1259682 h 1612735"/>
              <a:gd name="connsiteX6" fmla="*/ 292330 w 2054915"/>
              <a:gd name="connsiteY6" fmla="*/ 1440657 h 1612735"/>
              <a:gd name="connsiteX7" fmla="*/ 787631 w 2054915"/>
              <a:gd name="connsiteY7" fmla="*/ 1595437 h 1612735"/>
              <a:gd name="connsiteX8" fmla="*/ 1025756 w 2054915"/>
              <a:gd name="connsiteY8" fmla="*/ 1600200 h 1612735"/>
              <a:gd name="connsiteX9" fmla="*/ 1387706 w 2054915"/>
              <a:gd name="connsiteY9" fmla="*/ 1552576 h 1612735"/>
              <a:gd name="connsiteX10" fmla="*/ 1721081 w 2054915"/>
              <a:gd name="connsiteY10" fmla="*/ 1471613 h 1612735"/>
              <a:gd name="connsiteX11" fmla="*/ 1849668 w 2054915"/>
              <a:gd name="connsiteY11" fmla="*/ 1385888 h 1612735"/>
              <a:gd name="connsiteX12" fmla="*/ 2030643 w 2054915"/>
              <a:gd name="connsiteY12" fmla="*/ 1162050 h 1612735"/>
              <a:gd name="connsiteX13" fmla="*/ 2044931 w 2054915"/>
              <a:gd name="connsiteY13" fmla="*/ 909638 h 1612735"/>
              <a:gd name="connsiteX14" fmla="*/ 1954443 w 2054915"/>
              <a:gd name="connsiteY14" fmla="*/ 714375 h 1612735"/>
              <a:gd name="connsiteX15" fmla="*/ 1654406 w 2054915"/>
              <a:gd name="connsiteY15" fmla="*/ 352425 h 1612735"/>
              <a:gd name="connsiteX16" fmla="*/ 1282931 w 2054915"/>
              <a:gd name="connsiteY16" fmla="*/ 0 h 1612735"/>
              <a:gd name="connsiteX0" fmla="*/ 659043 w 2054915"/>
              <a:gd name="connsiteY0" fmla="*/ 38100 h 1606897"/>
              <a:gd name="connsiteX1" fmla="*/ 278043 w 2054915"/>
              <a:gd name="connsiteY1" fmla="*/ 490538 h 1606897"/>
              <a:gd name="connsiteX2" fmla="*/ 106593 w 2054915"/>
              <a:gd name="connsiteY2" fmla="*/ 728663 h 1606897"/>
              <a:gd name="connsiteX3" fmla="*/ 35156 w 2054915"/>
              <a:gd name="connsiteY3" fmla="*/ 895350 h 1606897"/>
              <a:gd name="connsiteX4" fmla="*/ 1818 w 2054915"/>
              <a:gd name="connsiteY4" fmla="*/ 1052513 h 1606897"/>
              <a:gd name="connsiteX5" fmla="*/ 87543 w 2054915"/>
              <a:gd name="connsiteY5" fmla="*/ 1259682 h 1606897"/>
              <a:gd name="connsiteX6" fmla="*/ 292330 w 2054915"/>
              <a:gd name="connsiteY6" fmla="*/ 1440657 h 1606897"/>
              <a:gd name="connsiteX7" fmla="*/ 787631 w 2054915"/>
              <a:gd name="connsiteY7" fmla="*/ 1595437 h 1606897"/>
              <a:gd name="connsiteX8" fmla="*/ 1025756 w 2054915"/>
              <a:gd name="connsiteY8" fmla="*/ 1600200 h 1606897"/>
              <a:gd name="connsiteX9" fmla="*/ 1387706 w 2054915"/>
              <a:gd name="connsiteY9" fmla="*/ 1552576 h 1606897"/>
              <a:gd name="connsiteX10" fmla="*/ 1721081 w 2054915"/>
              <a:gd name="connsiteY10" fmla="*/ 1471613 h 1606897"/>
              <a:gd name="connsiteX11" fmla="*/ 1849668 w 2054915"/>
              <a:gd name="connsiteY11" fmla="*/ 1385888 h 1606897"/>
              <a:gd name="connsiteX12" fmla="*/ 2030643 w 2054915"/>
              <a:gd name="connsiteY12" fmla="*/ 1162050 h 1606897"/>
              <a:gd name="connsiteX13" fmla="*/ 2044931 w 2054915"/>
              <a:gd name="connsiteY13" fmla="*/ 909638 h 1606897"/>
              <a:gd name="connsiteX14" fmla="*/ 1954443 w 2054915"/>
              <a:gd name="connsiteY14" fmla="*/ 714375 h 1606897"/>
              <a:gd name="connsiteX15" fmla="*/ 1654406 w 2054915"/>
              <a:gd name="connsiteY15" fmla="*/ 352425 h 1606897"/>
              <a:gd name="connsiteX16" fmla="*/ 1282931 w 2054915"/>
              <a:gd name="connsiteY16" fmla="*/ 0 h 1606897"/>
              <a:gd name="connsiteX0" fmla="*/ 659043 w 2054915"/>
              <a:gd name="connsiteY0" fmla="*/ 38100 h 1603562"/>
              <a:gd name="connsiteX1" fmla="*/ 278043 w 2054915"/>
              <a:gd name="connsiteY1" fmla="*/ 490538 h 1603562"/>
              <a:gd name="connsiteX2" fmla="*/ 106593 w 2054915"/>
              <a:gd name="connsiteY2" fmla="*/ 728663 h 1603562"/>
              <a:gd name="connsiteX3" fmla="*/ 35156 w 2054915"/>
              <a:gd name="connsiteY3" fmla="*/ 895350 h 1603562"/>
              <a:gd name="connsiteX4" fmla="*/ 1818 w 2054915"/>
              <a:gd name="connsiteY4" fmla="*/ 1052513 h 1603562"/>
              <a:gd name="connsiteX5" fmla="*/ 87543 w 2054915"/>
              <a:gd name="connsiteY5" fmla="*/ 1259682 h 1603562"/>
              <a:gd name="connsiteX6" fmla="*/ 292330 w 2054915"/>
              <a:gd name="connsiteY6" fmla="*/ 1440657 h 1603562"/>
              <a:gd name="connsiteX7" fmla="*/ 787631 w 2054915"/>
              <a:gd name="connsiteY7" fmla="*/ 1588293 h 1603562"/>
              <a:gd name="connsiteX8" fmla="*/ 1025756 w 2054915"/>
              <a:gd name="connsiteY8" fmla="*/ 1600200 h 1603562"/>
              <a:gd name="connsiteX9" fmla="*/ 1387706 w 2054915"/>
              <a:gd name="connsiteY9" fmla="*/ 1552576 h 1603562"/>
              <a:gd name="connsiteX10" fmla="*/ 1721081 w 2054915"/>
              <a:gd name="connsiteY10" fmla="*/ 1471613 h 1603562"/>
              <a:gd name="connsiteX11" fmla="*/ 1849668 w 2054915"/>
              <a:gd name="connsiteY11" fmla="*/ 1385888 h 1603562"/>
              <a:gd name="connsiteX12" fmla="*/ 2030643 w 2054915"/>
              <a:gd name="connsiteY12" fmla="*/ 1162050 h 1603562"/>
              <a:gd name="connsiteX13" fmla="*/ 2044931 w 2054915"/>
              <a:gd name="connsiteY13" fmla="*/ 909638 h 1603562"/>
              <a:gd name="connsiteX14" fmla="*/ 1954443 w 2054915"/>
              <a:gd name="connsiteY14" fmla="*/ 714375 h 1603562"/>
              <a:gd name="connsiteX15" fmla="*/ 1654406 w 2054915"/>
              <a:gd name="connsiteY15" fmla="*/ 352425 h 1603562"/>
              <a:gd name="connsiteX16" fmla="*/ 1282931 w 2054915"/>
              <a:gd name="connsiteY16" fmla="*/ 0 h 1603562"/>
              <a:gd name="connsiteX0" fmla="*/ 659043 w 2054915"/>
              <a:gd name="connsiteY0" fmla="*/ 38100 h 1601472"/>
              <a:gd name="connsiteX1" fmla="*/ 278043 w 2054915"/>
              <a:gd name="connsiteY1" fmla="*/ 490538 h 1601472"/>
              <a:gd name="connsiteX2" fmla="*/ 106593 w 2054915"/>
              <a:gd name="connsiteY2" fmla="*/ 728663 h 1601472"/>
              <a:gd name="connsiteX3" fmla="*/ 35156 w 2054915"/>
              <a:gd name="connsiteY3" fmla="*/ 895350 h 1601472"/>
              <a:gd name="connsiteX4" fmla="*/ 1818 w 2054915"/>
              <a:gd name="connsiteY4" fmla="*/ 1052513 h 1601472"/>
              <a:gd name="connsiteX5" fmla="*/ 87543 w 2054915"/>
              <a:gd name="connsiteY5" fmla="*/ 1259682 h 1601472"/>
              <a:gd name="connsiteX6" fmla="*/ 292330 w 2054915"/>
              <a:gd name="connsiteY6" fmla="*/ 1440657 h 1601472"/>
              <a:gd name="connsiteX7" fmla="*/ 787631 w 2054915"/>
              <a:gd name="connsiteY7" fmla="*/ 1588293 h 1601472"/>
              <a:gd name="connsiteX8" fmla="*/ 1025756 w 2054915"/>
              <a:gd name="connsiteY8" fmla="*/ 1600200 h 1601472"/>
              <a:gd name="connsiteX9" fmla="*/ 1387706 w 2054915"/>
              <a:gd name="connsiteY9" fmla="*/ 1552576 h 1601472"/>
              <a:gd name="connsiteX10" fmla="*/ 1721081 w 2054915"/>
              <a:gd name="connsiteY10" fmla="*/ 1471613 h 1601472"/>
              <a:gd name="connsiteX11" fmla="*/ 1849668 w 2054915"/>
              <a:gd name="connsiteY11" fmla="*/ 1385888 h 1601472"/>
              <a:gd name="connsiteX12" fmla="*/ 2030643 w 2054915"/>
              <a:gd name="connsiteY12" fmla="*/ 1162050 h 1601472"/>
              <a:gd name="connsiteX13" fmla="*/ 2044931 w 2054915"/>
              <a:gd name="connsiteY13" fmla="*/ 909638 h 1601472"/>
              <a:gd name="connsiteX14" fmla="*/ 1954443 w 2054915"/>
              <a:gd name="connsiteY14" fmla="*/ 714375 h 1601472"/>
              <a:gd name="connsiteX15" fmla="*/ 1654406 w 2054915"/>
              <a:gd name="connsiteY15" fmla="*/ 352425 h 1601472"/>
              <a:gd name="connsiteX16" fmla="*/ 1282931 w 2054915"/>
              <a:gd name="connsiteY16" fmla="*/ 0 h 1601472"/>
              <a:gd name="connsiteX0" fmla="*/ 659043 w 2054915"/>
              <a:gd name="connsiteY0" fmla="*/ 38100 h 1600493"/>
              <a:gd name="connsiteX1" fmla="*/ 278043 w 2054915"/>
              <a:gd name="connsiteY1" fmla="*/ 490538 h 1600493"/>
              <a:gd name="connsiteX2" fmla="*/ 106593 w 2054915"/>
              <a:gd name="connsiteY2" fmla="*/ 728663 h 1600493"/>
              <a:gd name="connsiteX3" fmla="*/ 35156 w 2054915"/>
              <a:gd name="connsiteY3" fmla="*/ 895350 h 1600493"/>
              <a:gd name="connsiteX4" fmla="*/ 1818 w 2054915"/>
              <a:gd name="connsiteY4" fmla="*/ 1052513 h 1600493"/>
              <a:gd name="connsiteX5" fmla="*/ 87543 w 2054915"/>
              <a:gd name="connsiteY5" fmla="*/ 1259682 h 1600493"/>
              <a:gd name="connsiteX6" fmla="*/ 292330 w 2054915"/>
              <a:gd name="connsiteY6" fmla="*/ 1440657 h 1600493"/>
              <a:gd name="connsiteX7" fmla="*/ 787631 w 2054915"/>
              <a:gd name="connsiteY7" fmla="*/ 1588293 h 1600493"/>
              <a:gd name="connsiteX8" fmla="*/ 1025756 w 2054915"/>
              <a:gd name="connsiteY8" fmla="*/ 1600200 h 1600493"/>
              <a:gd name="connsiteX9" fmla="*/ 1387706 w 2054915"/>
              <a:gd name="connsiteY9" fmla="*/ 1552576 h 1600493"/>
              <a:gd name="connsiteX10" fmla="*/ 1721081 w 2054915"/>
              <a:gd name="connsiteY10" fmla="*/ 1471613 h 1600493"/>
              <a:gd name="connsiteX11" fmla="*/ 1849668 w 2054915"/>
              <a:gd name="connsiteY11" fmla="*/ 1385888 h 1600493"/>
              <a:gd name="connsiteX12" fmla="*/ 2030643 w 2054915"/>
              <a:gd name="connsiteY12" fmla="*/ 1162050 h 1600493"/>
              <a:gd name="connsiteX13" fmla="*/ 2044931 w 2054915"/>
              <a:gd name="connsiteY13" fmla="*/ 909638 h 1600493"/>
              <a:gd name="connsiteX14" fmla="*/ 1954443 w 2054915"/>
              <a:gd name="connsiteY14" fmla="*/ 714375 h 1600493"/>
              <a:gd name="connsiteX15" fmla="*/ 1654406 w 2054915"/>
              <a:gd name="connsiteY15" fmla="*/ 352425 h 1600493"/>
              <a:gd name="connsiteX16" fmla="*/ 1282931 w 2054915"/>
              <a:gd name="connsiteY16" fmla="*/ 0 h 1600493"/>
              <a:gd name="connsiteX0" fmla="*/ 659043 w 2054915"/>
              <a:gd name="connsiteY0" fmla="*/ 38100 h 1603035"/>
              <a:gd name="connsiteX1" fmla="*/ 278043 w 2054915"/>
              <a:gd name="connsiteY1" fmla="*/ 490538 h 1603035"/>
              <a:gd name="connsiteX2" fmla="*/ 106593 w 2054915"/>
              <a:gd name="connsiteY2" fmla="*/ 728663 h 1603035"/>
              <a:gd name="connsiteX3" fmla="*/ 35156 w 2054915"/>
              <a:gd name="connsiteY3" fmla="*/ 895350 h 1603035"/>
              <a:gd name="connsiteX4" fmla="*/ 1818 w 2054915"/>
              <a:gd name="connsiteY4" fmla="*/ 1052513 h 1603035"/>
              <a:gd name="connsiteX5" fmla="*/ 87543 w 2054915"/>
              <a:gd name="connsiteY5" fmla="*/ 1259682 h 1603035"/>
              <a:gd name="connsiteX6" fmla="*/ 292330 w 2054915"/>
              <a:gd name="connsiteY6" fmla="*/ 1440657 h 1603035"/>
              <a:gd name="connsiteX7" fmla="*/ 787631 w 2054915"/>
              <a:gd name="connsiteY7" fmla="*/ 1588293 h 1603035"/>
              <a:gd name="connsiteX8" fmla="*/ 1025756 w 2054915"/>
              <a:gd name="connsiteY8" fmla="*/ 1600200 h 1603035"/>
              <a:gd name="connsiteX9" fmla="*/ 1366275 w 2054915"/>
              <a:gd name="connsiteY9" fmla="*/ 1559719 h 1603035"/>
              <a:gd name="connsiteX10" fmla="*/ 1721081 w 2054915"/>
              <a:gd name="connsiteY10" fmla="*/ 1471613 h 1603035"/>
              <a:gd name="connsiteX11" fmla="*/ 1849668 w 2054915"/>
              <a:gd name="connsiteY11" fmla="*/ 1385888 h 1603035"/>
              <a:gd name="connsiteX12" fmla="*/ 2030643 w 2054915"/>
              <a:gd name="connsiteY12" fmla="*/ 1162050 h 1603035"/>
              <a:gd name="connsiteX13" fmla="*/ 2044931 w 2054915"/>
              <a:gd name="connsiteY13" fmla="*/ 909638 h 1603035"/>
              <a:gd name="connsiteX14" fmla="*/ 1954443 w 2054915"/>
              <a:gd name="connsiteY14" fmla="*/ 714375 h 1603035"/>
              <a:gd name="connsiteX15" fmla="*/ 1654406 w 2054915"/>
              <a:gd name="connsiteY15" fmla="*/ 352425 h 1603035"/>
              <a:gd name="connsiteX16" fmla="*/ 1282931 w 2054915"/>
              <a:gd name="connsiteY16" fmla="*/ 0 h 1603035"/>
              <a:gd name="connsiteX0" fmla="*/ 659043 w 2054915"/>
              <a:gd name="connsiteY0" fmla="*/ 38100 h 1595083"/>
              <a:gd name="connsiteX1" fmla="*/ 278043 w 2054915"/>
              <a:gd name="connsiteY1" fmla="*/ 490538 h 1595083"/>
              <a:gd name="connsiteX2" fmla="*/ 106593 w 2054915"/>
              <a:gd name="connsiteY2" fmla="*/ 728663 h 1595083"/>
              <a:gd name="connsiteX3" fmla="*/ 35156 w 2054915"/>
              <a:gd name="connsiteY3" fmla="*/ 895350 h 1595083"/>
              <a:gd name="connsiteX4" fmla="*/ 1818 w 2054915"/>
              <a:gd name="connsiteY4" fmla="*/ 1052513 h 1595083"/>
              <a:gd name="connsiteX5" fmla="*/ 87543 w 2054915"/>
              <a:gd name="connsiteY5" fmla="*/ 1259682 h 1595083"/>
              <a:gd name="connsiteX6" fmla="*/ 292330 w 2054915"/>
              <a:gd name="connsiteY6" fmla="*/ 1440657 h 1595083"/>
              <a:gd name="connsiteX7" fmla="*/ 787631 w 2054915"/>
              <a:gd name="connsiteY7" fmla="*/ 1588293 h 1595083"/>
              <a:gd name="connsiteX8" fmla="*/ 1040043 w 2054915"/>
              <a:gd name="connsiteY8" fmla="*/ 1569243 h 1595083"/>
              <a:gd name="connsiteX9" fmla="*/ 1366275 w 2054915"/>
              <a:gd name="connsiteY9" fmla="*/ 1559719 h 1595083"/>
              <a:gd name="connsiteX10" fmla="*/ 1721081 w 2054915"/>
              <a:gd name="connsiteY10" fmla="*/ 1471613 h 1595083"/>
              <a:gd name="connsiteX11" fmla="*/ 1849668 w 2054915"/>
              <a:gd name="connsiteY11" fmla="*/ 1385888 h 1595083"/>
              <a:gd name="connsiteX12" fmla="*/ 2030643 w 2054915"/>
              <a:gd name="connsiteY12" fmla="*/ 1162050 h 1595083"/>
              <a:gd name="connsiteX13" fmla="*/ 2044931 w 2054915"/>
              <a:gd name="connsiteY13" fmla="*/ 909638 h 1595083"/>
              <a:gd name="connsiteX14" fmla="*/ 1954443 w 2054915"/>
              <a:gd name="connsiteY14" fmla="*/ 714375 h 1595083"/>
              <a:gd name="connsiteX15" fmla="*/ 1654406 w 2054915"/>
              <a:gd name="connsiteY15" fmla="*/ 352425 h 1595083"/>
              <a:gd name="connsiteX16" fmla="*/ 1282931 w 2054915"/>
              <a:gd name="connsiteY16" fmla="*/ 0 h 1595083"/>
              <a:gd name="connsiteX0" fmla="*/ 659043 w 2054915"/>
              <a:gd name="connsiteY0" fmla="*/ 38100 h 1572293"/>
              <a:gd name="connsiteX1" fmla="*/ 278043 w 2054915"/>
              <a:gd name="connsiteY1" fmla="*/ 490538 h 1572293"/>
              <a:gd name="connsiteX2" fmla="*/ 106593 w 2054915"/>
              <a:gd name="connsiteY2" fmla="*/ 728663 h 1572293"/>
              <a:gd name="connsiteX3" fmla="*/ 35156 w 2054915"/>
              <a:gd name="connsiteY3" fmla="*/ 895350 h 1572293"/>
              <a:gd name="connsiteX4" fmla="*/ 1818 w 2054915"/>
              <a:gd name="connsiteY4" fmla="*/ 1052513 h 1572293"/>
              <a:gd name="connsiteX5" fmla="*/ 87543 w 2054915"/>
              <a:gd name="connsiteY5" fmla="*/ 1259682 h 1572293"/>
              <a:gd name="connsiteX6" fmla="*/ 292330 w 2054915"/>
              <a:gd name="connsiteY6" fmla="*/ 1440657 h 1572293"/>
              <a:gd name="connsiteX7" fmla="*/ 790012 w 2054915"/>
              <a:gd name="connsiteY7" fmla="*/ 1535906 h 1572293"/>
              <a:gd name="connsiteX8" fmla="*/ 1040043 w 2054915"/>
              <a:gd name="connsiteY8" fmla="*/ 1569243 h 1572293"/>
              <a:gd name="connsiteX9" fmla="*/ 1366275 w 2054915"/>
              <a:gd name="connsiteY9" fmla="*/ 1559719 h 1572293"/>
              <a:gd name="connsiteX10" fmla="*/ 1721081 w 2054915"/>
              <a:gd name="connsiteY10" fmla="*/ 1471613 h 1572293"/>
              <a:gd name="connsiteX11" fmla="*/ 1849668 w 2054915"/>
              <a:gd name="connsiteY11" fmla="*/ 1385888 h 1572293"/>
              <a:gd name="connsiteX12" fmla="*/ 2030643 w 2054915"/>
              <a:gd name="connsiteY12" fmla="*/ 1162050 h 1572293"/>
              <a:gd name="connsiteX13" fmla="*/ 2044931 w 2054915"/>
              <a:gd name="connsiteY13" fmla="*/ 909638 h 1572293"/>
              <a:gd name="connsiteX14" fmla="*/ 1954443 w 2054915"/>
              <a:gd name="connsiteY14" fmla="*/ 714375 h 1572293"/>
              <a:gd name="connsiteX15" fmla="*/ 1654406 w 2054915"/>
              <a:gd name="connsiteY15" fmla="*/ 352425 h 1572293"/>
              <a:gd name="connsiteX16" fmla="*/ 1282931 w 2054915"/>
              <a:gd name="connsiteY16" fmla="*/ 0 h 1572293"/>
              <a:gd name="connsiteX0" fmla="*/ 659043 w 2054915"/>
              <a:gd name="connsiteY0" fmla="*/ 38100 h 1569243"/>
              <a:gd name="connsiteX1" fmla="*/ 278043 w 2054915"/>
              <a:gd name="connsiteY1" fmla="*/ 490538 h 1569243"/>
              <a:gd name="connsiteX2" fmla="*/ 106593 w 2054915"/>
              <a:gd name="connsiteY2" fmla="*/ 728663 h 1569243"/>
              <a:gd name="connsiteX3" fmla="*/ 35156 w 2054915"/>
              <a:gd name="connsiteY3" fmla="*/ 895350 h 1569243"/>
              <a:gd name="connsiteX4" fmla="*/ 1818 w 2054915"/>
              <a:gd name="connsiteY4" fmla="*/ 1052513 h 1569243"/>
              <a:gd name="connsiteX5" fmla="*/ 87543 w 2054915"/>
              <a:gd name="connsiteY5" fmla="*/ 1259682 h 1569243"/>
              <a:gd name="connsiteX6" fmla="*/ 292330 w 2054915"/>
              <a:gd name="connsiteY6" fmla="*/ 1440657 h 1569243"/>
              <a:gd name="connsiteX7" fmla="*/ 785249 w 2054915"/>
              <a:gd name="connsiteY7" fmla="*/ 1545431 h 1569243"/>
              <a:gd name="connsiteX8" fmla="*/ 1040043 w 2054915"/>
              <a:gd name="connsiteY8" fmla="*/ 1569243 h 1569243"/>
              <a:gd name="connsiteX9" fmla="*/ 1366275 w 2054915"/>
              <a:gd name="connsiteY9" fmla="*/ 1559719 h 1569243"/>
              <a:gd name="connsiteX10" fmla="*/ 1721081 w 2054915"/>
              <a:gd name="connsiteY10" fmla="*/ 1471613 h 1569243"/>
              <a:gd name="connsiteX11" fmla="*/ 1849668 w 2054915"/>
              <a:gd name="connsiteY11" fmla="*/ 1385888 h 1569243"/>
              <a:gd name="connsiteX12" fmla="*/ 2030643 w 2054915"/>
              <a:gd name="connsiteY12" fmla="*/ 1162050 h 1569243"/>
              <a:gd name="connsiteX13" fmla="*/ 2044931 w 2054915"/>
              <a:gd name="connsiteY13" fmla="*/ 909638 h 1569243"/>
              <a:gd name="connsiteX14" fmla="*/ 1954443 w 2054915"/>
              <a:gd name="connsiteY14" fmla="*/ 714375 h 1569243"/>
              <a:gd name="connsiteX15" fmla="*/ 1654406 w 2054915"/>
              <a:gd name="connsiteY15" fmla="*/ 352425 h 1569243"/>
              <a:gd name="connsiteX16" fmla="*/ 1282931 w 2054915"/>
              <a:gd name="connsiteY16" fmla="*/ 0 h 1569243"/>
              <a:gd name="connsiteX0" fmla="*/ 659043 w 2054915"/>
              <a:gd name="connsiteY0" fmla="*/ 38100 h 1569396"/>
              <a:gd name="connsiteX1" fmla="*/ 278043 w 2054915"/>
              <a:gd name="connsiteY1" fmla="*/ 490538 h 1569396"/>
              <a:gd name="connsiteX2" fmla="*/ 106593 w 2054915"/>
              <a:gd name="connsiteY2" fmla="*/ 728663 h 1569396"/>
              <a:gd name="connsiteX3" fmla="*/ 35156 w 2054915"/>
              <a:gd name="connsiteY3" fmla="*/ 895350 h 1569396"/>
              <a:gd name="connsiteX4" fmla="*/ 1818 w 2054915"/>
              <a:gd name="connsiteY4" fmla="*/ 1052513 h 1569396"/>
              <a:gd name="connsiteX5" fmla="*/ 87543 w 2054915"/>
              <a:gd name="connsiteY5" fmla="*/ 1259682 h 1569396"/>
              <a:gd name="connsiteX6" fmla="*/ 292330 w 2054915"/>
              <a:gd name="connsiteY6" fmla="*/ 1440657 h 1569396"/>
              <a:gd name="connsiteX7" fmla="*/ 785249 w 2054915"/>
              <a:gd name="connsiteY7" fmla="*/ 1545431 h 1569396"/>
              <a:gd name="connsiteX8" fmla="*/ 1040043 w 2054915"/>
              <a:gd name="connsiteY8" fmla="*/ 1569243 h 1569396"/>
              <a:gd name="connsiteX9" fmla="*/ 1394850 w 2054915"/>
              <a:gd name="connsiteY9" fmla="*/ 1554957 h 1569396"/>
              <a:gd name="connsiteX10" fmla="*/ 1721081 w 2054915"/>
              <a:gd name="connsiteY10" fmla="*/ 1471613 h 1569396"/>
              <a:gd name="connsiteX11" fmla="*/ 1849668 w 2054915"/>
              <a:gd name="connsiteY11" fmla="*/ 1385888 h 1569396"/>
              <a:gd name="connsiteX12" fmla="*/ 2030643 w 2054915"/>
              <a:gd name="connsiteY12" fmla="*/ 1162050 h 1569396"/>
              <a:gd name="connsiteX13" fmla="*/ 2044931 w 2054915"/>
              <a:gd name="connsiteY13" fmla="*/ 909638 h 1569396"/>
              <a:gd name="connsiteX14" fmla="*/ 1954443 w 2054915"/>
              <a:gd name="connsiteY14" fmla="*/ 714375 h 1569396"/>
              <a:gd name="connsiteX15" fmla="*/ 1654406 w 2054915"/>
              <a:gd name="connsiteY15" fmla="*/ 352425 h 1569396"/>
              <a:gd name="connsiteX16" fmla="*/ 1282931 w 2054915"/>
              <a:gd name="connsiteY16" fmla="*/ 0 h 1569396"/>
              <a:gd name="connsiteX0" fmla="*/ 659043 w 2054915"/>
              <a:gd name="connsiteY0" fmla="*/ 38100 h 1569554"/>
              <a:gd name="connsiteX1" fmla="*/ 278043 w 2054915"/>
              <a:gd name="connsiteY1" fmla="*/ 490538 h 1569554"/>
              <a:gd name="connsiteX2" fmla="*/ 106593 w 2054915"/>
              <a:gd name="connsiteY2" fmla="*/ 728663 h 1569554"/>
              <a:gd name="connsiteX3" fmla="*/ 35156 w 2054915"/>
              <a:gd name="connsiteY3" fmla="*/ 895350 h 1569554"/>
              <a:gd name="connsiteX4" fmla="*/ 1818 w 2054915"/>
              <a:gd name="connsiteY4" fmla="*/ 1052513 h 1569554"/>
              <a:gd name="connsiteX5" fmla="*/ 87543 w 2054915"/>
              <a:gd name="connsiteY5" fmla="*/ 1259682 h 1569554"/>
              <a:gd name="connsiteX6" fmla="*/ 292330 w 2054915"/>
              <a:gd name="connsiteY6" fmla="*/ 1440657 h 1569554"/>
              <a:gd name="connsiteX7" fmla="*/ 663805 w 2054915"/>
              <a:gd name="connsiteY7" fmla="*/ 1540669 h 1569554"/>
              <a:gd name="connsiteX8" fmla="*/ 1040043 w 2054915"/>
              <a:gd name="connsiteY8" fmla="*/ 1569243 h 1569554"/>
              <a:gd name="connsiteX9" fmla="*/ 1394850 w 2054915"/>
              <a:gd name="connsiteY9" fmla="*/ 1554957 h 1569554"/>
              <a:gd name="connsiteX10" fmla="*/ 1721081 w 2054915"/>
              <a:gd name="connsiteY10" fmla="*/ 1471613 h 1569554"/>
              <a:gd name="connsiteX11" fmla="*/ 1849668 w 2054915"/>
              <a:gd name="connsiteY11" fmla="*/ 1385888 h 1569554"/>
              <a:gd name="connsiteX12" fmla="*/ 2030643 w 2054915"/>
              <a:gd name="connsiteY12" fmla="*/ 1162050 h 1569554"/>
              <a:gd name="connsiteX13" fmla="*/ 2044931 w 2054915"/>
              <a:gd name="connsiteY13" fmla="*/ 909638 h 1569554"/>
              <a:gd name="connsiteX14" fmla="*/ 1954443 w 2054915"/>
              <a:gd name="connsiteY14" fmla="*/ 714375 h 1569554"/>
              <a:gd name="connsiteX15" fmla="*/ 1654406 w 2054915"/>
              <a:gd name="connsiteY15" fmla="*/ 352425 h 1569554"/>
              <a:gd name="connsiteX16" fmla="*/ 1282931 w 2054915"/>
              <a:gd name="connsiteY16" fmla="*/ 0 h 1569554"/>
              <a:gd name="connsiteX0" fmla="*/ 659043 w 2054915"/>
              <a:gd name="connsiteY0" fmla="*/ 38100 h 1571758"/>
              <a:gd name="connsiteX1" fmla="*/ 278043 w 2054915"/>
              <a:gd name="connsiteY1" fmla="*/ 490538 h 1571758"/>
              <a:gd name="connsiteX2" fmla="*/ 106593 w 2054915"/>
              <a:gd name="connsiteY2" fmla="*/ 728663 h 1571758"/>
              <a:gd name="connsiteX3" fmla="*/ 35156 w 2054915"/>
              <a:gd name="connsiteY3" fmla="*/ 895350 h 1571758"/>
              <a:gd name="connsiteX4" fmla="*/ 1818 w 2054915"/>
              <a:gd name="connsiteY4" fmla="*/ 1052513 h 1571758"/>
              <a:gd name="connsiteX5" fmla="*/ 87543 w 2054915"/>
              <a:gd name="connsiteY5" fmla="*/ 1259682 h 1571758"/>
              <a:gd name="connsiteX6" fmla="*/ 292330 w 2054915"/>
              <a:gd name="connsiteY6" fmla="*/ 1440657 h 1571758"/>
              <a:gd name="connsiteX7" fmla="*/ 663805 w 2054915"/>
              <a:gd name="connsiteY7" fmla="*/ 1540669 h 1571758"/>
              <a:gd name="connsiteX8" fmla="*/ 1040043 w 2054915"/>
              <a:gd name="connsiteY8" fmla="*/ 1569243 h 1571758"/>
              <a:gd name="connsiteX9" fmla="*/ 1394850 w 2054915"/>
              <a:gd name="connsiteY9" fmla="*/ 1554957 h 1571758"/>
              <a:gd name="connsiteX10" fmla="*/ 1721081 w 2054915"/>
              <a:gd name="connsiteY10" fmla="*/ 1433513 h 1571758"/>
              <a:gd name="connsiteX11" fmla="*/ 1849668 w 2054915"/>
              <a:gd name="connsiteY11" fmla="*/ 1385888 h 1571758"/>
              <a:gd name="connsiteX12" fmla="*/ 2030643 w 2054915"/>
              <a:gd name="connsiteY12" fmla="*/ 1162050 h 1571758"/>
              <a:gd name="connsiteX13" fmla="*/ 2044931 w 2054915"/>
              <a:gd name="connsiteY13" fmla="*/ 909638 h 1571758"/>
              <a:gd name="connsiteX14" fmla="*/ 1954443 w 2054915"/>
              <a:gd name="connsiteY14" fmla="*/ 714375 h 1571758"/>
              <a:gd name="connsiteX15" fmla="*/ 1654406 w 2054915"/>
              <a:gd name="connsiteY15" fmla="*/ 352425 h 1571758"/>
              <a:gd name="connsiteX16" fmla="*/ 1282931 w 2054915"/>
              <a:gd name="connsiteY16" fmla="*/ 0 h 1571758"/>
              <a:gd name="connsiteX0" fmla="*/ 659043 w 2054915"/>
              <a:gd name="connsiteY0" fmla="*/ 38100 h 1571758"/>
              <a:gd name="connsiteX1" fmla="*/ 278043 w 2054915"/>
              <a:gd name="connsiteY1" fmla="*/ 490538 h 1571758"/>
              <a:gd name="connsiteX2" fmla="*/ 106593 w 2054915"/>
              <a:gd name="connsiteY2" fmla="*/ 728663 h 1571758"/>
              <a:gd name="connsiteX3" fmla="*/ 35156 w 2054915"/>
              <a:gd name="connsiteY3" fmla="*/ 895350 h 1571758"/>
              <a:gd name="connsiteX4" fmla="*/ 1818 w 2054915"/>
              <a:gd name="connsiteY4" fmla="*/ 1052513 h 1571758"/>
              <a:gd name="connsiteX5" fmla="*/ 87543 w 2054915"/>
              <a:gd name="connsiteY5" fmla="*/ 1259682 h 1571758"/>
              <a:gd name="connsiteX6" fmla="*/ 292330 w 2054915"/>
              <a:gd name="connsiteY6" fmla="*/ 1440657 h 1571758"/>
              <a:gd name="connsiteX7" fmla="*/ 663805 w 2054915"/>
              <a:gd name="connsiteY7" fmla="*/ 1540669 h 1571758"/>
              <a:gd name="connsiteX8" fmla="*/ 1040043 w 2054915"/>
              <a:gd name="connsiteY8" fmla="*/ 1569243 h 1571758"/>
              <a:gd name="connsiteX9" fmla="*/ 1394850 w 2054915"/>
              <a:gd name="connsiteY9" fmla="*/ 1554957 h 1571758"/>
              <a:gd name="connsiteX10" fmla="*/ 1721081 w 2054915"/>
              <a:gd name="connsiteY10" fmla="*/ 1433513 h 1571758"/>
              <a:gd name="connsiteX11" fmla="*/ 1849668 w 2054915"/>
              <a:gd name="connsiteY11" fmla="*/ 1385888 h 1571758"/>
              <a:gd name="connsiteX12" fmla="*/ 2030643 w 2054915"/>
              <a:gd name="connsiteY12" fmla="*/ 1162050 h 1571758"/>
              <a:gd name="connsiteX13" fmla="*/ 2044931 w 2054915"/>
              <a:gd name="connsiteY13" fmla="*/ 909638 h 1571758"/>
              <a:gd name="connsiteX14" fmla="*/ 1954443 w 2054915"/>
              <a:gd name="connsiteY14" fmla="*/ 714375 h 1571758"/>
              <a:gd name="connsiteX15" fmla="*/ 1654406 w 2054915"/>
              <a:gd name="connsiteY15" fmla="*/ 352425 h 1571758"/>
              <a:gd name="connsiteX16" fmla="*/ 1282931 w 2054915"/>
              <a:gd name="connsiteY16" fmla="*/ 0 h 1571758"/>
              <a:gd name="connsiteX0" fmla="*/ 659043 w 2055048"/>
              <a:gd name="connsiteY0" fmla="*/ 38100 h 1571758"/>
              <a:gd name="connsiteX1" fmla="*/ 278043 w 2055048"/>
              <a:gd name="connsiteY1" fmla="*/ 490538 h 1571758"/>
              <a:gd name="connsiteX2" fmla="*/ 106593 w 2055048"/>
              <a:gd name="connsiteY2" fmla="*/ 728663 h 1571758"/>
              <a:gd name="connsiteX3" fmla="*/ 35156 w 2055048"/>
              <a:gd name="connsiteY3" fmla="*/ 895350 h 1571758"/>
              <a:gd name="connsiteX4" fmla="*/ 1818 w 2055048"/>
              <a:gd name="connsiteY4" fmla="*/ 1052513 h 1571758"/>
              <a:gd name="connsiteX5" fmla="*/ 87543 w 2055048"/>
              <a:gd name="connsiteY5" fmla="*/ 1259682 h 1571758"/>
              <a:gd name="connsiteX6" fmla="*/ 292330 w 2055048"/>
              <a:gd name="connsiteY6" fmla="*/ 1440657 h 1571758"/>
              <a:gd name="connsiteX7" fmla="*/ 663805 w 2055048"/>
              <a:gd name="connsiteY7" fmla="*/ 1540669 h 1571758"/>
              <a:gd name="connsiteX8" fmla="*/ 1040043 w 2055048"/>
              <a:gd name="connsiteY8" fmla="*/ 1569243 h 1571758"/>
              <a:gd name="connsiteX9" fmla="*/ 1394850 w 2055048"/>
              <a:gd name="connsiteY9" fmla="*/ 1554957 h 1571758"/>
              <a:gd name="connsiteX10" fmla="*/ 1721081 w 2055048"/>
              <a:gd name="connsiteY10" fmla="*/ 1433513 h 1571758"/>
              <a:gd name="connsiteX11" fmla="*/ 1847286 w 2055048"/>
              <a:gd name="connsiteY11" fmla="*/ 1338263 h 1571758"/>
              <a:gd name="connsiteX12" fmla="*/ 2030643 w 2055048"/>
              <a:gd name="connsiteY12" fmla="*/ 1162050 h 1571758"/>
              <a:gd name="connsiteX13" fmla="*/ 2044931 w 2055048"/>
              <a:gd name="connsiteY13" fmla="*/ 909638 h 1571758"/>
              <a:gd name="connsiteX14" fmla="*/ 1954443 w 2055048"/>
              <a:gd name="connsiteY14" fmla="*/ 714375 h 1571758"/>
              <a:gd name="connsiteX15" fmla="*/ 1654406 w 2055048"/>
              <a:gd name="connsiteY15" fmla="*/ 352425 h 1571758"/>
              <a:gd name="connsiteX16" fmla="*/ 1282931 w 2055048"/>
              <a:gd name="connsiteY16" fmla="*/ 0 h 1571758"/>
              <a:gd name="connsiteX0" fmla="*/ 659043 w 2045020"/>
              <a:gd name="connsiteY0" fmla="*/ 38100 h 1571758"/>
              <a:gd name="connsiteX1" fmla="*/ 278043 w 2045020"/>
              <a:gd name="connsiteY1" fmla="*/ 490538 h 1571758"/>
              <a:gd name="connsiteX2" fmla="*/ 106593 w 2045020"/>
              <a:gd name="connsiteY2" fmla="*/ 728663 h 1571758"/>
              <a:gd name="connsiteX3" fmla="*/ 35156 w 2045020"/>
              <a:gd name="connsiteY3" fmla="*/ 895350 h 1571758"/>
              <a:gd name="connsiteX4" fmla="*/ 1818 w 2045020"/>
              <a:gd name="connsiteY4" fmla="*/ 1052513 h 1571758"/>
              <a:gd name="connsiteX5" fmla="*/ 87543 w 2045020"/>
              <a:gd name="connsiteY5" fmla="*/ 1259682 h 1571758"/>
              <a:gd name="connsiteX6" fmla="*/ 292330 w 2045020"/>
              <a:gd name="connsiteY6" fmla="*/ 1440657 h 1571758"/>
              <a:gd name="connsiteX7" fmla="*/ 663805 w 2045020"/>
              <a:gd name="connsiteY7" fmla="*/ 1540669 h 1571758"/>
              <a:gd name="connsiteX8" fmla="*/ 1040043 w 2045020"/>
              <a:gd name="connsiteY8" fmla="*/ 1569243 h 1571758"/>
              <a:gd name="connsiteX9" fmla="*/ 1394850 w 2045020"/>
              <a:gd name="connsiteY9" fmla="*/ 1554957 h 1571758"/>
              <a:gd name="connsiteX10" fmla="*/ 1721081 w 2045020"/>
              <a:gd name="connsiteY10" fmla="*/ 1433513 h 1571758"/>
              <a:gd name="connsiteX11" fmla="*/ 1847286 w 2045020"/>
              <a:gd name="connsiteY11" fmla="*/ 1338263 h 1571758"/>
              <a:gd name="connsiteX12" fmla="*/ 1968730 w 2045020"/>
              <a:gd name="connsiteY12" fmla="*/ 1126331 h 1571758"/>
              <a:gd name="connsiteX13" fmla="*/ 2044931 w 2045020"/>
              <a:gd name="connsiteY13" fmla="*/ 909638 h 1571758"/>
              <a:gd name="connsiteX14" fmla="*/ 1954443 w 2045020"/>
              <a:gd name="connsiteY14" fmla="*/ 714375 h 1571758"/>
              <a:gd name="connsiteX15" fmla="*/ 1654406 w 2045020"/>
              <a:gd name="connsiteY15" fmla="*/ 352425 h 1571758"/>
              <a:gd name="connsiteX16" fmla="*/ 1282931 w 2045020"/>
              <a:gd name="connsiteY16" fmla="*/ 0 h 1571758"/>
              <a:gd name="connsiteX0" fmla="*/ 659043 w 1994333"/>
              <a:gd name="connsiteY0" fmla="*/ 38100 h 1571758"/>
              <a:gd name="connsiteX1" fmla="*/ 278043 w 1994333"/>
              <a:gd name="connsiteY1" fmla="*/ 490538 h 1571758"/>
              <a:gd name="connsiteX2" fmla="*/ 106593 w 1994333"/>
              <a:gd name="connsiteY2" fmla="*/ 728663 h 1571758"/>
              <a:gd name="connsiteX3" fmla="*/ 35156 w 1994333"/>
              <a:gd name="connsiteY3" fmla="*/ 895350 h 1571758"/>
              <a:gd name="connsiteX4" fmla="*/ 1818 w 1994333"/>
              <a:gd name="connsiteY4" fmla="*/ 1052513 h 1571758"/>
              <a:gd name="connsiteX5" fmla="*/ 87543 w 1994333"/>
              <a:gd name="connsiteY5" fmla="*/ 1259682 h 1571758"/>
              <a:gd name="connsiteX6" fmla="*/ 292330 w 1994333"/>
              <a:gd name="connsiteY6" fmla="*/ 1440657 h 1571758"/>
              <a:gd name="connsiteX7" fmla="*/ 663805 w 1994333"/>
              <a:gd name="connsiteY7" fmla="*/ 1540669 h 1571758"/>
              <a:gd name="connsiteX8" fmla="*/ 1040043 w 1994333"/>
              <a:gd name="connsiteY8" fmla="*/ 1569243 h 1571758"/>
              <a:gd name="connsiteX9" fmla="*/ 1394850 w 1994333"/>
              <a:gd name="connsiteY9" fmla="*/ 1554957 h 1571758"/>
              <a:gd name="connsiteX10" fmla="*/ 1721081 w 1994333"/>
              <a:gd name="connsiteY10" fmla="*/ 1433513 h 1571758"/>
              <a:gd name="connsiteX11" fmla="*/ 1847286 w 1994333"/>
              <a:gd name="connsiteY11" fmla="*/ 1338263 h 1571758"/>
              <a:gd name="connsiteX12" fmla="*/ 1968730 w 1994333"/>
              <a:gd name="connsiteY12" fmla="*/ 1126331 h 1571758"/>
              <a:gd name="connsiteX13" fmla="*/ 1992543 w 1994333"/>
              <a:gd name="connsiteY13" fmla="*/ 900113 h 1571758"/>
              <a:gd name="connsiteX14" fmla="*/ 1954443 w 1994333"/>
              <a:gd name="connsiteY14" fmla="*/ 714375 h 1571758"/>
              <a:gd name="connsiteX15" fmla="*/ 1654406 w 1994333"/>
              <a:gd name="connsiteY15" fmla="*/ 352425 h 1571758"/>
              <a:gd name="connsiteX16" fmla="*/ 1282931 w 1994333"/>
              <a:gd name="connsiteY16" fmla="*/ 0 h 1571758"/>
              <a:gd name="connsiteX0" fmla="*/ 659043 w 1994333"/>
              <a:gd name="connsiteY0" fmla="*/ 38100 h 1571758"/>
              <a:gd name="connsiteX1" fmla="*/ 278043 w 1994333"/>
              <a:gd name="connsiteY1" fmla="*/ 490538 h 1571758"/>
              <a:gd name="connsiteX2" fmla="*/ 106593 w 1994333"/>
              <a:gd name="connsiteY2" fmla="*/ 728663 h 1571758"/>
              <a:gd name="connsiteX3" fmla="*/ 35156 w 1994333"/>
              <a:gd name="connsiteY3" fmla="*/ 895350 h 1571758"/>
              <a:gd name="connsiteX4" fmla="*/ 1818 w 1994333"/>
              <a:gd name="connsiteY4" fmla="*/ 1052513 h 1571758"/>
              <a:gd name="connsiteX5" fmla="*/ 87543 w 1994333"/>
              <a:gd name="connsiteY5" fmla="*/ 1259682 h 1571758"/>
              <a:gd name="connsiteX6" fmla="*/ 294711 w 1994333"/>
              <a:gd name="connsiteY6" fmla="*/ 1402557 h 1571758"/>
              <a:gd name="connsiteX7" fmla="*/ 663805 w 1994333"/>
              <a:gd name="connsiteY7" fmla="*/ 1540669 h 1571758"/>
              <a:gd name="connsiteX8" fmla="*/ 1040043 w 1994333"/>
              <a:gd name="connsiteY8" fmla="*/ 1569243 h 1571758"/>
              <a:gd name="connsiteX9" fmla="*/ 1394850 w 1994333"/>
              <a:gd name="connsiteY9" fmla="*/ 1554957 h 1571758"/>
              <a:gd name="connsiteX10" fmla="*/ 1721081 w 1994333"/>
              <a:gd name="connsiteY10" fmla="*/ 1433513 h 1571758"/>
              <a:gd name="connsiteX11" fmla="*/ 1847286 w 1994333"/>
              <a:gd name="connsiteY11" fmla="*/ 1338263 h 1571758"/>
              <a:gd name="connsiteX12" fmla="*/ 1968730 w 1994333"/>
              <a:gd name="connsiteY12" fmla="*/ 1126331 h 1571758"/>
              <a:gd name="connsiteX13" fmla="*/ 1992543 w 1994333"/>
              <a:gd name="connsiteY13" fmla="*/ 900113 h 1571758"/>
              <a:gd name="connsiteX14" fmla="*/ 1954443 w 1994333"/>
              <a:gd name="connsiteY14" fmla="*/ 714375 h 1571758"/>
              <a:gd name="connsiteX15" fmla="*/ 1654406 w 1994333"/>
              <a:gd name="connsiteY15" fmla="*/ 352425 h 1571758"/>
              <a:gd name="connsiteX16" fmla="*/ 1282931 w 1994333"/>
              <a:gd name="connsiteY16" fmla="*/ 0 h 1571758"/>
              <a:gd name="connsiteX0" fmla="*/ 661245 w 1996535"/>
              <a:gd name="connsiteY0" fmla="*/ 38100 h 1571758"/>
              <a:gd name="connsiteX1" fmla="*/ 280245 w 1996535"/>
              <a:gd name="connsiteY1" fmla="*/ 490538 h 1571758"/>
              <a:gd name="connsiteX2" fmla="*/ 108795 w 1996535"/>
              <a:gd name="connsiteY2" fmla="*/ 728663 h 1571758"/>
              <a:gd name="connsiteX3" fmla="*/ 37358 w 1996535"/>
              <a:gd name="connsiteY3" fmla="*/ 895350 h 1571758"/>
              <a:gd name="connsiteX4" fmla="*/ 4020 w 1996535"/>
              <a:gd name="connsiteY4" fmla="*/ 1052513 h 1571758"/>
              <a:gd name="connsiteX5" fmla="*/ 127845 w 1996535"/>
              <a:gd name="connsiteY5" fmla="*/ 1238250 h 1571758"/>
              <a:gd name="connsiteX6" fmla="*/ 296913 w 1996535"/>
              <a:gd name="connsiteY6" fmla="*/ 1402557 h 1571758"/>
              <a:gd name="connsiteX7" fmla="*/ 666007 w 1996535"/>
              <a:gd name="connsiteY7" fmla="*/ 1540669 h 1571758"/>
              <a:gd name="connsiteX8" fmla="*/ 1042245 w 1996535"/>
              <a:gd name="connsiteY8" fmla="*/ 1569243 h 1571758"/>
              <a:gd name="connsiteX9" fmla="*/ 1397052 w 1996535"/>
              <a:gd name="connsiteY9" fmla="*/ 1554957 h 1571758"/>
              <a:gd name="connsiteX10" fmla="*/ 1723283 w 1996535"/>
              <a:gd name="connsiteY10" fmla="*/ 1433513 h 1571758"/>
              <a:gd name="connsiteX11" fmla="*/ 1849488 w 1996535"/>
              <a:gd name="connsiteY11" fmla="*/ 1338263 h 1571758"/>
              <a:gd name="connsiteX12" fmla="*/ 1970932 w 1996535"/>
              <a:gd name="connsiteY12" fmla="*/ 1126331 h 1571758"/>
              <a:gd name="connsiteX13" fmla="*/ 1994745 w 1996535"/>
              <a:gd name="connsiteY13" fmla="*/ 900113 h 1571758"/>
              <a:gd name="connsiteX14" fmla="*/ 1956645 w 1996535"/>
              <a:gd name="connsiteY14" fmla="*/ 714375 h 1571758"/>
              <a:gd name="connsiteX15" fmla="*/ 1656608 w 1996535"/>
              <a:gd name="connsiteY15" fmla="*/ 352425 h 1571758"/>
              <a:gd name="connsiteX16" fmla="*/ 1285133 w 1996535"/>
              <a:gd name="connsiteY16" fmla="*/ 0 h 1571758"/>
              <a:gd name="connsiteX0" fmla="*/ 624064 w 1959354"/>
              <a:gd name="connsiteY0" fmla="*/ 38100 h 1571758"/>
              <a:gd name="connsiteX1" fmla="*/ 243064 w 1959354"/>
              <a:gd name="connsiteY1" fmla="*/ 490538 h 1571758"/>
              <a:gd name="connsiteX2" fmla="*/ 71614 w 1959354"/>
              <a:gd name="connsiteY2" fmla="*/ 728663 h 1571758"/>
              <a:gd name="connsiteX3" fmla="*/ 177 w 1959354"/>
              <a:gd name="connsiteY3" fmla="*/ 895350 h 1571758"/>
              <a:gd name="connsiteX4" fmla="*/ 52564 w 1959354"/>
              <a:gd name="connsiteY4" fmla="*/ 1012032 h 1571758"/>
              <a:gd name="connsiteX5" fmla="*/ 90664 w 1959354"/>
              <a:gd name="connsiteY5" fmla="*/ 1238250 h 1571758"/>
              <a:gd name="connsiteX6" fmla="*/ 259732 w 1959354"/>
              <a:gd name="connsiteY6" fmla="*/ 1402557 h 1571758"/>
              <a:gd name="connsiteX7" fmla="*/ 628826 w 1959354"/>
              <a:gd name="connsiteY7" fmla="*/ 1540669 h 1571758"/>
              <a:gd name="connsiteX8" fmla="*/ 1005064 w 1959354"/>
              <a:gd name="connsiteY8" fmla="*/ 1569243 h 1571758"/>
              <a:gd name="connsiteX9" fmla="*/ 1359871 w 1959354"/>
              <a:gd name="connsiteY9" fmla="*/ 1554957 h 1571758"/>
              <a:gd name="connsiteX10" fmla="*/ 1686102 w 1959354"/>
              <a:gd name="connsiteY10" fmla="*/ 1433513 h 1571758"/>
              <a:gd name="connsiteX11" fmla="*/ 1812307 w 1959354"/>
              <a:gd name="connsiteY11" fmla="*/ 1338263 h 1571758"/>
              <a:gd name="connsiteX12" fmla="*/ 1933751 w 1959354"/>
              <a:gd name="connsiteY12" fmla="*/ 1126331 h 1571758"/>
              <a:gd name="connsiteX13" fmla="*/ 1957564 w 1959354"/>
              <a:gd name="connsiteY13" fmla="*/ 900113 h 1571758"/>
              <a:gd name="connsiteX14" fmla="*/ 1919464 w 1959354"/>
              <a:gd name="connsiteY14" fmla="*/ 714375 h 1571758"/>
              <a:gd name="connsiteX15" fmla="*/ 1619427 w 1959354"/>
              <a:gd name="connsiteY15" fmla="*/ 352425 h 1571758"/>
              <a:gd name="connsiteX16" fmla="*/ 1247952 w 1959354"/>
              <a:gd name="connsiteY16" fmla="*/ 0 h 1571758"/>
              <a:gd name="connsiteX0" fmla="*/ 573048 w 1908338"/>
              <a:gd name="connsiteY0" fmla="*/ 38100 h 1571758"/>
              <a:gd name="connsiteX1" fmla="*/ 192048 w 1908338"/>
              <a:gd name="connsiteY1" fmla="*/ 490538 h 1571758"/>
              <a:gd name="connsiteX2" fmla="*/ 20598 w 1908338"/>
              <a:gd name="connsiteY2" fmla="*/ 728663 h 1571758"/>
              <a:gd name="connsiteX3" fmla="*/ 8692 w 1908338"/>
              <a:gd name="connsiteY3" fmla="*/ 828675 h 1571758"/>
              <a:gd name="connsiteX4" fmla="*/ 1548 w 1908338"/>
              <a:gd name="connsiteY4" fmla="*/ 1012032 h 1571758"/>
              <a:gd name="connsiteX5" fmla="*/ 39648 w 1908338"/>
              <a:gd name="connsiteY5" fmla="*/ 1238250 h 1571758"/>
              <a:gd name="connsiteX6" fmla="*/ 208716 w 1908338"/>
              <a:gd name="connsiteY6" fmla="*/ 1402557 h 1571758"/>
              <a:gd name="connsiteX7" fmla="*/ 577810 w 1908338"/>
              <a:gd name="connsiteY7" fmla="*/ 1540669 h 1571758"/>
              <a:gd name="connsiteX8" fmla="*/ 954048 w 1908338"/>
              <a:gd name="connsiteY8" fmla="*/ 1569243 h 1571758"/>
              <a:gd name="connsiteX9" fmla="*/ 1308855 w 1908338"/>
              <a:gd name="connsiteY9" fmla="*/ 1554957 h 1571758"/>
              <a:gd name="connsiteX10" fmla="*/ 1635086 w 1908338"/>
              <a:gd name="connsiteY10" fmla="*/ 1433513 h 1571758"/>
              <a:gd name="connsiteX11" fmla="*/ 1761291 w 1908338"/>
              <a:gd name="connsiteY11" fmla="*/ 1338263 h 1571758"/>
              <a:gd name="connsiteX12" fmla="*/ 1882735 w 1908338"/>
              <a:gd name="connsiteY12" fmla="*/ 1126331 h 1571758"/>
              <a:gd name="connsiteX13" fmla="*/ 1906548 w 1908338"/>
              <a:gd name="connsiteY13" fmla="*/ 900113 h 1571758"/>
              <a:gd name="connsiteX14" fmla="*/ 1868448 w 1908338"/>
              <a:gd name="connsiteY14" fmla="*/ 714375 h 1571758"/>
              <a:gd name="connsiteX15" fmla="*/ 1568411 w 1908338"/>
              <a:gd name="connsiteY15" fmla="*/ 352425 h 1571758"/>
              <a:gd name="connsiteX16" fmla="*/ 1196936 w 1908338"/>
              <a:gd name="connsiteY16" fmla="*/ 0 h 1571758"/>
              <a:gd name="connsiteX0" fmla="*/ 581986 w 1917276"/>
              <a:gd name="connsiteY0" fmla="*/ 38100 h 1571758"/>
              <a:gd name="connsiteX1" fmla="*/ 200986 w 1917276"/>
              <a:gd name="connsiteY1" fmla="*/ 490538 h 1571758"/>
              <a:gd name="connsiteX2" fmla="*/ 29536 w 1917276"/>
              <a:gd name="connsiteY2" fmla="*/ 728663 h 1571758"/>
              <a:gd name="connsiteX3" fmla="*/ 17630 w 1917276"/>
              <a:gd name="connsiteY3" fmla="*/ 828675 h 1571758"/>
              <a:gd name="connsiteX4" fmla="*/ 961 w 1917276"/>
              <a:gd name="connsiteY4" fmla="*/ 928688 h 1571758"/>
              <a:gd name="connsiteX5" fmla="*/ 48586 w 1917276"/>
              <a:gd name="connsiteY5" fmla="*/ 1238250 h 1571758"/>
              <a:gd name="connsiteX6" fmla="*/ 217654 w 1917276"/>
              <a:gd name="connsiteY6" fmla="*/ 1402557 h 1571758"/>
              <a:gd name="connsiteX7" fmla="*/ 586748 w 1917276"/>
              <a:gd name="connsiteY7" fmla="*/ 1540669 h 1571758"/>
              <a:gd name="connsiteX8" fmla="*/ 962986 w 1917276"/>
              <a:gd name="connsiteY8" fmla="*/ 1569243 h 1571758"/>
              <a:gd name="connsiteX9" fmla="*/ 1317793 w 1917276"/>
              <a:gd name="connsiteY9" fmla="*/ 1554957 h 1571758"/>
              <a:gd name="connsiteX10" fmla="*/ 1644024 w 1917276"/>
              <a:gd name="connsiteY10" fmla="*/ 1433513 h 1571758"/>
              <a:gd name="connsiteX11" fmla="*/ 1770229 w 1917276"/>
              <a:gd name="connsiteY11" fmla="*/ 1338263 h 1571758"/>
              <a:gd name="connsiteX12" fmla="*/ 1891673 w 1917276"/>
              <a:gd name="connsiteY12" fmla="*/ 1126331 h 1571758"/>
              <a:gd name="connsiteX13" fmla="*/ 1915486 w 1917276"/>
              <a:gd name="connsiteY13" fmla="*/ 900113 h 1571758"/>
              <a:gd name="connsiteX14" fmla="*/ 1877386 w 1917276"/>
              <a:gd name="connsiteY14" fmla="*/ 714375 h 1571758"/>
              <a:gd name="connsiteX15" fmla="*/ 1577349 w 1917276"/>
              <a:gd name="connsiteY15" fmla="*/ 352425 h 1571758"/>
              <a:gd name="connsiteX16" fmla="*/ 1205874 w 1917276"/>
              <a:gd name="connsiteY16" fmla="*/ 0 h 1571758"/>
              <a:gd name="connsiteX0" fmla="*/ 581986 w 1917276"/>
              <a:gd name="connsiteY0" fmla="*/ 38100 h 1569243"/>
              <a:gd name="connsiteX1" fmla="*/ 200986 w 1917276"/>
              <a:gd name="connsiteY1" fmla="*/ 490538 h 1569243"/>
              <a:gd name="connsiteX2" fmla="*/ 29536 w 1917276"/>
              <a:gd name="connsiteY2" fmla="*/ 728663 h 1569243"/>
              <a:gd name="connsiteX3" fmla="*/ 17630 w 1917276"/>
              <a:gd name="connsiteY3" fmla="*/ 828675 h 1569243"/>
              <a:gd name="connsiteX4" fmla="*/ 961 w 1917276"/>
              <a:gd name="connsiteY4" fmla="*/ 928688 h 1569243"/>
              <a:gd name="connsiteX5" fmla="*/ 48586 w 1917276"/>
              <a:gd name="connsiteY5" fmla="*/ 1238250 h 1569243"/>
              <a:gd name="connsiteX6" fmla="*/ 217654 w 1917276"/>
              <a:gd name="connsiteY6" fmla="*/ 1402557 h 1569243"/>
              <a:gd name="connsiteX7" fmla="*/ 584367 w 1917276"/>
              <a:gd name="connsiteY7" fmla="*/ 1528762 h 1569243"/>
              <a:gd name="connsiteX8" fmla="*/ 962986 w 1917276"/>
              <a:gd name="connsiteY8" fmla="*/ 1569243 h 1569243"/>
              <a:gd name="connsiteX9" fmla="*/ 1317793 w 1917276"/>
              <a:gd name="connsiteY9" fmla="*/ 1554957 h 1569243"/>
              <a:gd name="connsiteX10" fmla="*/ 1644024 w 1917276"/>
              <a:gd name="connsiteY10" fmla="*/ 1433513 h 1569243"/>
              <a:gd name="connsiteX11" fmla="*/ 1770229 w 1917276"/>
              <a:gd name="connsiteY11" fmla="*/ 1338263 h 1569243"/>
              <a:gd name="connsiteX12" fmla="*/ 1891673 w 1917276"/>
              <a:gd name="connsiteY12" fmla="*/ 1126331 h 1569243"/>
              <a:gd name="connsiteX13" fmla="*/ 1915486 w 1917276"/>
              <a:gd name="connsiteY13" fmla="*/ 900113 h 1569243"/>
              <a:gd name="connsiteX14" fmla="*/ 1877386 w 1917276"/>
              <a:gd name="connsiteY14" fmla="*/ 714375 h 1569243"/>
              <a:gd name="connsiteX15" fmla="*/ 1577349 w 1917276"/>
              <a:gd name="connsiteY15" fmla="*/ 352425 h 1569243"/>
              <a:gd name="connsiteX16" fmla="*/ 1205874 w 1917276"/>
              <a:gd name="connsiteY16" fmla="*/ 0 h 1569243"/>
              <a:gd name="connsiteX0" fmla="*/ 581986 w 1917276"/>
              <a:gd name="connsiteY0" fmla="*/ 38100 h 1569323"/>
              <a:gd name="connsiteX1" fmla="*/ 200986 w 1917276"/>
              <a:gd name="connsiteY1" fmla="*/ 490538 h 1569323"/>
              <a:gd name="connsiteX2" fmla="*/ 29536 w 1917276"/>
              <a:gd name="connsiteY2" fmla="*/ 728663 h 1569323"/>
              <a:gd name="connsiteX3" fmla="*/ 17630 w 1917276"/>
              <a:gd name="connsiteY3" fmla="*/ 828675 h 1569323"/>
              <a:gd name="connsiteX4" fmla="*/ 961 w 1917276"/>
              <a:gd name="connsiteY4" fmla="*/ 928688 h 1569323"/>
              <a:gd name="connsiteX5" fmla="*/ 48586 w 1917276"/>
              <a:gd name="connsiteY5" fmla="*/ 1238250 h 1569323"/>
              <a:gd name="connsiteX6" fmla="*/ 217654 w 1917276"/>
              <a:gd name="connsiteY6" fmla="*/ 1402557 h 1569323"/>
              <a:gd name="connsiteX7" fmla="*/ 584367 w 1917276"/>
              <a:gd name="connsiteY7" fmla="*/ 1528762 h 1569323"/>
              <a:gd name="connsiteX8" fmla="*/ 962986 w 1917276"/>
              <a:gd name="connsiteY8" fmla="*/ 1569243 h 1569323"/>
              <a:gd name="connsiteX9" fmla="*/ 1317793 w 1917276"/>
              <a:gd name="connsiteY9" fmla="*/ 1538288 h 1569323"/>
              <a:gd name="connsiteX10" fmla="*/ 1644024 w 1917276"/>
              <a:gd name="connsiteY10" fmla="*/ 1433513 h 1569323"/>
              <a:gd name="connsiteX11" fmla="*/ 1770229 w 1917276"/>
              <a:gd name="connsiteY11" fmla="*/ 1338263 h 1569323"/>
              <a:gd name="connsiteX12" fmla="*/ 1891673 w 1917276"/>
              <a:gd name="connsiteY12" fmla="*/ 1126331 h 1569323"/>
              <a:gd name="connsiteX13" fmla="*/ 1915486 w 1917276"/>
              <a:gd name="connsiteY13" fmla="*/ 900113 h 1569323"/>
              <a:gd name="connsiteX14" fmla="*/ 1877386 w 1917276"/>
              <a:gd name="connsiteY14" fmla="*/ 714375 h 1569323"/>
              <a:gd name="connsiteX15" fmla="*/ 1577349 w 1917276"/>
              <a:gd name="connsiteY15" fmla="*/ 352425 h 1569323"/>
              <a:gd name="connsiteX16" fmla="*/ 1205874 w 1917276"/>
              <a:gd name="connsiteY16" fmla="*/ 0 h 1569323"/>
              <a:gd name="connsiteX0" fmla="*/ 581986 w 1917276"/>
              <a:gd name="connsiteY0" fmla="*/ 38100 h 1569406"/>
              <a:gd name="connsiteX1" fmla="*/ 200986 w 1917276"/>
              <a:gd name="connsiteY1" fmla="*/ 490538 h 1569406"/>
              <a:gd name="connsiteX2" fmla="*/ 29536 w 1917276"/>
              <a:gd name="connsiteY2" fmla="*/ 728663 h 1569406"/>
              <a:gd name="connsiteX3" fmla="*/ 17630 w 1917276"/>
              <a:gd name="connsiteY3" fmla="*/ 828675 h 1569406"/>
              <a:gd name="connsiteX4" fmla="*/ 961 w 1917276"/>
              <a:gd name="connsiteY4" fmla="*/ 928688 h 1569406"/>
              <a:gd name="connsiteX5" fmla="*/ 48586 w 1917276"/>
              <a:gd name="connsiteY5" fmla="*/ 1238250 h 1569406"/>
              <a:gd name="connsiteX6" fmla="*/ 217654 w 1917276"/>
              <a:gd name="connsiteY6" fmla="*/ 1402557 h 1569406"/>
              <a:gd name="connsiteX7" fmla="*/ 584367 w 1917276"/>
              <a:gd name="connsiteY7" fmla="*/ 1528762 h 1569406"/>
              <a:gd name="connsiteX8" fmla="*/ 943936 w 1917276"/>
              <a:gd name="connsiteY8" fmla="*/ 1569243 h 1569406"/>
              <a:gd name="connsiteX9" fmla="*/ 1317793 w 1917276"/>
              <a:gd name="connsiteY9" fmla="*/ 1538288 h 1569406"/>
              <a:gd name="connsiteX10" fmla="*/ 1644024 w 1917276"/>
              <a:gd name="connsiteY10" fmla="*/ 1433513 h 1569406"/>
              <a:gd name="connsiteX11" fmla="*/ 1770229 w 1917276"/>
              <a:gd name="connsiteY11" fmla="*/ 1338263 h 1569406"/>
              <a:gd name="connsiteX12" fmla="*/ 1891673 w 1917276"/>
              <a:gd name="connsiteY12" fmla="*/ 1126331 h 1569406"/>
              <a:gd name="connsiteX13" fmla="*/ 1915486 w 1917276"/>
              <a:gd name="connsiteY13" fmla="*/ 900113 h 1569406"/>
              <a:gd name="connsiteX14" fmla="*/ 1877386 w 1917276"/>
              <a:gd name="connsiteY14" fmla="*/ 714375 h 1569406"/>
              <a:gd name="connsiteX15" fmla="*/ 1577349 w 1917276"/>
              <a:gd name="connsiteY15" fmla="*/ 352425 h 1569406"/>
              <a:gd name="connsiteX16" fmla="*/ 1205874 w 1917276"/>
              <a:gd name="connsiteY16" fmla="*/ 0 h 1569406"/>
              <a:gd name="connsiteX0" fmla="*/ 581986 w 1917276"/>
              <a:gd name="connsiteY0" fmla="*/ 38100 h 1569406"/>
              <a:gd name="connsiteX1" fmla="*/ 200986 w 1917276"/>
              <a:gd name="connsiteY1" fmla="*/ 490538 h 1569406"/>
              <a:gd name="connsiteX2" fmla="*/ 29536 w 1917276"/>
              <a:gd name="connsiteY2" fmla="*/ 728663 h 1569406"/>
              <a:gd name="connsiteX3" fmla="*/ 17630 w 1917276"/>
              <a:gd name="connsiteY3" fmla="*/ 828675 h 1569406"/>
              <a:gd name="connsiteX4" fmla="*/ 961 w 1917276"/>
              <a:gd name="connsiteY4" fmla="*/ 928688 h 1569406"/>
              <a:gd name="connsiteX5" fmla="*/ 48586 w 1917276"/>
              <a:gd name="connsiteY5" fmla="*/ 1238250 h 1569406"/>
              <a:gd name="connsiteX6" fmla="*/ 217654 w 1917276"/>
              <a:gd name="connsiteY6" fmla="*/ 1402557 h 1569406"/>
              <a:gd name="connsiteX7" fmla="*/ 584367 w 1917276"/>
              <a:gd name="connsiteY7" fmla="*/ 1528762 h 1569406"/>
              <a:gd name="connsiteX8" fmla="*/ 943936 w 1917276"/>
              <a:gd name="connsiteY8" fmla="*/ 1569243 h 1569406"/>
              <a:gd name="connsiteX9" fmla="*/ 1317793 w 1917276"/>
              <a:gd name="connsiteY9" fmla="*/ 1538288 h 1569406"/>
              <a:gd name="connsiteX10" fmla="*/ 1644024 w 1917276"/>
              <a:gd name="connsiteY10" fmla="*/ 1433513 h 1569406"/>
              <a:gd name="connsiteX11" fmla="*/ 1839286 w 1917276"/>
              <a:gd name="connsiteY11" fmla="*/ 1264445 h 1569406"/>
              <a:gd name="connsiteX12" fmla="*/ 1891673 w 1917276"/>
              <a:gd name="connsiteY12" fmla="*/ 1126331 h 1569406"/>
              <a:gd name="connsiteX13" fmla="*/ 1915486 w 1917276"/>
              <a:gd name="connsiteY13" fmla="*/ 900113 h 1569406"/>
              <a:gd name="connsiteX14" fmla="*/ 1877386 w 1917276"/>
              <a:gd name="connsiteY14" fmla="*/ 714375 h 1569406"/>
              <a:gd name="connsiteX15" fmla="*/ 1577349 w 1917276"/>
              <a:gd name="connsiteY15" fmla="*/ 352425 h 1569406"/>
              <a:gd name="connsiteX16" fmla="*/ 1205874 w 1917276"/>
              <a:gd name="connsiteY16" fmla="*/ 0 h 1569406"/>
              <a:gd name="connsiteX0" fmla="*/ 583014 w 1918304"/>
              <a:gd name="connsiteY0" fmla="*/ 38100 h 1569406"/>
              <a:gd name="connsiteX1" fmla="*/ 202014 w 1918304"/>
              <a:gd name="connsiteY1" fmla="*/ 490538 h 1569406"/>
              <a:gd name="connsiteX2" fmla="*/ 30564 w 1918304"/>
              <a:gd name="connsiteY2" fmla="*/ 728663 h 1569406"/>
              <a:gd name="connsiteX3" fmla="*/ 18658 w 1918304"/>
              <a:gd name="connsiteY3" fmla="*/ 828675 h 1569406"/>
              <a:gd name="connsiteX4" fmla="*/ 1989 w 1918304"/>
              <a:gd name="connsiteY4" fmla="*/ 928688 h 1569406"/>
              <a:gd name="connsiteX5" fmla="*/ 68664 w 1918304"/>
              <a:gd name="connsiteY5" fmla="*/ 1238250 h 1569406"/>
              <a:gd name="connsiteX6" fmla="*/ 218682 w 1918304"/>
              <a:gd name="connsiteY6" fmla="*/ 1402557 h 1569406"/>
              <a:gd name="connsiteX7" fmla="*/ 585395 w 1918304"/>
              <a:gd name="connsiteY7" fmla="*/ 1528762 h 1569406"/>
              <a:gd name="connsiteX8" fmla="*/ 944964 w 1918304"/>
              <a:gd name="connsiteY8" fmla="*/ 1569243 h 1569406"/>
              <a:gd name="connsiteX9" fmla="*/ 1318821 w 1918304"/>
              <a:gd name="connsiteY9" fmla="*/ 1538288 h 1569406"/>
              <a:gd name="connsiteX10" fmla="*/ 1645052 w 1918304"/>
              <a:gd name="connsiteY10" fmla="*/ 1433513 h 1569406"/>
              <a:gd name="connsiteX11" fmla="*/ 1840314 w 1918304"/>
              <a:gd name="connsiteY11" fmla="*/ 1264445 h 1569406"/>
              <a:gd name="connsiteX12" fmla="*/ 1892701 w 1918304"/>
              <a:gd name="connsiteY12" fmla="*/ 1126331 h 1569406"/>
              <a:gd name="connsiteX13" fmla="*/ 1916514 w 1918304"/>
              <a:gd name="connsiteY13" fmla="*/ 900113 h 1569406"/>
              <a:gd name="connsiteX14" fmla="*/ 1878414 w 1918304"/>
              <a:gd name="connsiteY14" fmla="*/ 714375 h 1569406"/>
              <a:gd name="connsiteX15" fmla="*/ 1578377 w 1918304"/>
              <a:gd name="connsiteY15" fmla="*/ 352425 h 1569406"/>
              <a:gd name="connsiteX16" fmla="*/ 1206902 w 1918304"/>
              <a:gd name="connsiteY16" fmla="*/ 0 h 1569406"/>
              <a:gd name="connsiteX0" fmla="*/ 583014 w 1918304"/>
              <a:gd name="connsiteY0" fmla="*/ 38100 h 1569406"/>
              <a:gd name="connsiteX1" fmla="*/ 202014 w 1918304"/>
              <a:gd name="connsiteY1" fmla="*/ 490538 h 1569406"/>
              <a:gd name="connsiteX2" fmla="*/ 30564 w 1918304"/>
              <a:gd name="connsiteY2" fmla="*/ 728663 h 1569406"/>
              <a:gd name="connsiteX3" fmla="*/ 18658 w 1918304"/>
              <a:gd name="connsiteY3" fmla="*/ 828675 h 1569406"/>
              <a:gd name="connsiteX4" fmla="*/ 1989 w 1918304"/>
              <a:gd name="connsiteY4" fmla="*/ 928688 h 1569406"/>
              <a:gd name="connsiteX5" fmla="*/ 68664 w 1918304"/>
              <a:gd name="connsiteY5" fmla="*/ 1238250 h 1569406"/>
              <a:gd name="connsiteX6" fmla="*/ 218682 w 1918304"/>
              <a:gd name="connsiteY6" fmla="*/ 1402557 h 1569406"/>
              <a:gd name="connsiteX7" fmla="*/ 585395 w 1918304"/>
              <a:gd name="connsiteY7" fmla="*/ 1528762 h 1569406"/>
              <a:gd name="connsiteX8" fmla="*/ 944964 w 1918304"/>
              <a:gd name="connsiteY8" fmla="*/ 1569243 h 1569406"/>
              <a:gd name="connsiteX9" fmla="*/ 1318821 w 1918304"/>
              <a:gd name="connsiteY9" fmla="*/ 1538288 h 1569406"/>
              <a:gd name="connsiteX10" fmla="*/ 1645052 w 1918304"/>
              <a:gd name="connsiteY10" fmla="*/ 1433513 h 1569406"/>
              <a:gd name="connsiteX11" fmla="*/ 1840314 w 1918304"/>
              <a:gd name="connsiteY11" fmla="*/ 1264445 h 1569406"/>
              <a:gd name="connsiteX12" fmla="*/ 1892701 w 1918304"/>
              <a:gd name="connsiteY12" fmla="*/ 1126331 h 1569406"/>
              <a:gd name="connsiteX13" fmla="*/ 1916514 w 1918304"/>
              <a:gd name="connsiteY13" fmla="*/ 900113 h 1569406"/>
              <a:gd name="connsiteX14" fmla="*/ 1878414 w 1918304"/>
              <a:gd name="connsiteY14" fmla="*/ 714375 h 1569406"/>
              <a:gd name="connsiteX15" fmla="*/ 1578377 w 1918304"/>
              <a:gd name="connsiteY15" fmla="*/ 352425 h 1569406"/>
              <a:gd name="connsiteX16" fmla="*/ 1206902 w 1918304"/>
              <a:gd name="connsiteY16" fmla="*/ 0 h 1569406"/>
              <a:gd name="connsiteX0" fmla="*/ 583014 w 1923857"/>
              <a:gd name="connsiteY0" fmla="*/ 38100 h 1569406"/>
              <a:gd name="connsiteX1" fmla="*/ 202014 w 1923857"/>
              <a:gd name="connsiteY1" fmla="*/ 490538 h 1569406"/>
              <a:gd name="connsiteX2" fmla="*/ 30564 w 1923857"/>
              <a:gd name="connsiteY2" fmla="*/ 728663 h 1569406"/>
              <a:gd name="connsiteX3" fmla="*/ 18658 w 1923857"/>
              <a:gd name="connsiteY3" fmla="*/ 828675 h 1569406"/>
              <a:gd name="connsiteX4" fmla="*/ 1989 w 1923857"/>
              <a:gd name="connsiteY4" fmla="*/ 928688 h 1569406"/>
              <a:gd name="connsiteX5" fmla="*/ 68664 w 1923857"/>
              <a:gd name="connsiteY5" fmla="*/ 1238250 h 1569406"/>
              <a:gd name="connsiteX6" fmla="*/ 218682 w 1923857"/>
              <a:gd name="connsiteY6" fmla="*/ 1402557 h 1569406"/>
              <a:gd name="connsiteX7" fmla="*/ 585395 w 1923857"/>
              <a:gd name="connsiteY7" fmla="*/ 1528762 h 1569406"/>
              <a:gd name="connsiteX8" fmla="*/ 944964 w 1923857"/>
              <a:gd name="connsiteY8" fmla="*/ 1569243 h 1569406"/>
              <a:gd name="connsiteX9" fmla="*/ 1318821 w 1923857"/>
              <a:gd name="connsiteY9" fmla="*/ 1538288 h 1569406"/>
              <a:gd name="connsiteX10" fmla="*/ 1645052 w 1923857"/>
              <a:gd name="connsiteY10" fmla="*/ 1433513 h 1569406"/>
              <a:gd name="connsiteX11" fmla="*/ 1840314 w 1923857"/>
              <a:gd name="connsiteY11" fmla="*/ 1264445 h 1569406"/>
              <a:gd name="connsiteX12" fmla="*/ 1892701 w 1923857"/>
              <a:gd name="connsiteY12" fmla="*/ 1126331 h 1569406"/>
              <a:gd name="connsiteX13" fmla="*/ 1923658 w 1923857"/>
              <a:gd name="connsiteY13" fmla="*/ 769144 h 1569406"/>
              <a:gd name="connsiteX14" fmla="*/ 1878414 w 1923857"/>
              <a:gd name="connsiteY14" fmla="*/ 714375 h 1569406"/>
              <a:gd name="connsiteX15" fmla="*/ 1578377 w 1923857"/>
              <a:gd name="connsiteY15" fmla="*/ 352425 h 1569406"/>
              <a:gd name="connsiteX16" fmla="*/ 1206902 w 1923857"/>
              <a:gd name="connsiteY16" fmla="*/ 0 h 1569406"/>
              <a:gd name="connsiteX0" fmla="*/ 583014 w 1933491"/>
              <a:gd name="connsiteY0" fmla="*/ 38100 h 1569406"/>
              <a:gd name="connsiteX1" fmla="*/ 202014 w 1933491"/>
              <a:gd name="connsiteY1" fmla="*/ 490538 h 1569406"/>
              <a:gd name="connsiteX2" fmla="*/ 30564 w 1933491"/>
              <a:gd name="connsiteY2" fmla="*/ 728663 h 1569406"/>
              <a:gd name="connsiteX3" fmla="*/ 18658 w 1933491"/>
              <a:gd name="connsiteY3" fmla="*/ 828675 h 1569406"/>
              <a:gd name="connsiteX4" fmla="*/ 1989 w 1933491"/>
              <a:gd name="connsiteY4" fmla="*/ 928688 h 1569406"/>
              <a:gd name="connsiteX5" fmla="*/ 68664 w 1933491"/>
              <a:gd name="connsiteY5" fmla="*/ 1238250 h 1569406"/>
              <a:gd name="connsiteX6" fmla="*/ 218682 w 1933491"/>
              <a:gd name="connsiteY6" fmla="*/ 1402557 h 1569406"/>
              <a:gd name="connsiteX7" fmla="*/ 585395 w 1933491"/>
              <a:gd name="connsiteY7" fmla="*/ 1528762 h 1569406"/>
              <a:gd name="connsiteX8" fmla="*/ 944964 w 1933491"/>
              <a:gd name="connsiteY8" fmla="*/ 1569243 h 1569406"/>
              <a:gd name="connsiteX9" fmla="*/ 1318821 w 1933491"/>
              <a:gd name="connsiteY9" fmla="*/ 1538288 h 1569406"/>
              <a:gd name="connsiteX10" fmla="*/ 1645052 w 1933491"/>
              <a:gd name="connsiteY10" fmla="*/ 1433513 h 1569406"/>
              <a:gd name="connsiteX11" fmla="*/ 1840314 w 1933491"/>
              <a:gd name="connsiteY11" fmla="*/ 1264445 h 1569406"/>
              <a:gd name="connsiteX12" fmla="*/ 1926038 w 1933491"/>
              <a:gd name="connsiteY12" fmla="*/ 914400 h 1569406"/>
              <a:gd name="connsiteX13" fmla="*/ 1923658 w 1933491"/>
              <a:gd name="connsiteY13" fmla="*/ 769144 h 1569406"/>
              <a:gd name="connsiteX14" fmla="*/ 1878414 w 1933491"/>
              <a:gd name="connsiteY14" fmla="*/ 714375 h 1569406"/>
              <a:gd name="connsiteX15" fmla="*/ 1578377 w 1933491"/>
              <a:gd name="connsiteY15" fmla="*/ 352425 h 1569406"/>
              <a:gd name="connsiteX16" fmla="*/ 1206902 w 1933491"/>
              <a:gd name="connsiteY16" fmla="*/ 0 h 1569406"/>
              <a:gd name="connsiteX0" fmla="*/ 583014 w 1926699"/>
              <a:gd name="connsiteY0" fmla="*/ 38100 h 1569406"/>
              <a:gd name="connsiteX1" fmla="*/ 202014 w 1926699"/>
              <a:gd name="connsiteY1" fmla="*/ 490538 h 1569406"/>
              <a:gd name="connsiteX2" fmla="*/ 30564 w 1926699"/>
              <a:gd name="connsiteY2" fmla="*/ 728663 h 1569406"/>
              <a:gd name="connsiteX3" fmla="*/ 18658 w 1926699"/>
              <a:gd name="connsiteY3" fmla="*/ 828675 h 1569406"/>
              <a:gd name="connsiteX4" fmla="*/ 1989 w 1926699"/>
              <a:gd name="connsiteY4" fmla="*/ 928688 h 1569406"/>
              <a:gd name="connsiteX5" fmla="*/ 68664 w 1926699"/>
              <a:gd name="connsiteY5" fmla="*/ 1238250 h 1569406"/>
              <a:gd name="connsiteX6" fmla="*/ 218682 w 1926699"/>
              <a:gd name="connsiteY6" fmla="*/ 1402557 h 1569406"/>
              <a:gd name="connsiteX7" fmla="*/ 585395 w 1926699"/>
              <a:gd name="connsiteY7" fmla="*/ 1528762 h 1569406"/>
              <a:gd name="connsiteX8" fmla="*/ 944964 w 1926699"/>
              <a:gd name="connsiteY8" fmla="*/ 1569243 h 1569406"/>
              <a:gd name="connsiteX9" fmla="*/ 1318821 w 1926699"/>
              <a:gd name="connsiteY9" fmla="*/ 1538288 h 1569406"/>
              <a:gd name="connsiteX10" fmla="*/ 1645052 w 1926699"/>
              <a:gd name="connsiteY10" fmla="*/ 1433513 h 1569406"/>
              <a:gd name="connsiteX11" fmla="*/ 1840314 w 1926699"/>
              <a:gd name="connsiteY11" fmla="*/ 1264445 h 1569406"/>
              <a:gd name="connsiteX12" fmla="*/ 1926038 w 1926699"/>
              <a:gd name="connsiteY12" fmla="*/ 914400 h 1569406"/>
              <a:gd name="connsiteX13" fmla="*/ 1923658 w 1926699"/>
              <a:gd name="connsiteY13" fmla="*/ 769144 h 1569406"/>
              <a:gd name="connsiteX14" fmla="*/ 1878414 w 1926699"/>
              <a:gd name="connsiteY14" fmla="*/ 714375 h 1569406"/>
              <a:gd name="connsiteX15" fmla="*/ 1578377 w 1926699"/>
              <a:gd name="connsiteY15" fmla="*/ 352425 h 1569406"/>
              <a:gd name="connsiteX16" fmla="*/ 1206902 w 1926699"/>
              <a:gd name="connsiteY16" fmla="*/ 0 h 1569406"/>
              <a:gd name="connsiteX0" fmla="*/ 584628 w 1928313"/>
              <a:gd name="connsiteY0" fmla="*/ 38100 h 1569406"/>
              <a:gd name="connsiteX1" fmla="*/ 203628 w 1928313"/>
              <a:gd name="connsiteY1" fmla="*/ 490538 h 1569406"/>
              <a:gd name="connsiteX2" fmla="*/ 115522 w 1928313"/>
              <a:gd name="connsiteY2" fmla="*/ 626269 h 1569406"/>
              <a:gd name="connsiteX3" fmla="*/ 20272 w 1928313"/>
              <a:gd name="connsiteY3" fmla="*/ 828675 h 1569406"/>
              <a:gd name="connsiteX4" fmla="*/ 3603 w 1928313"/>
              <a:gd name="connsiteY4" fmla="*/ 928688 h 1569406"/>
              <a:gd name="connsiteX5" fmla="*/ 70278 w 1928313"/>
              <a:gd name="connsiteY5" fmla="*/ 1238250 h 1569406"/>
              <a:gd name="connsiteX6" fmla="*/ 220296 w 1928313"/>
              <a:gd name="connsiteY6" fmla="*/ 1402557 h 1569406"/>
              <a:gd name="connsiteX7" fmla="*/ 587009 w 1928313"/>
              <a:gd name="connsiteY7" fmla="*/ 1528762 h 1569406"/>
              <a:gd name="connsiteX8" fmla="*/ 946578 w 1928313"/>
              <a:gd name="connsiteY8" fmla="*/ 1569243 h 1569406"/>
              <a:gd name="connsiteX9" fmla="*/ 1320435 w 1928313"/>
              <a:gd name="connsiteY9" fmla="*/ 1538288 h 1569406"/>
              <a:gd name="connsiteX10" fmla="*/ 1646666 w 1928313"/>
              <a:gd name="connsiteY10" fmla="*/ 1433513 h 1569406"/>
              <a:gd name="connsiteX11" fmla="*/ 1841928 w 1928313"/>
              <a:gd name="connsiteY11" fmla="*/ 1264445 h 1569406"/>
              <a:gd name="connsiteX12" fmla="*/ 1927652 w 1928313"/>
              <a:gd name="connsiteY12" fmla="*/ 914400 h 1569406"/>
              <a:gd name="connsiteX13" fmla="*/ 1925272 w 1928313"/>
              <a:gd name="connsiteY13" fmla="*/ 769144 h 1569406"/>
              <a:gd name="connsiteX14" fmla="*/ 1880028 w 1928313"/>
              <a:gd name="connsiteY14" fmla="*/ 714375 h 1569406"/>
              <a:gd name="connsiteX15" fmla="*/ 1579991 w 1928313"/>
              <a:gd name="connsiteY15" fmla="*/ 352425 h 1569406"/>
              <a:gd name="connsiteX16" fmla="*/ 1208516 w 1928313"/>
              <a:gd name="connsiteY16" fmla="*/ 0 h 1569406"/>
              <a:gd name="connsiteX0" fmla="*/ 582172 w 1925857"/>
              <a:gd name="connsiteY0" fmla="*/ 38100 h 1569406"/>
              <a:gd name="connsiteX1" fmla="*/ 201172 w 1925857"/>
              <a:gd name="connsiteY1" fmla="*/ 490538 h 1569406"/>
              <a:gd name="connsiteX2" fmla="*/ 113066 w 1925857"/>
              <a:gd name="connsiteY2" fmla="*/ 626269 h 1569406"/>
              <a:gd name="connsiteX3" fmla="*/ 32103 w 1925857"/>
              <a:gd name="connsiteY3" fmla="*/ 759619 h 1569406"/>
              <a:gd name="connsiteX4" fmla="*/ 1147 w 1925857"/>
              <a:gd name="connsiteY4" fmla="*/ 928688 h 1569406"/>
              <a:gd name="connsiteX5" fmla="*/ 67822 w 1925857"/>
              <a:gd name="connsiteY5" fmla="*/ 1238250 h 1569406"/>
              <a:gd name="connsiteX6" fmla="*/ 217840 w 1925857"/>
              <a:gd name="connsiteY6" fmla="*/ 1402557 h 1569406"/>
              <a:gd name="connsiteX7" fmla="*/ 584553 w 1925857"/>
              <a:gd name="connsiteY7" fmla="*/ 1528762 h 1569406"/>
              <a:gd name="connsiteX8" fmla="*/ 944122 w 1925857"/>
              <a:gd name="connsiteY8" fmla="*/ 1569243 h 1569406"/>
              <a:gd name="connsiteX9" fmla="*/ 1317979 w 1925857"/>
              <a:gd name="connsiteY9" fmla="*/ 1538288 h 1569406"/>
              <a:gd name="connsiteX10" fmla="*/ 1644210 w 1925857"/>
              <a:gd name="connsiteY10" fmla="*/ 1433513 h 1569406"/>
              <a:gd name="connsiteX11" fmla="*/ 1839472 w 1925857"/>
              <a:gd name="connsiteY11" fmla="*/ 1264445 h 1569406"/>
              <a:gd name="connsiteX12" fmla="*/ 1925196 w 1925857"/>
              <a:gd name="connsiteY12" fmla="*/ 914400 h 1569406"/>
              <a:gd name="connsiteX13" fmla="*/ 1922816 w 1925857"/>
              <a:gd name="connsiteY13" fmla="*/ 769144 h 1569406"/>
              <a:gd name="connsiteX14" fmla="*/ 1877572 w 1925857"/>
              <a:gd name="connsiteY14" fmla="*/ 714375 h 1569406"/>
              <a:gd name="connsiteX15" fmla="*/ 1577535 w 1925857"/>
              <a:gd name="connsiteY15" fmla="*/ 352425 h 1569406"/>
              <a:gd name="connsiteX16" fmla="*/ 1206060 w 1925857"/>
              <a:gd name="connsiteY16" fmla="*/ 0 h 1569406"/>
              <a:gd name="connsiteX0" fmla="*/ 582172 w 1935350"/>
              <a:gd name="connsiteY0" fmla="*/ 38100 h 1569406"/>
              <a:gd name="connsiteX1" fmla="*/ 201172 w 1935350"/>
              <a:gd name="connsiteY1" fmla="*/ 490538 h 1569406"/>
              <a:gd name="connsiteX2" fmla="*/ 113066 w 1935350"/>
              <a:gd name="connsiteY2" fmla="*/ 626269 h 1569406"/>
              <a:gd name="connsiteX3" fmla="*/ 32103 w 1935350"/>
              <a:gd name="connsiteY3" fmla="*/ 759619 h 1569406"/>
              <a:gd name="connsiteX4" fmla="*/ 1147 w 1935350"/>
              <a:gd name="connsiteY4" fmla="*/ 928688 h 1569406"/>
              <a:gd name="connsiteX5" fmla="*/ 67822 w 1935350"/>
              <a:gd name="connsiteY5" fmla="*/ 1238250 h 1569406"/>
              <a:gd name="connsiteX6" fmla="*/ 217840 w 1935350"/>
              <a:gd name="connsiteY6" fmla="*/ 1402557 h 1569406"/>
              <a:gd name="connsiteX7" fmla="*/ 584553 w 1935350"/>
              <a:gd name="connsiteY7" fmla="*/ 1528762 h 1569406"/>
              <a:gd name="connsiteX8" fmla="*/ 944122 w 1935350"/>
              <a:gd name="connsiteY8" fmla="*/ 1569243 h 1569406"/>
              <a:gd name="connsiteX9" fmla="*/ 1317979 w 1935350"/>
              <a:gd name="connsiteY9" fmla="*/ 1538288 h 1569406"/>
              <a:gd name="connsiteX10" fmla="*/ 1644210 w 1935350"/>
              <a:gd name="connsiteY10" fmla="*/ 1433513 h 1569406"/>
              <a:gd name="connsiteX11" fmla="*/ 1839472 w 1935350"/>
              <a:gd name="connsiteY11" fmla="*/ 1264445 h 1569406"/>
              <a:gd name="connsiteX12" fmla="*/ 1925196 w 1935350"/>
              <a:gd name="connsiteY12" fmla="*/ 914400 h 1569406"/>
              <a:gd name="connsiteX13" fmla="*/ 1922816 w 1935350"/>
              <a:gd name="connsiteY13" fmla="*/ 769144 h 1569406"/>
              <a:gd name="connsiteX14" fmla="*/ 1748984 w 1935350"/>
              <a:gd name="connsiteY14" fmla="*/ 528637 h 1569406"/>
              <a:gd name="connsiteX15" fmla="*/ 1577535 w 1935350"/>
              <a:gd name="connsiteY15" fmla="*/ 352425 h 1569406"/>
              <a:gd name="connsiteX16" fmla="*/ 1206060 w 1935350"/>
              <a:gd name="connsiteY16" fmla="*/ 0 h 1569406"/>
              <a:gd name="connsiteX0" fmla="*/ 582172 w 1930066"/>
              <a:gd name="connsiteY0" fmla="*/ 38100 h 1569406"/>
              <a:gd name="connsiteX1" fmla="*/ 201172 w 1930066"/>
              <a:gd name="connsiteY1" fmla="*/ 490538 h 1569406"/>
              <a:gd name="connsiteX2" fmla="*/ 113066 w 1930066"/>
              <a:gd name="connsiteY2" fmla="*/ 626269 h 1569406"/>
              <a:gd name="connsiteX3" fmla="*/ 32103 w 1930066"/>
              <a:gd name="connsiteY3" fmla="*/ 759619 h 1569406"/>
              <a:gd name="connsiteX4" fmla="*/ 1147 w 1930066"/>
              <a:gd name="connsiteY4" fmla="*/ 928688 h 1569406"/>
              <a:gd name="connsiteX5" fmla="*/ 67822 w 1930066"/>
              <a:gd name="connsiteY5" fmla="*/ 1238250 h 1569406"/>
              <a:gd name="connsiteX6" fmla="*/ 217840 w 1930066"/>
              <a:gd name="connsiteY6" fmla="*/ 1402557 h 1569406"/>
              <a:gd name="connsiteX7" fmla="*/ 584553 w 1930066"/>
              <a:gd name="connsiteY7" fmla="*/ 1528762 h 1569406"/>
              <a:gd name="connsiteX8" fmla="*/ 944122 w 1930066"/>
              <a:gd name="connsiteY8" fmla="*/ 1569243 h 1569406"/>
              <a:gd name="connsiteX9" fmla="*/ 1317979 w 1930066"/>
              <a:gd name="connsiteY9" fmla="*/ 1538288 h 1569406"/>
              <a:gd name="connsiteX10" fmla="*/ 1644210 w 1930066"/>
              <a:gd name="connsiteY10" fmla="*/ 1433513 h 1569406"/>
              <a:gd name="connsiteX11" fmla="*/ 1839472 w 1930066"/>
              <a:gd name="connsiteY11" fmla="*/ 1264445 h 1569406"/>
              <a:gd name="connsiteX12" fmla="*/ 1925196 w 1930066"/>
              <a:gd name="connsiteY12" fmla="*/ 914400 h 1569406"/>
              <a:gd name="connsiteX13" fmla="*/ 1922816 w 1930066"/>
              <a:gd name="connsiteY13" fmla="*/ 769144 h 1569406"/>
              <a:gd name="connsiteX14" fmla="*/ 1748984 w 1930066"/>
              <a:gd name="connsiteY14" fmla="*/ 528637 h 1569406"/>
              <a:gd name="connsiteX15" fmla="*/ 1577535 w 1930066"/>
              <a:gd name="connsiteY15" fmla="*/ 352425 h 1569406"/>
              <a:gd name="connsiteX16" fmla="*/ 1206060 w 1930066"/>
              <a:gd name="connsiteY16" fmla="*/ 0 h 1569406"/>
              <a:gd name="connsiteX0" fmla="*/ 582172 w 1927604"/>
              <a:gd name="connsiteY0" fmla="*/ 38100 h 1569406"/>
              <a:gd name="connsiteX1" fmla="*/ 201172 w 1927604"/>
              <a:gd name="connsiteY1" fmla="*/ 490538 h 1569406"/>
              <a:gd name="connsiteX2" fmla="*/ 113066 w 1927604"/>
              <a:gd name="connsiteY2" fmla="*/ 626269 h 1569406"/>
              <a:gd name="connsiteX3" fmla="*/ 32103 w 1927604"/>
              <a:gd name="connsiteY3" fmla="*/ 759619 h 1569406"/>
              <a:gd name="connsiteX4" fmla="*/ 1147 w 1927604"/>
              <a:gd name="connsiteY4" fmla="*/ 928688 h 1569406"/>
              <a:gd name="connsiteX5" fmla="*/ 67822 w 1927604"/>
              <a:gd name="connsiteY5" fmla="*/ 1238250 h 1569406"/>
              <a:gd name="connsiteX6" fmla="*/ 217840 w 1927604"/>
              <a:gd name="connsiteY6" fmla="*/ 1402557 h 1569406"/>
              <a:gd name="connsiteX7" fmla="*/ 584553 w 1927604"/>
              <a:gd name="connsiteY7" fmla="*/ 1528762 h 1569406"/>
              <a:gd name="connsiteX8" fmla="*/ 944122 w 1927604"/>
              <a:gd name="connsiteY8" fmla="*/ 1569243 h 1569406"/>
              <a:gd name="connsiteX9" fmla="*/ 1317979 w 1927604"/>
              <a:gd name="connsiteY9" fmla="*/ 1538288 h 1569406"/>
              <a:gd name="connsiteX10" fmla="*/ 1644210 w 1927604"/>
              <a:gd name="connsiteY10" fmla="*/ 1433513 h 1569406"/>
              <a:gd name="connsiteX11" fmla="*/ 1839472 w 1927604"/>
              <a:gd name="connsiteY11" fmla="*/ 1264445 h 1569406"/>
              <a:gd name="connsiteX12" fmla="*/ 1925196 w 1927604"/>
              <a:gd name="connsiteY12" fmla="*/ 914400 h 1569406"/>
              <a:gd name="connsiteX13" fmla="*/ 1896623 w 1927604"/>
              <a:gd name="connsiteY13" fmla="*/ 766763 h 1569406"/>
              <a:gd name="connsiteX14" fmla="*/ 1748984 w 1927604"/>
              <a:gd name="connsiteY14" fmla="*/ 528637 h 1569406"/>
              <a:gd name="connsiteX15" fmla="*/ 1577535 w 1927604"/>
              <a:gd name="connsiteY15" fmla="*/ 352425 h 1569406"/>
              <a:gd name="connsiteX16" fmla="*/ 1206060 w 1927604"/>
              <a:gd name="connsiteY16" fmla="*/ 0 h 1569406"/>
              <a:gd name="connsiteX0" fmla="*/ 582172 w 1927796"/>
              <a:gd name="connsiteY0" fmla="*/ 38100 h 1569406"/>
              <a:gd name="connsiteX1" fmla="*/ 201172 w 1927796"/>
              <a:gd name="connsiteY1" fmla="*/ 490538 h 1569406"/>
              <a:gd name="connsiteX2" fmla="*/ 113066 w 1927796"/>
              <a:gd name="connsiteY2" fmla="*/ 626269 h 1569406"/>
              <a:gd name="connsiteX3" fmla="*/ 32103 w 1927796"/>
              <a:gd name="connsiteY3" fmla="*/ 759619 h 1569406"/>
              <a:gd name="connsiteX4" fmla="*/ 1147 w 1927796"/>
              <a:gd name="connsiteY4" fmla="*/ 928688 h 1569406"/>
              <a:gd name="connsiteX5" fmla="*/ 67822 w 1927796"/>
              <a:gd name="connsiteY5" fmla="*/ 1238250 h 1569406"/>
              <a:gd name="connsiteX6" fmla="*/ 217840 w 1927796"/>
              <a:gd name="connsiteY6" fmla="*/ 1402557 h 1569406"/>
              <a:gd name="connsiteX7" fmla="*/ 584553 w 1927796"/>
              <a:gd name="connsiteY7" fmla="*/ 1528762 h 1569406"/>
              <a:gd name="connsiteX8" fmla="*/ 944122 w 1927796"/>
              <a:gd name="connsiteY8" fmla="*/ 1569243 h 1569406"/>
              <a:gd name="connsiteX9" fmla="*/ 1317979 w 1927796"/>
              <a:gd name="connsiteY9" fmla="*/ 1538288 h 1569406"/>
              <a:gd name="connsiteX10" fmla="*/ 1644210 w 1927796"/>
              <a:gd name="connsiteY10" fmla="*/ 1433513 h 1569406"/>
              <a:gd name="connsiteX11" fmla="*/ 1839472 w 1927796"/>
              <a:gd name="connsiteY11" fmla="*/ 1264445 h 1569406"/>
              <a:gd name="connsiteX12" fmla="*/ 1925196 w 1927796"/>
              <a:gd name="connsiteY12" fmla="*/ 914400 h 1569406"/>
              <a:gd name="connsiteX13" fmla="*/ 1896623 w 1927796"/>
              <a:gd name="connsiteY13" fmla="*/ 766763 h 1569406"/>
              <a:gd name="connsiteX14" fmla="*/ 1748984 w 1927796"/>
              <a:gd name="connsiteY14" fmla="*/ 528637 h 1569406"/>
              <a:gd name="connsiteX15" fmla="*/ 1577535 w 1927796"/>
              <a:gd name="connsiteY15" fmla="*/ 352425 h 1569406"/>
              <a:gd name="connsiteX16" fmla="*/ 1206060 w 1927796"/>
              <a:gd name="connsiteY16" fmla="*/ 0 h 1569406"/>
              <a:gd name="connsiteX0" fmla="*/ 582172 w 1926110"/>
              <a:gd name="connsiteY0" fmla="*/ 38100 h 1569406"/>
              <a:gd name="connsiteX1" fmla="*/ 201172 w 1926110"/>
              <a:gd name="connsiteY1" fmla="*/ 490538 h 1569406"/>
              <a:gd name="connsiteX2" fmla="*/ 113066 w 1926110"/>
              <a:gd name="connsiteY2" fmla="*/ 626269 h 1569406"/>
              <a:gd name="connsiteX3" fmla="*/ 32103 w 1926110"/>
              <a:gd name="connsiteY3" fmla="*/ 759619 h 1569406"/>
              <a:gd name="connsiteX4" fmla="*/ 1147 w 1926110"/>
              <a:gd name="connsiteY4" fmla="*/ 928688 h 1569406"/>
              <a:gd name="connsiteX5" fmla="*/ 67822 w 1926110"/>
              <a:gd name="connsiteY5" fmla="*/ 1238250 h 1569406"/>
              <a:gd name="connsiteX6" fmla="*/ 217840 w 1926110"/>
              <a:gd name="connsiteY6" fmla="*/ 1402557 h 1569406"/>
              <a:gd name="connsiteX7" fmla="*/ 584553 w 1926110"/>
              <a:gd name="connsiteY7" fmla="*/ 1528762 h 1569406"/>
              <a:gd name="connsiteX8" fmla="*/ 944122 w 1926110"/>
              <a:gd name="connsiteY8" fmla="*/ 1569243 h 1569406"/>
              <a:gd name="connsiteX9" fmla="*/ 1317979 w 1926110"/>
              <a:gd name="connsiteY9" fmla="*/ 1538288 h 1569406"/>
              <a:gd name="connsiteX10" fmla="*/ 1644210 w 1926110"/>
              <a:gd name="connsiteY10" fmla="*/ 1433513 h 1569406"/>
              <a:gd name="connsiteX11" fmla="*/ 1839472 w 1926110"/>
              <a:gd name="connsiteY11" fmla="*/ 1264445 h 1569406"/>
              <a:gd name="connsiteX12" fmla="*/ 1925196 w 1926110"/>
              <a:gd name="connsiteY12" fmla="*/ 914400 h 1569406"/>
              <a:gd name="connsiteX13" fmla="*/ 1879955 w 1926110"/>
              <a:gd name="connsiteY13" fmla="*/ 728663 h 1569406"/>
              <a:gd name="connsiteX14" fmla="*/ 1748984 w 1926110"/>
              <a:gd name="connsiteY14" fmla="*/ 528637 h 1569406"/>
              <a:gd name="connsiteX15" fmla="*/ 1577535 w 1926110"/>
              <a:gd name="connsiteY15" fmla="*/ 352425 h 1569406"/>
              <a:gd name="connsiteX16" fmla="*/ 1206060 w 1926110"/>
              <a:gd name="connsiteY16" fmla="*/ 0 h 1569406"/>
              <a:gd name="connsiteX0" fmla="*/ 582172 w 1926005"/>
              <a:gd name="connsiteY0" fmla="*/ 38100 h 1569406"/>
              <a:gd name="connsiteX1" fmla="*/ 201172 w 1926005"/>
              <a:gd name="connsiteY1" fmla="*/ 490538 h 1569406"/>
              <a:gd name="connsiteX2" fmla="*/ 113066 w 1926005"/>
              <a:gd name="connsiteY2" fmla="*/ 626269 h 1569406"/>
              <a:gd name="connsiteX3" fmla="*/ 32103 w 1926005"/>
              <a:gd name="connsiteY3" fmla="*/ 759619 h 1569406"/>
              <a:gd name="connsiteX4" fmla="*/ 1147 w 1926005"/>
              <a:gd name="connsiteY4" fmla="*/ 928688 h 1569406"/>
              <a:gd name="connsiteX5" fmla="*/ 67822 w 1926005"/>
              <a:gd name="connsiteY5" fmla="*/ 1238250 h 1569406"/>
              <a:gd name="connsiteX6" fmla="*/ 217840 w 1926005"/>
              <a:gd name="connsiteY6" fmla="*/ 1402557 h 1569406"/>
              <a:gd name="connsiteX7" fmla="*/ 584553 w 1926005"/>
              <a:gd name="connsiteY7" fmla="*/ 1528762 h 1569406"/>
              <a:gd name="connsiteX8" fmla="*/ 944122 w 1926005"/>
              <a:gd name="connsiteY8" fmla="*/ 1569243 h 1569406"/>
              <a:gd name="connsiteX9" fmla="*/ 1317979 w 1926005"/>
              <a:gd name="connsiteY9" fmla="*/ 1538288 h 1569406"/>
              <a:gd name="connsiteX10" fmla="*/ 1644210 w 1926005"/>
              <a:gd name="connsiteY10" fmla="*/ 1433513 h 1569406"/>
              <a:gd name="connsiteX11" fmla="*/ 1839472 w 1926005"/>
              <a:gd name="connsiteY11" fmla="*/ 1264445 h 1569406"/>
              <a:gd name="connsiteX12" fmla="*/ 1925196 w 1926005"/>
              <a:gd name="connsiteY12" fmla="*/ 914400 h 1569406"/>
              <a:gd name="connsiteX13" fmla="*/ 1879955 w 1926005"/>
              <a:gd name="connsiteY13" fmla="*/ 728663 h 1569406"/>
              <a:gd name="connsiteX14" fmla="*/ 1748984 w 1926005"/>
              <a:gd name="connsiteY14" fmla="*/ 528637 h 1569406"/>
              <a:gd name="connsiteX15" fmla="*/ 1577535 w 1926005"/>
              <a:gd name="connsiteY15" fmla="*/ 352425 h 1569406"/>
              <a:gd name="connsiteX16" fmla="*/ 1206060 w 1926005"/>
              <a:gd name="connsiteY16" fmla="*/ 0 h 1569406"/>
              <a:gd name="connsiteX0" fmla="*/ 581090 w 1924923"/>
              <a:gd name="connsiteY0" fmla="*/ 38100 h 1569406"/>
              <a:gd name="connsiteX1" fmla="*/ 200090 w 1924923"/>
              <a:gd name="connsiteY1" fmla="*/ 490538 h 1569406"/>
              <a:gd name="connsiteX2" fmla="*/ 111984 w 1924923"/>
              <a:gd name="connsiteY2" fmla="*/ 626269 h 1569406"/>
              <a:gd name="connsiteX3" fmla="*/ 31021 w 1924923"/>
              <a:gd name="connsiteY3" fmla="*/ 759619 h 1569406"/>
              <a:gd name="connsiteX4" fmla="*/ 65 w 1924923"/>
              <a:gd name="connsiteY4" fmla="*/ 928688 h 1569406"/>
              <a:gd name="connsiteX5" fmla="*/ 66740 w 1924923"/>
              <a:gd name="connsiteY5" fmla="*/ 1238250 h 1569406"/>
              <a:gd name="connsiteX6" fmla="*/ 216758 w 1924923"/>
              <a:gd name="connsiteY6" fmla="*/ 1402557 h 1569406"/>
              <a:gd name="connsiteX7" fmla="*/ 583471 w 1924923"/>
              <a:gd name="connsiteY7" fmla="*/ 1528762 h 1569406"/>
              <a:gd name="connsiteX8" fmla="*/ 943040 w 1924923"/>
              <a:gd name="connsiteY8" fmla="*/ 1569243 h 1569406"/>
              <a:gd name="connsiteX9" fmla="*/ 1316897 w 1924923"/>
              <a:gd name="connsiteY9" fmla="*/ 1538288 h 1569406"/>
              <a:gd name="connsiteX10" fmla="*/ 1643128 w 1924923"/>
              <a:gd name="connsiteY10" fmla="*/ 1433513 h 1569406"/>
              <a:gd name="connsiteX11" fmla="*/ 1838390 w 1924923"/>
              <a:gd name="connsiteY11" fmla="*/ 1264445 h 1569406"/>
              <a:gd name="connsiteX12" fmla="*/ 1924114 w 1924923"/>
              <a:gd name="connsiteY12" fmla="*/ 914400 h 1569406"/>
              <a:gd name="connsiteX13" fmla="*/ 1878873 w 1924923"/>
              <a:gd name="connsiteY13" fmla="*/ 728663 h 1569406"/>
              <a:gd name="connsiteX14" fmla="*/ 1747902 w 1924923"/>
              <a:gd name="connsiteY14" fmla="*/ 528637 h 1569406"/>
              <a:gd name="connsiteX15" fmla="*/ 1576453 w 1924923"/>
              <a:gd name="connsiteY15" fmla="*/ 352425 h 1569406"/>
              <a:gd name="connsiteX16" fmla="*/ 1204978 w 1924923"/>
              <a:gd name="connsiteY16" fmla="*/ 0 h 1569406"/>
              <a:gd name="connsiteX0" fmla="*/ 581025 w 1924858"/>
              <a:gd name="connsiteY0" fmla="*/ 38100 h 1569406"/>
              <a:gd name="connsiteX1" fmla="*/ 200025 w 1924858"/>
              <a:gd name="connsiteY1" fmla="*/ 490538 h 1569406"/>
              <a:gd name="connsiteX2" fmla="*/ 111919 w 1924858"/>
              <a:gd name="connsiteY2" fmla="*/ 626269 h 1569406"/>
              <a:gd name="connsiteX3" fmla="*/ 66675 w 1924858"/>
              <a:gd name="connsiteY3" fmla="*/ 681038 h 1569406"/>
              <a:gd name="connsiteX4" fmla="*/ 0 w 1924858"/>
              <a:gd name="connsiteY4" fmla="*/ 928688 h 1569406"/>
              <a:gd name="connsiteX5" fmla="*/ 66675 w 1924858"/>
              <a:gd name="connsiteY5" fmla="*/ 1238250 h 1569406"/>
              <a:gd name="connsiteX6" fmla="*/ 216693 w 1924858"/>
              <a:gd name="connsiteY6" fmla="*/ 1402557 h 1569406"/>
              <a:gd name="connsiteX7" fmla="*/ 583406 w 1924858"/>
              <a:gd name="connsiteY7" fmla="*/ 1528762 h 1569406"/>
              <a:gd name="connsiteX8" fmla="*/ 942975 w 1924858"/>
              <a:gd name="connsiteY8" fmla="*/ 1569243 h 1569406"/>
              <a:gd name="connsiteX9" fmla="*/ 1316832 w 1924858"/>
              <a:gd name="connsiteY9" fmla="*/ 1538288 h 1569406"/>
              <a:gd name="connsiteX10" fmla="*/ 1643063 w 1924858"/>
              <a:gd name="connsiteY10" fmla="*/ 1433513 h 1569406"/>
              <a:gd name="connsiteX11" fmla="*/ 1838325 w 1924858"/>
              <a:gd name="connsiteY11" fmla="*/ 1264445 h 1569406"/>
              <a:gd name="connsiteX12" fmla="*/ 1924049 w 1924858"/>
              <a:gd name="connsiteY12" fmla="*/ 914400 h 1569406"/>
              <a:gd name="connsiteX13" fmla="*/ 1878808 w 1924858"/>
              <a:gd name="connsiteY13" fmla="*/ 728663 h 1569406"/>
              <a:gd name="connsiteX14" fmla="*/ 1747837 w 1924858"/>
              <a:gd name="connsiteY14" fmla="*/ 528637 h 1569406"/>
              <a:gd name="connsiteX15" fmla="*/ 1576388 w 1924858"/>
              <a:gd name="connsiteY15" fmla="*/ 352425 h 1569406"/>
              <a:gd name="connsiteX16" fmla="*/ 1204913 w 1924858"/>
              <a:gd name="connsiteY16" fmla="*/ 0 h 1569406"/>
              <a:gd name="connsiteX0" fmla="*/ 581025 w 1924858"/>
              <a:gd name="connsiteY0" fmla="*/ 38100 h 1569406"/>
              <a:gd name="connsiteX1" fmla="*/ 200025 w 1924858"/>
              <a:gd name="connsiteY1" fmla="*/ 490538 h 1569406"/>
              <a:gd name="connsiteX2" fmla="*/ 161925 w 1924858"/>
              <a:gd name="connsiteY2" fmla="*/ 559594 h 1569406"/>
              <a:gd name="connsiteX3" fmla="*/ 66675 w 1924858"/>
              <a:gd name="connsiteY3" fmla="*/ 681038 h 1569406"/>
              <a:gd name="connsiteX4" fmla="*/ 0 w 1924858"/>
              <a:gd name="connsiteY4" fmla="*/ 928688 h 1569406"/>
              <a:gd name="connsiteX5" fmla="*/ 66675 w 1924858"/>
              <a:gd name="connsiteY5" fmla="*/ 1238250 h 1569406"/>
              <a:gd name="connsiteX6" fmla="*/ 216693 w 1924858"/>
              <a:gd name="connsiteY6" fmla="*/ 1402557 h 1569406"/>
              <a:gd name="connsiteX7" fmla="*/ 583406 w 1924858"/>
              <a:gd name="connsiteY7" fmla="*/ 1528762 h 1569406"/>
              <a:gd name="connsiteX8" fmla="*/ 942975 w 1924858"/>
              <a:gd name="connsiteY8" fmla="*/ 1569243 h 1569406"/>
              <a:gd name="connsiteX9" fmla="*/ 1316832 w 1924858"/>
              <a:gd name="connsiteY9" fmla="*/ 1538288 h 1569406"/>
              <a:gd name="connsiteX10" fmla="*/ 1643063 w 1924858"/>
              <a:gd name="connsiteY10" fmla="*/ 1433513 h 1569406"/>
              <a:gd name="connsiteX11" fmla="*/ 1838325 w 1924858"/>
              <a:gd name="connsiteY11" fmla="*/ 1264445 h 1569406"/>
              <a:gd name="connsiteX12" fmla="*/ 1924049 w 1924858"/>
              <a:gd name="connsiteY12" fmla="*/ 914400 h 1569406"/>
              <a:gd name="connsiteX13" fmla="*/ 1878808 w 1924858"/>
              <a:gd name="connsiteY13" fmla="*/ 728663 h 1569406"/>
              <a:gd name="connsiteX14" fmla="*/ 1747837 w 1924858"/>
              <a:gd name="connsiteY14" fmla="*/ 528637 h 1569406"/>
              <a:gd name="connsiteX15" fmla="*/ 1576388 w 1924858"/>
              <a:gd name="connsiteY15" fmla="*/ 352425 h 1569406"/>
              <a:gd name="connsiteX16" fmla="*/ 1204913 w 1924858"/>
              <a:gd name="connsiteY16" fmla="*/ 0 h 1569406"/>
              <a:gd name="connsiteX0" fmla="*/ 581025 w 1924858"/>
              <a:gd name="connsiteY0" fmla="*/ 38100 h 1569406"/>
              <a:gd name="connsiteX1" fmla="*/ 323850 w 1924858"/>
              <a:gd name="connsiteY1" fmla="*/ 314326 h 1569406"/>
              <a:gd name="connsiteX2" fmla="*/ 161925 w 1924858"/>
              <a:gd name="connsiteY2" fmla="*/ 559594 h 1569406"/>
              <a:gd name="connsiteX3" fmla="*/ 66675 w 1924858"/>
              <a:gd name="connsiteY3" fmla="*/ 681038 h 1569406"/>
              <a:gd name="connsiteX4" fmla="*/ 0 w 1924858"/>
              <a:gd name="connsiteY4" fmla="*/ 928688 h 1569406"/>
              <a:gd name="connsiteX5" fmla="*/ 66675 w 1924858"/>
              <a:gd name="connsiteY5" fmla="*/ 1238250 h 1569406"/>
              <a:gd name="connsiteX6" fmla="*/ 216693 w 1924858"/>
              <a:gd name="connsiteY6" fmla="*/ 1402557 h 1569406"/>
              <a:gd name="connsiteX7" fmla="*/ 583406 w 1924858"/>
              <a:gd name="connsiteY7" fmla="*/ 1528762 h 1569406"/>
              <a:gd name="connsiteX8" fmla="*/ 942975 w 1924858"/>
              <a:gd name="connsiteY8" fmla="*/ 1569243 h 1569406"/>
              <a:gd name="connsiteX9" fmla="*/ 1316832 w 1924858"/>
              <a:gd name="connsiteY9" fmla="*/ 1538288 h 1569406"/>
              <a:gd name="connsiteX10" fmla="*/ 1643063 w 1924858"/>
              <a:gd name="connsiteY10" fmla="*/ 1433513 h 1569406"/>
              <a:gd name="connsiteX11" fmla="*/ 1838325 w 1924858"/>
              <a:gd name="connsiteY11" fmla="*/ 1264445 h 1569406"/>
              <a:gd name="connsiteX12" fmla="*/ 1924049 w 1924858"/>
              <a:gd name="connsiteY12" fmla="*/ 914400 h 1569406"/>
              <a:gd name="connsiteX13" fmla="*/ 1878808 w 1924858"/>
              <a:gd name="connsiteY13" fmla="*/ 728663 h 1569406"/>
              <a:gd name="connsiteX14" fmla="*/ 1747837 w 1924858"/>
              <a:gd name="connsiteY14" fmla="*/ 528637 h 1569406"/>
              <a:gd name="connsiteX15" fmla="*/ 1576388 w 1924858"/>
              <a:gd name="connsiteY15" fmla="*/ 352425 h 1569406"/>
              <a:gd name="connsiteX16" fmla="*/ 1204913 w 1924858"/>
              <a:gd name="connsiteY16" fmla="*/ 0 h 1569406"/>
              <a:gd name="connsiteX0" fmla="*/ 581025 w 1924858"/>
              <a:gd name="connsiteY0" fmla="*/ 38100 h 1569406"/>
              <a:gd name="connsiteX1" fmla="*/ 323850 w 1924858"/>
              <a:gd name="connsiteY1" fmla="*/ 314326 h 1569406"/>
              <a:gd name="connsiteX2" fmla="*/ 219075 w 1924858"/>
              <a:gd name="connsiteY2" fmla="*/ 478632 h 1569406"/>
              <a:gd name="connsiteX3" fmla="*/ 66675 w 1924858"/>
              <a:gd name="connsiteY3" fmla="*/ 681038 h 1569406"/>
              <a:gd name="connsiteX4" fmla="*/ 0 w 1924858"/>
              <a:gd name="connsiteY4" fmla="*/ 928688 h 1569406"/>
              <a:gd name="connsiteX5" fmla="*/ 66675 w 1924858"/>
              <a:gd name="connsiteY5" fmla="*/ 1238250 h 1569406"/>
              <a:gd name="connsiteX6" fmla="*/ 216693 w 1924858"/>
              <a:gd name="connsiteY6" fmla="*/ 1402557 h 1569406"/>
              <a:gd name="connsiteX7" fmla="*/ 583406 w 1924858"/>
              <a:gd name="connsiteY7" fmla="*/ 1528762 h 1569406"/>
              <a:gd name="connsiteX8" fmla="*/ 942975 w 1924858"/>
              <a:gd name="connsiteY8" fmla="*/ 1569243 h 1569406"/>
              <a:gd name="connsiteX9" fmla="*/ 1316832 w 1924858"/>
              <a:gd name="connsiteY9" fmla="*/ 1538288 h 1569406"/>
              <a:gd name="connsiteX10" fmla="*/ 1643063 w 1924858"/>
              <a:gd name="connsiteY10" fmla="*/ 1433513 h 1569406"/>
              <a:gd name="connsiteX11" fmla="*/ 1838325 w 1924858"/>
              <a:gd name="connsiteY11" fmla="*/ 1264445 h 1569406"/>
              <a:gd name="connsiteX12" fmla="*/ 1924049 w 1924858"/>
              <a:gd name="connsiteY12" fmla="*/ 914400 h 1569406"/>
              <a:gd name="connsiteX13" fmla="*/ 1878808 w 1924858"/>
              <a:gd name="connsiteY13" fmla="*/ 728663 h 1569406"/>
              <a:gd name="connsiteX14" fmla="*/ 1747837 w 1924858"/>
              <a:gd name="connsiteY14" fmla="*/ 528637 h 1569406"/>
              <a:gd name="connsiteX15" fmla="*/ 1576388 w 1924858"/>
              <a:gd name="connsiteY15" fmla="*/ 352425 h 1569406"/>
              <a:gd name="connsiteX16" fmla="*/ 1204913 w 1924858"/>
              <a:gd name="connsiteY16" fmla="*/ 0 h 1569406"/>
              <a:gd name="connsiteX0" fmla="*/ 581025 w 1894623"/>
              <a:gd name="connsiteY0" fmla="*/ 38100 h 1569406"/>
              <a:gd name="connsiteX1" fmla="*/ 323850 w 1894623"/>
              <a:gd name="connsiteY1" fmla="*/ 314326 h 1569406"/>
              <a:gd name="connsiteX2" fmla="*/ 219075 w 1894623"/>
              <a:gd name="connsiteY2" fmla="*/ 478632 h 1569406"/>
              <a:gd name="connsiteX3" fmla="*/ 66675 w 1894623"/>
              <a:gd name="connsiteY3" fmla="*/ 681038 h 1569406"/>
              <a:gd name="connsiteX4" fmla="*/ 0 w 1894623"/>
              <a:gd name="connsiteY4" fmla="*/ 928688 h 1569406"/>
              <a:gd name="connsiteX5" fmla="*/ 66675 w 1894623"/>
              <a:gd name="connsiteY5" fmla="*/ 1238250 h 1569406"/>
              <a:gd name="connsiteX6" fmla="*/ 216693 w 1894623"/>
              <a:gd name="connsiteY6" fmla="*/ 1402557 h 1569406"/>
              <a:gd name="connsiteX7" fmla="*/ 583406 w 1894623"/>
              <a:gd name="connsiteY7" fmla="*/ 1528762 h 1569406"/>
              <a:gd name="connsiteX8" fmla="*/ 942975 w 1894623"/>
              <a:gd name="connsiteY8" fmla="*/ 1569243 h 1569406"/>
              <a:gd name="connsiteX9" fmla="*/ 1316832 w 1894623"/>
              <a:gd name="connsiteY9" fmla="*/ 1538288 h 1569406"/>
              <a:gd name="connsiteX10" fmla="*/ 1643063 w 1894623"/>
              <a:gd name="connsiteY10" fmla="*/ 1433513 h 1569406"/>
              <a:gd name="connsiteX11" fmla="*/ 1838325 w 1894623"/>
              <a:gd name="connsiteY11" fmla="*/ 1264445 h 1569406"/>
              <a:gd name="connsiteX12" fmla="*/ 1893093 w 1894623"/>
              <a:gd name="connsiteY12" fmla="*/ 916781 h 1569406"/>
              <a:gd name="connsiteX13" fmla="*/ 1878808 w 1894623"/>
              <a:gd name="connsiteY13" fmla="*/ 728663 h 1569406"/>
              <a:gd name="connsiteX14" fmla="*/ 1747837 w 1894623"/>
              <a:gd name="connsiteY14" fmla="*/ 528637 h 1569406"/>
              <a:gd name="connsiteX15" fmla="*/ 1576388 w 1894623"/>
              <a:gd name="connsiteY15" fmla="*/ 352425 h 1569406"/>
              <a:gd name="connsiteX16" fmla="*/ 1204913 w 1894623"/>
              <a:gd name="connsiteY16" fmla="*/ 0 h 1569406"/>
              <a:gd name="connsiteX0" fmla="*/ 552450 w 1866048"/>
              <a:gd name="connsiteY0" fmla="*/ 38100 h 1569406"/>
              <a:gd name="connsiteX1" fmla="*/ 295275 w 1866048"/>
              <a:gd name="connsiteY1" fmla="*/ 314326 h 1569406"/>
              <a:gd name="connsiteX2" fmla="*/ 190500 w 1866048"/>
              <a:gd name="connsiteY2" fmla="*/ 478632 h 1569406"/>
              <a:gd name="connsiteX3" fmla="*/ 38100 w 1866048"/>
              <a:gd name="connsiteY3" fmla="*/ 681038 h 1569406"/>
              <a:gd name="connsiteX4" fmla="*/ 0 w 1866048"/>
              <a:gd name="connsiteY4" fmla="*/ 916782 h 1569406"/>
              <a:gd name="connsiteX5" fmla="*/ 38100 w 1866048"/>
              <a:gd name="connsiteY5" fmla="*/ 1238250 h 1569406"/>
              <a:gd name="connsiteX6" fmla="*/ 188118 w 1866048"/>
              <a:gd name="connsiteY6" fmla="*/ 1402557 h 1569406"/>
              <a:gd name="connsiteX7" fmla="*/ 554831 w 1866048"/>
              <a:gd name="connsiteY7" fmla="*/ 1528762 h 1569406"/>
              <a:gd name="connsiteX8" fmla="*/ 914400 w 1866048"/>
              <a:gd name="connsiteY8" fmla="*/ 1569243 h 1569406"/>
              <a:gd name="connsiteX9" fmla="*/ 1288257 w 1866048"/>
              <a:gd name="connsiteY9" fmla="*/ 1538288 h 1569406"/>
              <a:gd name="connsiteX10" fmla="*/ 1614488 w 1866048"/>
              <a:gd name="connsiteY10" fmla="*/ 1433513 h 1569406"/>
              <a:gd name="connsiteX11" fmla="*/ 1809750 w 1866048"/>
              <a:gd name="connsiteY11" fmla="*/ 1264445 h 1569406"/>
              <a:gd name="connsiteX12" fmla="*/ 1864518 w 1866048"/>
              <a:gd name="connsiteY12" fmla="*/ 916781 h 1569406"/>
              <a:gd name="connsiteX13" fmla="*/ 1850233 w 1866048"/>
              <a:gd name="connsiteY13" fmla="*/ 728663 h 1569406"/>
              <a:gd name="connsiteX14" fmla="*/ 1719262 w 1866048"/>
              <a:gd name="connsiteY14" fmla="*/ 528637 h 1569406"/>
              <a:gd name="connsiteX15" fmla="*/ 1547813 w 1866048"/>
              <a:gd name="connsiteY15" fmla="*/ 352425 h 1569406"/>
              <a:gd name="connsiteX16" fmla="*/ 1176338 w 1866048"/>
              <a:gd name="connsiteY16" fmla="*/ 0 h 1569406"/>
              <a:gd name="connsiteX0" fmla="*/ 573881 w 1887479"/>
              <a:gd name="connsiteY0" fmla="*/ 38100 h 1569406"/>
              <a:gd name="connsiteX1" fmla="*/ 316706 w 1887479"/>
              <a:gd name="connsiteY1" fmla="*/ 314326 h 1569406"/>
              <a:gd name="connsiteX2" fmla="*/ 211931 w 1887479"/>
              <a:gd name="connsiteY2" fmla="*/ 478632 h 1569406"/>
              <a:gd name="connsiteX3" fmla="*/ 59531 w 1887479"/>
              <a:gd name="connsiteY3" fmla="*/ 681038 h 1569406"/>
              <a:gd name="connsiteX4" fmla="*/ 0 w 1887479"/>
              <a:gd name="connsiteY4" fmla="*/ 916782 h 1569406"/>
              <a:gd name="connsiteX5" fmla="*/ 59531 w 1887479"/>
              <a:gd name="connsiteY5" fmla="*/ 1238250 h 1569406"/>
              <a:gd name="connsiteX6" fmla="*/ 209549 w 1887479"/>
              <a:gd name="connsiteY6" fmla="*/ 1402557 h 1569406"/>
              <a:gd name="connsiteX7" fmla="*/ 576262 w 1887479"/>
              <a:gd name="connsiteY7" fmla="*/ 1528762 h 1569406"/>
              <a:gd name="connsiteX8" fmla="*/ 935831 w 1887479"/>
              <a:gd name="connsiteY8" fmla="*/ 1569243 h 1569406"/>
              <a:gd name="connsiteX9" fmla="*/ 1309688 w 1887479"/>
              <a:gd name="connsiteY9" fmla="*/ 1538288 h 1569406"/>
              <a:gd name="connsiteX10" fmla="*/ 1635919 w 1887479"/>
              <a:gd name="connsiteY10" fmla="*/ 1433513 h 1569406"/>
              <a:gd name="connsiteX11" fmla="*/ 1831181 w 1887479"/>
              <a:gd name="connsiteY11" fmla="*/ 1264445 h 1569406"/>
              <a:gd name="connsiteX12" fmla="*/ 1885949 w 1887479"/>
              <a:gd name="connsiteY12" fmla="*/ 916781 h 1569406"/>
              <a:gd name="connsiteX13" fmla="*/ 1871664 w 1887479"/>
              <a:gd name="connsiteY13" fmla="*/ 728663 h 1569406"/>
              <a:gd name="connsiteX14" fmla="*/ 1740693 w 1887479"/>
              <a:gd name="connsiteY14" fmla="*/ 528637 h 1569406"/>
              <a:gd name="connsiteX15" fmla="*/ 1569244 w 1887479"/>
              <a:gd name="connsiteY15" fmla="*/ 352425 h 1569406"/>
              <a:gd name="connsiteX16" fmla="*/ 1197769 w 1887479"/>
              <a:gd name="connsiteY16" fmla="*/ 0 h 1569406"/>
              <a:gd name="connsiteX0" fmla="*/ 573881 w 1910670"/>
              <a:gd name="connsiteY0" fmla="*/ 38100 h 1569406"/>
              <a:gd name="connsiteX1" fmla="*/ 316706 w 1910670"/>
              <a:gd name="connsiteY1" fmla="*/ 314326 h 1569406"/>
              <a:gd name="connsiteX2" fmla="*/ 211931 w 1910670"/>
              <a:gd name="connsiteY2" fmla="*/ 478632 h 1569406"/>
              <a:gd name="connsiteX3" fmla="*/ 59531 w 1910670"/>
              <a:gd name="connsiteY3" fmla="*/ 681038 h 1569406"/>
              <a:gd name="connsiteX4" fmla="*/ 0 w 1910670"/>
              <a:gd name="connsiteY4" fmla="*/ 916782 h 1569406"/>
              <a:gd name="connsiteX5" fmla="*/ 59531 w 1910670"/>
              <a:gd name="connsiteY5" fmla="*/ 1238250 h 1569406"/>
              <a:gd name="connsiteX6" fmla="*/ 209549 w 1910670"/>
              <a:gd name="connsiteY6" fmla="*/ 1402557 h 1569406"/>
              <a:gd name="connsiteX7" fmla="*/ 576262 w 1910670"/>
              <a:gd name="connsiteY7" fmla="*/ 1528762 h 1569406"/>
              <a:gd name="connsiteX8" fmla="*/ 935831 w 1910670"/>
              <a:gd name="connsiteY8" fmla="*/ 1569243 h 1569406"/>
              <a:gd name="connsiteX9" fmla="*/ 1309688 w 1910670"/>
              <a:gd name="connsiteY9" fmla="*/ 1538288 h 1569406"/>
              <a:gd name="connsiteX10" fmla="*/ 1635919 w 1910670"/>
              <a:gd name="connsiteY10" fmla="*/ 1433513 h 1569406"/>
              <a:gd name="connsiteX11" fmla="*/ 1831181 w 1910670"/>
              <a:gd name="connsiteY11" fmla="*/ 1264445 h 1569406"/>
              <a:gd name="connsiteX12" fmla="*/ 1909761 w 1910670"/>
              <a:gd name="connsiteY12" fmla="*/ 919162 h 1569406"/>
              <a:gd name="connsiteX13" fmla="*/ 1871664 w 1910670"/>
              <a:gd name="connsiteY13" fmla="*/ 728663 h 1569406"/>
              <a:gd name="connsiteX14" fmla="*/ 1740693 w 1910670"/>
              <a:gd name="connsiteY14" fmla="*/ 528637 h 1569406"/>
              <a:gd name="connsiteX15" fmla="*/ 1569244 w 1910670"/>
              <a:gd name="connsiteY15" fmla="*/ 352425 h 1569406"/>
              <a:gd name="connsiteX16" fmla="*/ 1197769 w 1910670"/>
              <a:gd name="connsiteY16" fmla="*/ 0 h 1569406"/>
              <a:gd name="connsiteX0" fmla="*/ 573886 w 1910675"/>
              <a:gd name="connsiteY0" fmla="*/ 38100 h 1569406"/>
              <a:gd name="connsiteX1" fmla="*/ 316711 w 1910675"/>
              <a:gd name="connsiteY1" fmla="*/ 314326 h 1569406"/>
              <a:gd name="connsiteX2" fmla="*/ 211936 w 1910675"/>
              <a:gd name="connsiteY2" fmla="*/ 478632 h 1569406"/>
              <a:gd name="connsiteX3" fmla="*/ 57155 w 1910675"/>
              <a:gd name="connsiteY3" fmla="*/ 716757 h 1569406"/>
              <a:gd name="connsiteX4" fmla="*/ 5 w 1910675"/>
              <a:gd name="connsiteY4" fmla="*/ 916782 h 1569406"/>
              <a:gd name="connsiteX5" fmla="*/ 59536 w 1910675"/>
              <a:gd name="connsiteY5" fmla="*/ 1238250 h 1569406"/>
              <a:gd name="connsiteX6" fmla="*/ 209554 w 1910675"/>
              <a:gd name="connsiteY6" fmla="*/ 1402557 h 1569406"/>
              <a:gd name="connsiteX7" fmla="*/ 576267 w 1910675"/>
              <a:gd name="connsiteY7" fmla="*/ 1528762 h 1569406"/>
              <a:gd name="connsiteX8" fmla="*/ 935836 w 1910675"/>
              <a:gd name="connsiteY8" fmla="*/ 1569243 h 1569406"/>
              <a:gd name="connsiteX9" fmla="*/ 1309693 w 1910675"/>
              <a:gd name="connsiteY9" fmla="*/ 1538288 h 1569406"/>
              <a:gd name="connsiteX10" fmla="*/ 1635924 w 1910675"/>
              <a:gd name="connsiteY10" fmla="*/ 1433513 h 1569406"/>
              <a:gd name="connsiteX11" fmla="*/ 1831186 w 1910675"/>
              <a:gd name="connsiteY11" fmla="*/ 1264445 h 1569406"/>
              <a:gd name="connsiteX12" fmla="*/ 1909766 w 1910675"/>
              <a:gd name="connsiteY12" fmla="*/ 919162 h 1569406"/>
              <a:gd name="connsiteX13" fmla="*/ 1871669 w 1910675"/>
              <a:gd name="connsiteY13" fmla="*/ 728663 h 1569406"/>
              <a:gd name="connsiteX14" fmla="*/ 1740698 w 1910675"/>
              <a:gd name="connsiteY14" fmla="*/ 528637 h 1569406"/>
              <a:gd name="connsiteX15" fmla="*/ 1569249 w 1910675"/>
              <a:gd name="connsiteY15" fmla="*/ 352425 h 1569406"/>
              <a:gd name="connsiteX16" fmla="*/ 1197774 w 1910675"/>
              <a:gd name="connsiteY16" fmla="*/ 0 h 1569406"/>
              <a:gd name="connsiteX0" fmla="*/ 574802 w 1911591"/>
              <a:gd name="connsiteY0" fmla="*/ 38100 h 1569406"/>
              <a:gd name="connsiteX1" fmla="*/ 317627 w 1911591"/>
              <a:gd name="connsiteY1" fmla="*/ 314326 h 1569406"/>
              <a:gd name="connsiteX2" fmla="*/ 212852 w 1911591"/>
              <a:gd name="connsiteY2" fmla="*/ 478632 h 1569406"/>
              <a:gd name="connsiteX3" fmla="*/ 58071 w 1911591"/>
              <a:gd name="connsiteY3" fmla="*/ 716757 h 1569406"/>
              <a:gd name="connsiteX4" fmla="*/ 921 w 1911591"/>
              <a:gd name="connsiteY4" fmla="*/ 916782 h 1569406"/>
              <a:gd name="connsiteX5" fmla="*/ 60452 w 1911591"/>
              <a:gd name="connsiteY5" fmla="*/ 1238250 h 1569406"/>
              <a:gd name="connsiteX6" fmla="*/ 210470 w 1911591"/>
              <a:gd name="connsiteY6" fmla="*/ 1402557 h 1569406"/>
              <a:gd name="connsiteX7" fmla="*/ 577183 w 1911591"/>
              <a:gd name="connsiteY7" fmla="*/ 1528762 h 1569406"/>
              <a:gd name="connsiteX8" fmla="*/ 936752 w 1911591"/>
              <a:gd name="connsiteY8" fmla="*/ 1569243 h 1569406"/>
              <a:gd name="connsiteX9" fmla="*/ 1310609 w 1911591"/>
              <a:gd name="connsiteY9" fmla="*/ 1538288 h 1569406"/>
              <a:gd name="connsiteX10" fmla="*/ 1636840 w 1911591"/>
              <a:gd name="connsiteY10" fmla="*/ 1433513 h 1569406"/>
              <a:gd name="connsiteX11" fmla="*/ 1832102 w 1911591"/>
              <a:gd name="connsiteY11" fmla="*/ 1264445 h 1569406"/>
              <a:gd name="connsiteX12" fmla="*/ 1910682 w 1911591"/>
              <a:gd name="connsiteY12" fmla="*/ 919162 h 1569406"/>
              <a:gd name="connsiteX13" fmla="*/ 1872585 w 1911591"/>
              <a:gd name="connsiteY13" fmla="*/ 728663 h 1569406"/>
              <a:gd name="connsiteX14" fmla="*/ 1741614 w 1911591"/>
              <a:gd name="connsiteY14" fmla="*/ 528637 h 1569406"/>
              <a:gd name="connsiteX15" fmla="*/ 1570165 w 1911591"/>
              <a:gd name="connsiteY15" fmla="*/ 352425 h 1569406"/>
              <a:gd name="connsiteX16" fmla="*/ 1198690 w 1911591"/>
              <a:gd name="connsiteY16" fmla="*/ 0 h 1569406"/>
              <a:gd name="connsiteX0" fmla="*/ 574802 w 1911591"/>
              <a:gd name="connsiteY0" fmla="*/ 38100 h 1569406"/>
              <a:gd name="connsiteX1" fmla="*/ 317627 w 1911591"/>
              <a:gd name="connsiteY1" fmla="*/ 314326 h 1569406"/>
              <a:gd name="connsiteX2" fmla="*/ 189039 w 1911591"/>
              <a:gd name="connsiteY2" fmla="*/ 478632 h 1569406"/>
              <a:gd name="connsiteX3" fmla="*/ 58071 w 1911591"/>
              <a:gd name="connsiteY3" fmla="*/ 716757 h 1569406"/>
              <a:gd name="connsiteX4" fmla="*/ 921 w 1911591"/>
              <a:gd name="connsiteY4" fmla="*/ 916782 h 1569406"/>
              <a:gd name="connsiteX5" fmla="*/ 60452 w 1911591"/>
              <a:gd name="connsiteY5" fmla="*/ 1238250 h 1569406"/>
              <a:gd name="connsiteX6" fmla="*/ 210470 w 1911591"/>
              <a:gd name="connsiteY6" fmla="*/ 1402557 h 1569406"/>
              <a:gd name="connsiteX7" fmla="*/ 577183 w 1911591"/>
              <a:gd name="connsiteY7" fmla="*/ 1528762 h 1569406"/>
              <a:gd name="connsiteX8" fmla="*/ 936752 w 1911591"/>
              <a:gd name="connsiteY8" fmla="*/ 1569243 h 1569406"/>
              <a:gd name="connsiteX9" fmla="*/ 1310609 w 1911591"/>
              <a:gd name="connsiteY9" fmla="*/ 1538288 h 1569406"/>
              <a:gd name="connsiteX10" fmla="*/ 1636840 w 1911591"/>
              <a:gd name="connsiteY10" fmla="*/ 1433513 h 1569406"/>
              <a:gd name="connsiteX11" fmla="*/ 1832102 w 1911591"/>
              <a:gd name="connsiteY11" fmla="*/ 1264445 h 1569406"/>
              <a:gd name="connsiteX12" fmla="*/ 1910682 w 1911591"/>
              <a:gd name="connsiteY12" fmla="*/ 919162 h 1569406"/>
              <a:gd name="connsiteX13" fmla="*/ 1872585 w 1911591"/>
              <a:gd name="connsiteY13" fmla="*/ 728663 h 1569406"/>
              <a:gd name="connsiteX14" fmla="*/ 1741614 w 1911591"/>
              <a:gd name="connsiteY14" fmla="*/ 528637 h 1569406"/>
              <a:gd name="connsiteX15" fmla="*/ 1570165 w 1911591"/>
              <a:gd name="connsiteY15" fmla="*/ 352425 h 1569406"/>
              <a:gd name="connsiteX16" fmla="*/ 1198690 w 1911591"/>
              <a:gd name="connsiteY16" fmla="*/ 0 h 1569406"/>
              <a:gd name="connsiteX0" fmla="*/ 574802 w 1911591"/>
              <a:gd name="connsiteY0" fmla="*/ 38100 h 1569406"/>
              <a:gd name="connsiteX1" fmla="*/ 317627 w 1911591"/>
              <a:gd name="connsiteY1" fmla="*/ 314326 h 1569406"/>
              <a:gd name="connsiteX2" fmla="*/ 196182 w 1911591"/>
              <a:gd name="connsiteY2" fmla="*/ 481013 h 1569406"/>
              <a:gd name="connsiteX3" fmla="*/ 58071 w 1911591"/>
              <a:gd name="connsiteY3" fmla="*/ 716757 h 1569406"/>
              <a:gd name="connsiteX4" fmla="*/ 921 w 1911591"/>
              <a:gd name="connsiteY4" fmla="*/ 916782 h 1569406"/>
              <a:gd name="connsiteX5" fmla="*/ 60452 w 1911591"/>
              <a:gd name="connsiteY5" fmla="*/ 1238250 h 1569406"/>
              <a:gd name="connsiteX6" fmla="*/ 210470 w 1911591"/>
              <a:gd name="connsiteY6" fmla="*/ 1402557 h 1569406"/>
              <a:gd name="connsiteX7" fmla="*/ 577183 w 1911591"/>
              <a:gd name="connsiteY7" fmla="*/ 1528762 h 1569406"/>
              <a:gd name="connsiteX8" fmla="*/ 936752 w 1911591"/>
              <a:gd name="connsiteY8" fmla="*/ 1569243 h 1569406"/>
              <a:gd name="connsiteX9" fmla="*/ 1310609 w 1911591"/>
              <a:gd name="connsiteY9" fmla="*/ 1538288 h 1569406"/>
              <a:gd name="connsiteX10" fmla="*/ 1636840 w 1911591"/>
              <a:gd name="connsiteY10" fmla="*/ 1433513 h 1569406"/>
              <a:gd name="connsiteX11" fmla="*/ 1832102 w 1911591"/>
              <a:gd name="connsiteY11" fmla="*/ 1264445 h 1569406"/>
              <a:gd name="connsiteX12" fmla="*/ 1910682 w 1911591"/>
              <a:gd name="connsiteY12" fmla="*/ 919162 h 1569406"/>
              <a:gd name="connsiteX13" fmla="*/ 1872585 w 1911591"/>
              <a:gd name="connsiteY13" fmla="*/ 728663 h 1569406"/>
              <a:gd name="connsiteX14" fmla="*/ 1741614 w 1911591"/>
              <a:gd name="connsiteY14" fmla="*/ 528637 h 1569406"/>
              <a:gd name="connsiteX15" fmla="*/ 1570165 w 1911591"/>
              <a:gd name="connsiteY15" fmla="*/ 352425 h 1569406"/>
              <a:gd name="connsiteX16" fmla="*/ 1198690 w 1911591"/>
              <a:gd name="connsiteY16" fmla="*/ 0 h 1569406"/>
              <a:gd name="connsiteX0" fmla="*/ 574802 w 1911591"/>
              <a:gd name="connsiteY0" fmla="*/ 38100 h 1569406"/>
              <a:gd name="connsiteX1" fmla="*/ 317627 w 1911591"/>
              <a:gd name="connsiteY1" fmla="*/ 314326 h 1569406"/>
              <a:gd name="connsiteX2" fmla="*/ 196182 w 1911591"/>
              <a:gd name="connsiteY2" fmla="*/ 481013 h 1569406"/>
              <a:gd name="connsiteX3" fmla="*/ 58071 w 1911591"/>
              <a:gd name="connsiteY3" fmla="*/ 716757 h 1569406"/>
              <a:gd name="connsiteX4" fmla="*/ 921 w 1911591"/>
              <a:gd name="connsiteY4" fmla="*/ 916782 h 1569406"/>
              <a:gd name="connsiteX5" fmla="*/ 60452 w 1911591"/>
              <a:gd name="connsiteY5" fmla="*/ 1238250 h 1569406"/>
              <a:gd name="connsiteX6" fmla="*/ 210470 w 1911591"/>
              <a:gd name="connsiteY6" fmla="*/ 1402557 h 1569406"/>
              <a:gd name="connsiteX7" fmla="*/ 577183 w 1911591"/>
              <a:gd name="connsiteY7" fmla="*/ 1528762 h 1569406"/>
              <a:gd name="connsiteX8" fmla="*/ 936752 w 1911591"/>
              <a:gd name="connsiteY8" fmla="*/ 1569243 h 1569406"/>
              <a:gd name="connsiteX9" fmla="*/ 1310609 w 1911591"/>
              <a:gd name="connsiteY9" fmla="*/ 1538288 h 1569406"/>
              <a:gd name="connsiteX10" fmla="*/ 1636840 w 1911591"/>
              <a:gd name="connsiteY10" fmla="*/ 1433513 h 1569406"/>
              <a:gd name="connsiteX11" fmla="*/ 1832102 w 1911591"/>
              <a:gd name="connsiteY11" fmla="*/ 1264445 h 1569406"/>
              <a:gd name="connsiteX12" fmla="*/ 1910682 w 1911591"/>
              <a:gd name="connsiteY12" fmla="*/ 919162 h 1569406"/>
              <a:gd name="connsiteX13" fmla="*/ 1872585 w 1911591"/>
              <a:gd name="connsiteY13" fmla="*/ 728663 h 1569406"/>
              <a:gd name="connsiteX14" fmla="*/ 1724945 w 1911591"/>
              <a:gd name="connsiteY14" fmla="*/ 528637 h 1569406"/>
              <a:gd name="connsiteX15" fmla="*/ 1570165 w 1911591"/>
              <a:gd name="connsiteY15" fmla="*/ 352425 h 1569406"/>
              <a:gd name="connsiteX16" fmla="*/ 1198690 w 1911591"/>
              <a:gd name="connsiteY16" fmla="*/ 0 h 1569406"/>
              <a:gd name="connsiteX0" fmla="*/ 574802 w 1911438"/>
              <a:gd name="connsiteY0" fmla="*/ 38100 h 1569406"/>
              <a:gd name="connsiteX1" fmla="*/ 317627 w 1911438"/>
              <a:gd name="connsiteY1" fmla="*/ 314326 h 1569406"/>
              <a:gd name="connsiteX2" fmla="*/ 196182 w 1911438"/>
              <a:gd name="connsiteY2" fmla="*/ 481013 h 1569406"/>
              <a:gd name="connsiteX3" fmla="*/ 58071 w 1911438"/>
              <a:gd name="connsiteY3" fmla="*/ 716757 h 1569406"/>
              <a:gd name="connsiteX4" fmla="*/ 921 w 1911438"/>
              <a:gd name="connsiteY4" fmla="*/ 916782 h 1569406"/>
              <a:gd name="connsiteX5" fmla="*/ 60452 w 1911438"/>
              <a:gd name="connsiteY5" fmla="*/ 1238250 h 1569406"/>
              <a:gd name="connsiteX6" fmla="*/ 210470 w 1911438"/>
              <a:gd name="connsiteY6" fmla="*/ 1402557 h 1569406"/>
              <a:gd name="connsiteX7" fmla="*/ 577183 w 1911438"/>
              <a:gd name="connsiteY7" fmla="*/ 1528762 h 1569406"/>
              <a:gd name="connsiteX8" fmla="*/ 936752 w 1911438"/>
              <a:gd name="connsiteY8" fmla="*/ 1569243 h 1569406"/>
              <a:gd name="connsiteX9" fmla="*/ 1310609 w 1911438"/>
              <a:gd name="connsiteY9" fmla="*/ 1538288 h 1569406"/>
              <a:gd name="connsiteX10" fmla="*/ 1636840 w 1911438"/>
              <a:gd name="connsiteY10" fmla="*/ 1433513 h 1569406"/>
              <a:gd name="connsiteX11" fmla="*/ 1832102 w 1911438"/>
              <a:gd name="connsiteY11" fmla="*/ 1264445 h 1569406"/>
              <a:gd name="connsiteX12" fmla="*/ 1910682 w 1911438"/>
              <a:gd name="connsiteY12" fmla="*/ 919162 h 1569406"/>
              <a:gd name="connsiteX13" fmla="*/ 1863060 w 1911438"/>
              <a:gd name="connsiteY13" fmla="*/ 733425 h 1569406"/>
              <a:gd name="connsiteX14" fmla="*/ 1724945 w 1911438"/>
              <a:gd name="connsiteY14" fmla="*/ 528637 h 1569406"/>
              <a:gd name="connsiteX15" fmla="*/ 1570165 w 1911438"/>
              <a:gd name="connsiteY15" fmla="*/ 352425 h 1569406"/>
              <a:gd name="connsiteX16" fmla="*/ 1198690 w 1911438"/>
              <a:gd name="connsiteY16" fmla="*/ 0 h 1569406"/>
              <a:gd name="connsiteX0" fmla="*/ 574802 w 1910901"/>
              <a:gd name="connsiteY0" fmla="*/ 38100 h 1569406"/>
              <a:gd name="connsiteX1" fmla="*/ 317627 w 1910901"/>
              <a:gd name="connsiteY1" fmla="*/ 314326 h 1569406"/>
              <a:gd name="connsiteX2" fmla="*/ 196182 w 1910901"/>
              <a:gd name="connsiteY2" fmla="*/ 481013 h 1569406"/>
              <a:gd name="connsiteX3" fmla="*/ 58071 w 1910901"/>
              <a:gd name="connsiteY3" fmla="*/ 716757 h 1569406"/>
              <a:gd name="connsiteX4" fmla="*/ 921 w 1910901"/>
              <a:gd name="connsiteY4" fmla="*/ 916782 h 1569406"/>
              <a:gd name="connsiteX5" fmla="*/ 60452 w 1910901"/>
              <a:gd name="connsiteY5" fmla="*/ 1238250 h 1569406"/>
              <a:gd name="connsiteX6" fmla="*/ 210470 w 1910901"/>
              <a:gd name="connsiteY6" fmla="*/ 1402557 h 1569406"/>
              <a:gd name="connsiteX7" fmla="*/ 577183 w 1910901"/>
              <a:gd name="connsiteY7" fmla="*/ 1528762 h 1569406"/>
              <a:gd name="connsiteX8" fmla="*/ 936752 w 1910901"/>
              <a:gd name="connsiteY8" fmla="*/ 1569243 h 1569406"/>
              <a:gd name="connsiteX9" fmla="*/ 1310609 w 1910901"/>
              <a:gd name="connsiteY9" fmla="*/ 1538288 h 1569406"/>
              <a:gd name="connsiteX10" fmla="*/ 1636840 w 1910901"/>
              <a:gd name="connsiteY10" fmla="*/ 1433513 h 1569406"/>
              <a:gd name="connsiteX11" fmla="*/ 1832102 w 1910901"/>
              <a:gd name="connsiteY11" fmla="*/ 1264445 h 1569406"/>
              <a:gd name="connsiteX12" fmla="*/ 1910682 w 1910901"/>
              <a:gd name="connsiteY12" fmla="*/ 919162 h 1569406"/>
              <a:gd name="connsiteX13" fmla="*/ 1851154 w 1910901"/>
              <a:gd name="connsiteY13" fmla="*/ 709613 h 1569406"/>
              <a:gd name="connsiteX14" fmla="*/ 1724945 w 1910901"/>
              <a:gd name="connsiteY14" fmla="*/ 528637 h 1569406"/>
              <a:gd name="connsiteX15" fmla="*/ 1570165 w 1910901"/>
              <a:gd name="connsiteY15" fmla="*/ 352425 h 1569406"/>
              <a:gd name="connsiteX16" fmla="*/ 1198690 w 1910901"/>
              <a:gd name="connsiteY16" fmla="*/ 0 h 1569406"/>
              <a:gd name="connsiteX0" fmla="*/ 574802 w 1911358"/>
              <a:gd name="connsiteY0" fmla="*/ 38100 h 1569406"/>
              <a:gd name="connsiteX1" fmla="*/ 317627 w 1911358"/>
              <a:gd name="connsiteY1" fmla="*/ 314326 h 1569406"/>
              <a:gd name="connsiteX2" fmla="*/ 196182 w 1911358"/>
              <a:gd name="connsiteY2" fmla="*/ 481013 h 1569406"/>
              <a:gd name="connsiteX3" fmla="*/ 58071 w 1911358"/>
              <a:gd name="connsiteY3" fmla="*/ 716757 h 1569406"/>
              <a:gd name="connsiteX4" fmla="*/ 921 w 1911358"/>
              <a:gd name="connsiteY4" fmla="*/ 916782 h 1569406"/>
              <a:gd name="connsiteX5" fmla="*/ 60452 w 1911358"/>
              <a:gd name="connsiteY5" fmla="*/ 1238250 h 1569406"/>
              <a:gd name="connsiteX6" fmla="*/ 210470 w 1911358"/>
              <a:gd name="connsiteY6" fmla="*/ 1402557 h 1569406"/>
              <a:gd name="connsiteX7" fmla="*/ 577183 w 1911358"/>
              <a:gd name="connsiteY7" fmla="*/ 1528762 h 1569406"/>
              <a:gd name="connsiteX8" fmla="*/ 936752 w 1911358"/>
              <a:gd name="connsiteY8" fmla="*/ 1569243 h 1569406"/>
              <a:gd name="connsiteX9" fmla="*/ 1310609 w 1911358"/>
              <a:gd name="connsiteY9" fmla="*/ 1538288 h 1569406"/>
              <a:gd name="connsiteX10" fmla="*/ 1636840 w 1911358"/>
              <a:gd name="connsiteY10" fmla="*/ 1433513 h 1569406"/>
              <a:gd name="connsiteX11" fmla="*/ 1832102 w 1911358"/>
              <a:gd name="connsiteY11" fmla="*/ 1264445 h 1569406"/>
              <a:gd name="connsiteX12" fmla="*/ 1910682 w 1911358"/>
              <a:gd name="connsiteY12" fmla="*/ 919162 h 1569406"/>
              <a:gd name="connsiteX13" fmla="*/ 1851154 w 1911358"/>
              <a:gd name="connsiteY13" fmla="*/ 709613 h 1569406"/>
              <a:gd name="connsiteX14" fmla="*/ 1724945 w 1911358"/>
              <a:gd name="connsiteY14" fmla="*/ 528637 h 1569406"/>
              <a:gd name="connsiteX15" fmla="*/ 1570165 w 1911358"/>
              <a:gd name="connsiteY15" fmla="*/ 352425 h 1569406"/>
              <a:gd name="connsiteX16" fmla="*/ 1198690 w 1911358"/>
              <a:gd name="connsiteY16" fmla="*/ 0 h 1569406"/>
              <a:gd name="connsiteX0" fmla="*/ 574802 w 1911358"/>
              <a:gd name="connsiteY0" fmla="*/ 38100 h 1569406"/>
              <a:gd name="connsiteX1" fmla="*/ 339058 w 1911358"/>
              <a:gd name="connsiteY1" fmla="*/ 309564 h 1569406"/>
              <a:gd name="connsiteX2" fmla="*/ 196182 w 1911358"/>
              <a:gd name="connsiteY2" fmla="*/ 481013 h 1569406"/>
              <a:gd name="connsiteX3" fmla="*/ 58071 w 1911358"/>
              <a:gd name="connsiteY3" fmla="*/ 716757 h 1569406"/>
              <a:gd name="connsiteX4" fmla="*/ 921 w 1911358"/>
              <a:gd name="connsiteY4" fmla="*/ 916782 h 1569406"/>
              <a:gd name="connsiteX5" fmla="*/ 60452 w 1911358"/>
              <a:gd name="connsiteY5" fmla="*/ 1238250 h 1569406"/>
              <a:gd name="connsiteX6" fmla="*/ 210470 w 1911358"/>
              <a:gd name="connsiteY6" fmla="*/ 1402557 h 1569406"/>
              <a:gd name="connsiteX7" fmla="*/ 577183 w 1911358"/>
              <a:gd name="connsiteY7" fmla="*/ 1528762 h 1569406"/>
              <a:gd name="connsiteX8" fmla="*/ 936752 w 1911358"/>
              <a:gd name="connsiteY8" fmla="*/ 1569243 h 1569406"/>
              <a:gd name="connsiteX9" fmla="*/ 1310609 w 1911358"/>
              <a:gd name="connsiteY9" fmla="*/ 1538288 h 1569406"/>
              <a:gd name="connsiteX10" fmla="*/ 1636840 w 1911358"/>
              <a:gd name="connsiteY10" fmla="*/ 1433513 h 1569406"/>
              <a:gd name="connsiteX11" fmla="*/ 1832102 w 1911358"/>
              <a:gd name="connsiteY11" fmla="*/ 1264445 h 1569406"/>
              <a:gd name="connsiteX12" fmla="*/ 1910682 w 1911358"/>
              <a:gd name="connsiteY12" fmla="*/ 919162 h 1569406"/>
              <a:gd name="connsiteX13" fmla="*/ 1851154 w 1911358"/>
              <a:gd name="connsiteY13" fmla="*/ 709613 h 1569406"/>
              <a:gd name="connsiteX14" fmla="*/ 1724945 w 1911358"/>
              <a:gd name="connsiteY14" fmla="*/ 528637 h 1569406"/>
              <a:gd name="connsiteX15" fmla="*/ 1570165 w 1911358"/>
              <a:gd name="connsiteY15" fmla="*/ 352425 h 1569406"/>
              <a:gd name="connsiteX16" fmla="*/ 1198690 w 1911358"/>
              <a:gd name="connsiteY16" fmla="*/ 0 h 1569406"/>
              <a:gd name="connsiteX0" fmla="*/ 574802 w 1911358"/>
              <a:gd name="connsiteY0" fmla="*/ 38100 h 1569406"/>
              <a:gd name="connsiteX1" fmla="*/ 339058 w 1911358"/>
              <a:gd name="connsiteY1" fmla="*/ 309564 h 1569406"/>
              <a:gd name="connsiteX2" fmla="*/ 196182 w 1911358"/>
              <a:gd name="connsiteY2" fmla="*/ 481013 h 1569406"/>
              <a:gd name="connsiteX3" fmla="*/ 58071 w 1911358"/>
              <a:gd name="connsiteY3" fmla="*/ 716757 h 1569406"/>
              <a:gd name="connsiteX4" fmla="*/ 921 w 1911358"/>
              <a:gd name="connsiteY4" fmla="*/ 916782 h 1569406"/>
              <a:gd name="connsiteX5" fmla="*/ 60452 w 1911358"/>
              <a:gd name="connsiteY5" fmla="*/ 1238250 h 1569406"/>
              <a:gd name="connsiteX6" fmla="*/ 210470 w 1911358"/>
              <a:gd name="connsiteY6" fmla="*/ 1402557 h 1569406"/>
              <a:gd name="connsiteX7" fmla="*/ 577183 w 1911358"/>
              <a:gd name="connsiteY7" fmla="*/ 1528762 h 1569406"/>
              <a:gd name="connsiteX8" fmla="*/ 936752 w 1911358"/>
              <a:gd name="connsiteY8" fmla="*/ 1569243 h 1569406"/>
              <a:gd name="connsiteX9" fmla="*/ 1310609 w 1911358"/>
              <a:gd name="connsiteY9" fmla="*/ 1538288 h 1569406"/>
              <a:gd name="connsiteX10" fmla="*/ 1636840 w 1911358"/>
              <a:gd name="connsiteY10" fmla="*/ 1433513 h 1569406"/>
              <a:gd name="connsiteX11" fmla="*/ 1832102 w 1911358"/>
              <a:gd name="connsiteY11" fmla="*/ 1264445 h 1569406"/>
              <a:gd name="connsiteX12" fmla="*/ 1910682 w 1911358"/>
              <a:gd name="connsiteY12" fmla="*/ 919162 h 1569406"/>
              <a:gd name="connsiteX13" fmla="*/ 1851154 w 1911358"/>
              <a:gd name="connsiteY13" fmla="*/ 709613 h 1569406"/>
              <a:gd name="connsiteX14" fmla="*/ 1724945 w 1911358"/>
              <a:gd name="connsiteY14" fmla="*/ 528637 h 1569406"/>
              <a:gd name="connsiteX15" fmla="*/ 1570165 w 1911358"/>
              <a:gd name="connsiteY15" fmla="*/ 352425 h 1569406"/>
              <a:gd name="connsiteX16" fmla="*/ 1198690 w 1911358"/>
              <a:gd name="connsiteY16" fmla="*/ 0 h 1569406"/>
              <a:gd name="connsiteX0" fmla="*/ 574802 w 1911358"/>
              <a:gd name="connsiteY0" fmla="*/ 38100 h 1569406"/>
              <a:gd name="connsiteX1" fmla="*/ 339058 w 1911358"/>
              <a:gd name="connsiteY1" fmla="*/ 309564 h 1569406"/>
              <a:gd name="connsiteX2" fmla="*/ 196182 w 1911358"/>
              <a:gd name="connsiteY2" fmla="*/ 481013 h 1569406"/>
              <a:gd name="connsiteX3" fmla="*/ 58071 w 1911358"/>
              <a:gd name="connsiteY3" fmla="*/ 716757 h 1569406"/>
              <a:gd name="connsiteX4" fmla="*/ 921 w 1911358"/>
              <a:gd name="connsiteY4" fmla="*/ 916782 h 1569406"/>
              <a:gd name="connsiteX5" fmla="*/ 60452 w 1911358"/>
              <a:gd name="connsiteY5" fmla="*/ 1238250 h 1569406"/>
              <a:gd name="connsiteX6" fmla="*/ 210470 w 1911358"/>
              <a:gd name="connsiteY6" fmla="*/ 1402557 h 1569406"/>
              <a:gd name="connsiteX7" fmla="*/ 577183 w 1911358"/>
              <a:gd name="connsiteY7" fmla="*/ 1528762 h 1569406"/>
              <a:gd name="connsiteX8" fmla="*/ 936752 w 1911358"/>
              <a:gd name="connsiteY8" fmla="*/ 1569243 h 1569406"/>
              <a:gd name="connsiteX9" fmla="*/ 1310609 w 1911358"/>
              <a:gd name="connsiteY9" fmla="*/ 1538288 h 1569406"/>
              <a:gd name="connsiteX10" fmla="*/ 1636840 w 1911358"/>
              <a:gd name="connsiteY10" fmla="*/ 1433513 h 1569406"/>
              <a:gd name="connsiteX11" fmla="*/ 1832102 w 1911358"/>
              <a:gd name="connsiteY11" fmla="*/ 1264445 h 1569406"/>
              <a:gd name="connsiteX12" fmla="*/ 1910682 w 1911358"/>
              <a:gd name="connsiteY12" fmla="*/ 919162 h 1569406"/>
              <a:gd name="connsiteX13" fmla="*/ 1851154 w 1911358"/>
              <a:gd name="connsiteY13" fmla="*/ 709613 h 1569406"/>
              <a:gd name="connsiteX14" fmla="*/ 1724945 w 1911358"/>
              <a:gd name="connsiteY14" fmla="*/ 528637 h 1569406"/>
              <a:gd name="connsiteX15" fmla="*/ 1570165 w 1911358"/>
              <a:gd name="connsiteY15" fmla="*/ 352425 h 1569406"/>
              <a:gd name="connsiteX16" fmla="*/ 1198690 w 1911358"/>
              <a:gd name="connsiteY16" fmla="*/ 0 h 1569406"/>
              <a:gd name="connsiteX0" fmla="*/ 574926 w 1911482"/>
              <a:gd name="connsiteY0" fmla="*/ 38100 h 1569406"/>
              <a:gd name="connsiteX1" fmla="*/ 339182 w 1911482"/>
              <a:gd name="connsiteY1" fmla="*/ 309564 h 1569406"/>
              <a:gd name="connsiteX2" fmla="*/ 196306 w 1911482"/>
              <a:gd name="connsiteY2" fmla="*/ 481013 h 1569406"/>
              <a:gd name="connsiteX3" fmla="*/ 58195 w 1911482"/>
              <a:gd name="connsiteY3" fmla="*/ 716757 h 1569406"/>
              <a:gd name="connsiteX4" fmla="*/ 1045 w 1911482"/>
              <a:gd name="connsiteY4" fmla="*/ 916782 h 1569406"/>
              <a:gd name="connsiteX5" fmla="*/ 60576 w 1911482"/>
              <a:gd name="connsiteY5" fmla="*/ 1238250 h 1569406"/>
              <a:gd name="connsiteX6" fmla="*/ 210594 w 1911482"/>
              <a:gd name="connsiteY6" fmla="*/ 1402557 h 1569406"/>
              <a:gd name="connsiteX7" fmla="*/ 577307 w 1911482"/>
              <a:gd name="connsiteY7" fmla="*/ 1528762 h 1569406"/>
              <a:gd name="connsiteX8" fmla="*/ 936876 w 1911482"/>
              <a:gd name="connsiteY8" fmla="*/ 1569243 h 1569406"/>
              <a:gd name="connsiteX9" fmla="*/ 1310733 w 1911482"/>
              <a:gd name="connsiteY9" fmla="*/ 1538288 h 1569406"/>
              <a:gd name="connsiteX10" fmla="*/ 1636964 w 1911482"/>
              <a:gd name="connsiteY10" fmla="*/ 1433513 h 1569406"/>
              <a:gd name="connsiteX11" fmla="*/ 1832226 w 1911482"/>
              <a:gd name="connsiteY11" fmla="*/ 1264445 h 1569406"/>
              <a:gd name="connsiteX12" fmla="*/ 1910806 w 1911482"/>
              <a:gd name="connsiteY12" fmla="*/ 919162 h 1569406"/>
              <a:gd name="connsiteX13" fmla="*/ 1851278 w 1911482"/>
              <a:gd name="connsiteY13" fmla="*/ 709613 h 1569406"/>
              <a:gd name="connsiteX14" fmla="*/ 1725069 w 1911482"/>
              <a:gd name="connsiteY14" fmla="*/ 528637 h 1569406"/>
              <a:gd name="connsiteX15" fmla="*/ 1570289 w 1911482"/>
              <a:gd name="connsiteY15" fmla="*/ 352425 h 1569406"/>
              <a:gd name="connsiteX16" fmla="*/ 1198814 w 1911482"/>
              <a:gd name="connsiteY16" fmla="*/ 0 h 1569406"/>
              <a:gd name="connsiteX0" fmla="*/ 574926 w 1911601"/>
              <a:gd name="connsiteY0" fmla="*/ 38100 h 1569406"/>
              <a:gd name="connsiteX1" fmla="*/ 339182 w 1911601"/>
              <a:gd name="connsiteY1" fmla="*/ 309564 h 1569406"/>
              <a:gd name="connsiteX2" fmla="*/ 196306 w 1911601"/>
              <a:gd name="connsiteY2" fmla="*/ 481013 h 1569406"/>
              <a:gd name="connsiteX3" fmla="*/ 58195 w 1911601"/>
              <a:gd name="connsiteY3" fmla="*/ 716757 h 1569406"/>
              <a:gd name="connsiteX4" fmla="*/ 1045 w 1911601"/>
              <a:gd name="connsiteY4" fmla="*/ 916782 h 1569406"/>
              <a:gd name="connsiteX5" fmla="*/ 60576 w 1911601"/>
              <a:gd name="connsiteY5" fmla="*/ 1238250 h 1569406"/>
              <a:gd name="connsiteX6" fmla="*/ 210594 w 1911601"/>
              <a:gd name="connsiteY6" fmla="*/ 1402557 h 1569406"/>
              <a:gd name="connsiteX7" fmla="*/ 577307 w 1911601"/>
              <a:gd name="connsiteY7" fmla="*/ 1528762 h 1569406"/>
              <a:gd name="connsiteX8" fmla="*/ 936876 w 1911601"/>
              <a:gd name="connsiteY8" fmla="*/ 1569243 h 1569406"/>
              <a:gd name="connsiteX9" fmla="*/ 1310733 w 1911601"/>
              <a:gd name="connsiteY9" fmla="*/ 1538288 h 1569406"/>
              <a:gd name="connsiteX10" fmla="*/ 1636964 w 1911601"/>
              <a:gd name="connsiteY10" fmla="*/ 1433513 h 1569406"/>
              <a:gd name="connsiteX11" fmla="*/ 1832226 w 1911601"/>
              <a:gd name="connsiteY11" fmla="*/ 1264445 h 1569406"/>
              <a:gd name="connsiteX12" fmla="*/ 1910806 w 1911601"/>
              <a:gd name="connsiteY12" fmla="*/ 919162 h 1569406"/>
              <a:gd name="connsiteX13" fmla="*/ 1851278 w 1911601"/>
              <a:gd name="connsiteY13" fmla="*/ 709613 h 1569406"/>
              <a:gd name="connsiteX14" fmla="*/ 1725069 w 1911601"/>
              <a:gd name="connsiteY14" fmla="*/ 528637 h 1569406"/>
              <a:gd name="connsiteX15" fmla="*/ 1570289 w 1911601"/>
              <a:gd name="connsiteY15" fmla="*/ 352425 h 1569406"/>
              <a:gd name="connsiteX16" fmla="*/ 1198814 w 1911601"/>
              <a:gd name="connsiteY16" fmla="*/ 0 h 1569406"/>
              <a:gd name="connsiteX0" fmla="*/ 574803 w 1911478"/>
              <a:gd name="connsiteY0" fmla="*/ 38100 h 1569406"/>
              <a:gd name="connsiteX1" fmla="*/ 339059 w 1911478"/>
              <a:gd name="connsiteY1" fmla="*/ 309564 h 1569406"/>
              <a:gd name="connsiteX2" fmla="*/ 196183 w 1911478"/>
              <a:gd name="connsiteY2" fmla="*/ 481013 h 1569406"/>
              <a:gd name="connsiteX3" fmla="*/ 58072 w 1911478"/>
              <a:gd name="connsiteY3" fmla="*/ 716757 h 1569406"/>
              <a:gd name="connsiteX4" fmla="*/ 922 w 1911478"/>
              <a:gd name="connsiteY4" fmla="*/ 973932 h 1569406"/>
              <a:gd name="connsiteX5" fmla="*/ 60453 w 1911478"/>
              <a:gd name="connsiteY5" fmla="*/ 1238250 h 1569406"/>
              <a:gd name="connsiteX6" fmla="*/ 210471 w 1911478"/>
              <a:gd name="connsiteY6" fmla="*/ 1402557 h 1569406"/>
              <a:gd name="connsiteX7" fmla="*/ 577184 w 1911478"/>
              <a:gd name="connsiteY7" fmla="*/ 1528762 h 1569406"/>
              <a:gd name="connsiteX8" fmla="*/ 936753 w 1911478"/>
              <a:gd name="connsiteY8" fmla="*/ 1569243 h 1569406"/>
              <a:gd name="connsiteX9" fmla="*/ 1310610 w 1911478"/>
              <a:gd name="connsiteY9" fmla="*/ 1538288 h 1569406"/>
              <a:gd name="connsiteX10" fmla="*/ 1636841 w 1911478"/>
              <a:gd name="connsiteY10" fmla="*/ 1433513 h 1569406"/>
              <a:gd name="connsiteX11" fmla="*/ 1832103 w 1911478"/>
              <a:gd name="connsiteY11" fmla="*/ 1264445 h 1569406"/>
              <a:gd name="connsiteX12" fmla="*/ 1910683 w 1911478"/>
              <a:gd name="connsiteY12" fmla="*/ 919162 h 1569406"/>
              <a:gd name="connsiteX13" fmla="*/ 1851155 w 1911478"/>
              <a:gd name="connsiteY13" fmla="*/ 709613 h 1569406"/>
              <a:gd name="connsiteX14" fmla="*/ 1724946 w 1911478"/>
              <a:gd name="connsiteY14" fmla="*/ 528637 h 1569406"/>
              <a:gd name="connsiteX15" fmla="*/ 1570166 w 1911478"/>
              <a:gd name="connsiteY15" fmla="*/ 352425 h 1569406"/>
              <a:gd name="connsiteX16" fmla="*/ 1198691 w 1911478"/>
              <a:gd name="connsiteY16" fmla="*/ 0 h 1569406"/>
              <a:gd name="connsiteX0" fmla="*/ 574803 w 1917639"/>
              <a:gd name="connsiteY0" fmla="*/ 38100 h 1569406"/>
              <a:gd name="connsiteX1" fmla="*/ 339059 w 1917639"/>
              <a:gd name="connsiteY1" fmla="*/ 309564 h 1569406"/>
              <a:gd name="connsiteX2" fmla="*/ 196183 w 1917639"/>
              <a:gd name="connsiteY2" fmla="*/ 481013 h 1569406"/>
              <a:gd name="connsiteX3" fmla="*/ 58072 w 1917639"/>
              <a:gd name="connsiteY3" fmla="*/ 716757 h 1569406"/>
              <a:gd name="connsiteX4" fmla="*/ 922 w 1917639"/>
              <a:gd name="connsiteY4" fmla="*/ 973932 h 1569406"/>
              <a:gd name="connsiteX5" fmla="*/ 60453 w 1917639"/>
              <a:gd name="connsiteY5" fmla="*/ 1238250 h 1569406"/>
              <a:gd name="connsiteX6" fmla="*/ 210471 w 1917639"/>
              <a:gd name="connsiteY6" fmla="*/ 1402557 h 1569406"/>
              <a:gd name="connsiteX7" fmla="*/ 577184 w 1917639"/>
              <a:gd name="connsiteY7" fmla="*/ 1528762 h 1569406"/>
              <a:gd name="connsiteX8" fmla="*/ 936753 w 1917639"/>
              <a:gd name="connsiteY8" fmla="*/ 1569243 h 1569406"/>
              <a:gd name="connsiteX9" fmla="*/ 1310610 w 1917639"/>
              <a:gd name="connsiteY9" fmla="*/ 1538288 h 1569406"/>
              <a:gd name="connsiteX10" fmla="*/ 1636841 w 1917639"/>
              <a:gd name="connsiteY10" fmla="*/ 1433513 h 1569406"/>
              <a:gd name="connsiteX11" fmla="*/ 1832103 w 1917639"/>
              <a:gd name="connsiteY11" fmla="*/ 1264445 h 1569406"/>
              <a:gd name="connsiteX12" fmla="*/ 1917033 w 1917639"/>
              <a:gd name="connsiteY12" fmla="*/ 989012 h 1569406"/>
              <a:gd name="connsiteX13" fmla="*/ 1851155 w 1917639"/>
              <a:gd name="connsiteY13" fmla="*/ 709613 h 1569406"/>
              <a:gd name="connsiteX14" fmla="*/ 1724946 w 1917639"/>
              <a:gd name="connsiteY14" fmla="*/ 528637 h 1569406"/>
              <a:gd name="connsiteX15" fmla="*/ 1570166 w 1917639"/>
              <a:gd name="connsiteY15" fmla="*/ 352425 h 1569406"/>
              <a:gd name="connsiteX16" fmla="*/ 1198691 w 1917639"/>
              <a:gd name="connsiteY16" fmla="*/ 0 h 1569406"/>
              <a:gd name="connsiteX0" fmla="*/ 574803 w 1917037"/>
              <a:gd name="connsiteY0" fmla="*/ 38100 h 1569406"/>
              <a:gd name="connsiteX1" fmla="*/ 339059 w 1917037"/>
              <a:gd name="connsiteY1" fmla="*/ 309564 h 1569406"/>
              <a:gd name="connsiteX2" fmla="*/ 196183 w 1917037"/>
              <a:gd name="connsiteY2" fmla="*/ 481013 h 1569406"/>
              <a:gd name="connsiteX3" fmla="*/ 58072 w 1917037"/>
              <a:gd name="connsiteY3" fmla="*/ 716757 h 1569406"/>
              <a:gd name="connsiteX4" fmla="*/ 922 w 1917037"/>
              <a:gd name="connsiteY4" fmla="*/ 973932 h 1569406"/>
              <a:gd name="connsiteX5" fmla="*/ 60453 w 1917037"/>
              <a:gd name="connsiteY5" fmla="*/ 1238250 h 1569406"/>
              <a:gd name="connsiteX6" fmla="*/ 210471 w 1917037"/>
              <a:gd name="connsiteY6" fmla="*/ 1402557 h 1569406"/>
              <a:gd name="connsiteX7" fmla="*/ 577184 w 1917037"/>
              <a:gd name="connsiteY7" fmla="*/ 1528762 h 1569406"/>
              <a:gd name="connsiteX8" fmla="*/ 936753 w 1917037"/>
              <a:gd name="connsiteY8" fmla="*/ 1569243 h 1569406"/>
              <a:gd name="connsiteX9" fmla="*/ 1310610 w 1917037"/>
              <a:gd name="connsiteY9" fmla="*/ 1538288 h 1569406"/>
              <a:gd name="connsiteX10" fmla="*/ 1636841 w 1917037"/>
              <a:gd name="connsiteY10" fmla="*/ 1433513 h 1569406"/>
              <a:gd name="connsiteX11" fmla="*/ 1832103 w 1917037"/>
              <a:gd name="connsiteY11" fmla="*/ 1264445 h 1569406"/>
              <a:gd name="connsiteX12" fmla="*/ 1917033 w 1917037"/>
              <a:gd name="connsiteY12" fmla="*/ 989012 h 1569406"/>
              <a:gd name="connsiteX13" fmla="*/ 1835280 w 1917037"/>
              <a:gd name="connsiteY13" fmla="*/ 709613 h 1569406"/>
              <a:gd name="connsiteX14" fmla="*/ 1724946 w 1917037"/>
              <a:gd name="connsiteY14" fmla="*/ 528637 h 1569406"/>
              <a:gd name="connsiteX15" fmla="*/ 1570166 w 1917037"/>
              <a:gd name="connsiteY15" fmla="*/ 352425 h 1569406"/>
              <a:gd name="connsiteX16" fmla="*/ 1198691 w 1917037"/>
              <a:gd name="connsiteY16" fmla="*/ 0 h 1569406"/>
              <a:gd name="connsiteX0" fmla="*/ 574803 w 1901163"/>
              <a:gd name="connsiteY0" fmla="*/ 38100 h 1569406"/>
              <a:gd name="connsiteX1" fmla="*/ 339059 w 1901163"/>
              <a:gd name="connsiteY1" fmla="*/ 309564 h 1569406"/>
              <a:gd name="connsiteX2" fmla="*/ 196183 w 1901163"/>
              <a:gd name="connsiteY2" fmla="*/ 481013 h 1569406"/>
              <a:gd name="connsiteX3" fmla="*/ 58072 w 1901163"/>
              <a:gd name="connsiteY3" fmla="*/ 716757 h 1569406"/>
              <a:gd name="connsiteX4" fmla="*/ 922 w 1901163"/>
              <a:gd name="connsiteY4" fmla="*/ 973932 h 1569406"/>
              <a:gd name="connsiteX5" fmla="*/ 60453 w 1901163"/>
              <a:gd name="connsiteY5" fmla="*/ 1238250 h 1569406"/>
              <a:gd name="connsiteX6" fmla="*/ 210471 w 1901163"/>
              <a:gd name="connsiteY6" fmla="*/ 1402557 h 1569406"/>
              <a:gd name="connsiteX7" fmla="*/ 577184 w 1901163"/>
              <a:gd name="connsiteY7" fmla="*/ 1528762 h 1569406"/>
              <a:gd name="connsiteX8" fmla="*/ 936753 w 1901163"/>
              <a:gd name="connsiteY8" fmla="*/ 1569243 h 1569406"/>
              <a:gd name="connsiteX9" fmla="*/ 1310610 w 1901163"/>
              <a:gd name="connsiteY9" fmla="*/ 1538288 h 1569406"/>
              <a:gd name="connsiteX10" fmla="*/ 1636841 w 1901163"/>
              <a:gd name="connsiteY10" fmla="*/ 1433513 h 1569406"/>
              <a:gd name="connsiteX11" fmla="*/ 1832103 w 1901163"/>
              <a:gd name="connsiteY11" fmla="*/ 1264445 h 1569406"/>
              <a:gd name="connsiteX12" fmla="*/ 1901158 w 1901163"/>
              <a:gd name="connsiteY12" fmla="*/ 989012 h 1569406"/>
              <a:gd name="connsiteX13" fmla="*/ 1835280 w 1901163"/>
              <a:gd name="connsiteY13" fmla="*/ 709613 h 1569406"/>
              <a:gd name="connsiteX14" fmla="*/ 1724946 w 1901163"/>
              <a:gd name="connsiteY14" fmla="*/ 528637 h 1569406"/>
              <a:gd name="connsiteX15" fmla="*/ 1570166 w 1901163"/>
              <a:gd name="connsiteY15" fmla="*/ 352425 h 1569406"/>
              <a:gd name="connsiteX16" fmla="*/ 1198691 w 1901163"/>
              <a:gd name="connsiteY16" fmla="*/ 0 h 1569406"/>
              <a:gd name="connsiteX0" fmla="*/ 574803 w 1901332"/>
              <a:gd name="connsiteY0" fmla="*/ 38100 h 1569406"/>
              <a:gd name="connsiteX1" fmla="*/ 339059 w 1901332"/>
              <a:gd name="connsiteY1" fmla="*/ 309564 h 1569406"/>
              <a:gd name="connsiteX2" fmla="*/ 196183 w 1901332"/>
              <a:gd name="connsiteY2" fmla="*/ 481013 h 1569406"/>
              <a:gd name="connsiteX3" fmla="*/ 58072 w 1901332"/>
              <a:gd name="connsiteY3" fmla="*/ 716757 h 1569406"/>
              <a:gd name="connsiteX4" fmla="*/ 922 w 1901332"/>
              <a:gd name="connsiteY4" fmla="*/ 973932 h 1569406"/>
              <a:gd name="connsiteX5" fmla="*/ 60453 w 1901332"/>
              <a:gd name="connsiteY5" fmla="*/ 1238250 h 1569406"/>
              <a:gd name="connsiteX6" fmla="*/ 210471 w 1901332"/>
              <a:gd name="connsiteY6" fmla="*/ 1402557 h 1569406"/>
              <a:gd name="connsiteX7" fmla="*/ 577184 w 1901332"/>
              <a:gd name="connsiteY7" fmla="*/ 1528762 h 1569406"/>
              <a:gd name="connsiteX8" fmla="*/ 936753 w 1901332"/>
              <a:gd name="connsiteY8" fmla="*/ 1569243 h 1569406"/>
              <a:gd name="connsiteX9" fmla="*/ 1310610 w 1901332"/>
              <a:gd name="connsiteY9" fmla="*/ 1538288 h 1569406"/>
              <a:gd name="connsiteX10" fmla="*/ 1636841 w 1901332"/>
              <a:gd name="connsiteY10" fmla="*/ 1433513 h 1569406"/>
              <a:gd name="connsiteX11" fmla="*/ 1832103 w 1901332"/>
              <a:gd name="connsiteY11" fmla="*/ 1264445 h 1569406"/>
              <a:gd name="connsiteX12" fmla="*/ 1901158 w 1901332"/>
              <a:gd name="connsiteY12" fmla="*/ 989012 h 1569406"/>
              <a:gd name="connsiteX13" fmla="*/ 1816230 w 1901332"/>
              <a:gd name="connsiteY13" fmla="*/ 709613 h 1569406"/>
              <a:gd name="connsiteX14" fmla="*/ 1724946 w 1901332"/>
              <a:gd name="connsiteY14" fmla="*/ 528637 h 1569406"/>
              <a:gd name="connsiteX15" fmla="*/ 1570166 w 1901332"/>
              <a:gd name="connsiteY15" fmla="*/ 352425 h 1569406"/>
              <a:gd name="connsiteX16" fmla="*/ 1198691 w 1901332"/>
              <a:gd name="connsiteY16" fmla="*/ 0 h 1569406"/>
              <a:gd name="connsiteX0" fmla="*/ 574803 w 1901332"/>
              <a:gd name="connsiteY0" fmla="*/ 38100 h 1569406"/>
              <a:gd name="connsiteX1" fmla="*/ 339059 w 1901332"/>
              <a:gd name="connsiteY1" fmla="*/ 309564 h 1569406"/>
              <a:gd name="connsiteX2" fmla="*/ 196183 w 1901332"/>
              <a:gd name="connsiteY2" fmla="*/ 481013 h 1569406"/>
              <a:gd name="connsiteX3" fmla="*/ 58072 w 1901332"/>
              <a:gd name="connsiteY3" fmla="*/ 716757 h 1569406"/>
              <a:gd name="connsiteX4" fmla="*/ 922 w 1901332"/>
              <a:gd name="connsiteY4" fmla="*/ 973932 h 1569406"/>
              <a:gd name="connsiteX5" fmla="*/ 60453 w 1901332"/>
              <a:gd name="connsiteY5" fmla="*/ 1238250 h 1569406"/>
              <a:gd name="connsiteX6" fmla="*/ 210471 w 1901332"/>
              <a:gd name="connsiteY6" fmla="*/ 1402557 h 1569406"/>
              <a:gd name="connsiteX7" fmla="*/ 577184 w 1901332"/>
              <a:gd name="connsiteY7" fmla="*/ 1528762 h 1569406"/>
              <a:gd name="connsiteX8" fmla="*/ 936753 w 1901332"/>
              <a:gd name="connsiteY8" fmla="*/ 1569243 h 1569406"/>
              <a:gd name="connsiteX9" fmla="*/ 1310610 w 1901332"/>
              <a:gd name="connsiteY9" fmla="*/ 1538288 h 1569406"/>
              <a:gd name="connsiteX10" fmla="*/ 1636841 w 1901332"/>
              <a:gd name="connsiteY10" fmla="*/ 1433513 h 1569406"/>
              <a:gd name="connsiteX11" fmla="*/ 1832103 w 1901332"/>
              <a:gd name="connsiteY11" fmla="*/ 1264445 h 1569406"/>
              <a:gd name="connsiteX12" fmla="*/ 1901158 w 1901332"/>
              <a:gd name="connsiteY12" fmla="*/ 989012 h 1569406"/>
              <a:gd name="connsiteX13" fmla="*/ 1816230 w 1901332"/>
              <a:gd name="connsiteY13" fmla="*/ 709613 h 1569406"/>
              <a:gd name="connsiteX14" fmla="*/ 1705896 w 1901332"/>
              <a:gd name="connsiteY14" fmla="*/ 531812 h 1569406"/>
              <a:gd name="connsiteX15" fmla="*/ 1570166 w 1901332"/>
              <a:gd name="connsiteY15" fmla="*/ 352425 h 1569406"/>
              <a:gd name="connsiteX16" fmla="*/ 1198691 w 1901332"/>
              <a:gd name="connsiteY16" fmla="*/ 0 h 1569406"/>
              <a:gd name="connsiteX0" fmla="*/ 574803 w 1901332"/>
              <a:gd name="connsiteY0" fmla="*/ 38100 h 1569406"/>
              <a:gd name="connsiteX1" fmla="*/ 339059 w 1901332"/>
              <a:gd name="connsiteY1" fmla="*/ 309564 h 1569406"/>
              <a:gd name="connsiteX2" fmla="*/ 196183 w 1901332"/>
              <a:gd name="connsiteY2" fmla="*/ 481013 h 1569406"/>
              <a:gd name="connsiteX3" fmla="*/ 58072 w 1901332"/>
              <a:gd name="connsiteY3" fmla="*/ 716757 h 1569406"/>
              <a:gd name="connsiteX4" fmla="*/ 922 w 1901332"/>
              <a:gd name="connsiteY4" fmla="*/ 973932 h 1569406"/>
              <a:gd name="connsiteX5" fmla="*/ 60453 w 1901332"/>
              <a:gd name="connsiteY5" fmla="*/ 1238250 h 1569406"/>
              <a:gd name="connsiteX6" fmla="*/ 210471 w 1901332"/>
              <a:gd name="connsiteY6" fmla="*/ 1402557 h 1569406"/>
              <a:gd name="connsiteX7" fmla="*/ 577184 w 1901332"/>
              <a:gd name="connsiteY7" fmla="*/ 1528762 h 1569406"/>
              <a:gd name="connsiteX8" fmla="*/ 936753 w 1901332"/>
              <a:gd name="connsiteY8" fmla="*/ 1569243 h 1569406"/>
              <a:gd name="connsiteX9" fmla="*/ 1310610 w 1901332"/>
              <a:gd name="connsiteY9" fmla="*/ 1538288 h 1569406"/>
              <a:gd name="connsiteX10" fmla="*/ 1636841 w 1901332"/>
              <a:gd name="connsiteY10" fmla="*/ 1433513 h 1569406"/>
              <a:gd name="connsiteX11" fmla="*/ 1832103 w 1901332"/>
              <a:gd name="connsiteY11" fmla="*/ 1264445 h 1569406"/>
              <a:gd name="connsiteX12" fmla="*/ 1901158 w 1901332"/>
              <a:gd name="connsiteY12" fmla="*/ 989012 h 1569406"/>
              <a:gd name="connsiteX13" fmla="*/ 1816230 w 1901332"/>
              <a:gd name="connsiteY13" fmla="*/ 709613 h 1569406"/>
              <a:gd name="connsiteX14" fmla="*/ 1705896 w 1901332"/>
              <a:gd name="connsiteY14" fmla="*/ 531812 h 1569406"/>
              <a:gd name="connsiteX15" fmla="*/ 1557466 w 1901332"/>
              <a:gd name="connsiteY15" fmla="*/ 365125 h 1569406"/>
              <a:gd name="connsiteX16" fmla="*/ 1198691 w 1901332"/>
              <a:gd name="connsiteY16" fmla="*/ 0 h 1569406"/>
              <a:gd name="connsiteX0" fmla="*/ 574803 w 1901332"/>
              <a:gd name="connsiteY0" fmla="*/ 38100 h 1569406"/>
              <a:gd name="connsiteX1" fmla="*/ 339059 w 1901332"/>
              <a:gd name="connsiteY1" fmla="*/ 309564 h 1569406"/>
              <a:gd name="connsiteX2" fmla="*/ 196183 w 1901332"/>
              <a:gd name="connsiteY2" fmla="*/ 481013 h 1569406"/>
              <a:gd name="connsiteX3" fmla="*/ 58072 w 1901332"/>
              <a:gd name="connsiteY3" fmla="*/ 716757 h 1569406"/>
              <a:gd name="connsiteX4" fmla="*/ 922 w 1901332"/>
              <a:gd name="connsiteY4" fmla="*/ 973932 h 1569406"/>
              <a:gd name="connsiteX5" fmla="*/ 60453 w 1901332"/>
              <a:gd name="connsiteY5" fmla="*/ 1238250 h 1569406"/>
              <a:gd name="connsiteX6" fmla="*/ 210471 w 1901332"/>
              <a:gd name="connsiteY6" fmla="*/ 1402557 h 1569406"/>
              <a:gd name="connsiteX7" fmla="*/ 577184 w 1901332"/>
              <a:gd name="connsiteY7" fmla="*/ 1528762 h 1569406"/>
              <a:gd name="connsiteX8" fmla="*/ 936753 w 1901332"/>
              <a:gd name="connsiteY8" fmla="*/ 1569243 h 1569406"/>
              <a:gd name="connsiteX9" fmla="*/ 1310610 w 1901332"/>
              <a:gd name="connsiteY9" fmla="*/ 1538288 h 1569406"/>
              <a:gd name="connsiteX10" fmla="*/ 1636841 w 1901332"/>
              <a:gd name="connsiteY10" fmla="*/ 1433513 h 1569406"/>
              <a:gd name="connsiteX11" fmla="*/ 1832103 w 1901332"/>
              <a:gd name="connsiteY11" fmla="*/ 1264445 h 1569406"/>
              <a:gd name="connsiteX12" fmla="*/ 1901158 w 1901332"/>
              <a:gd name="connsiteY12" fmla="*/ 989012 h 1569406"/>
              <a:gd name="connsiteX13" fmla="*/ 1816230 w 1901332"/>
              <a:gd name="connsiteY13" fmla="*/ 709613 h 1569406"/>
              <a:gd name="connsiteX14" fmla="*/ 1696371 w 1901332"/>
              <a:gd name="connsiteY14" fmla="*/ 531812 h 1569406"/>
              <a:gd name="connsiteX15" fmla="*/ 1557466 w 1901332"/>
              <a:gd name="connsiteY15" fmla="*/ 365125 h 1569406"/>
              <a:gd name="connsiteX16" fmla="*/ 1198691 w 1901332"/>
              <a:gd name="connsiteY16" fmla="*/ 0 h 1569406"/>
              <a:gd name="connsiteX0" fmla="*/ 573961 w 1900490"/>
              <a:gd name="connsiteY0" fmla="*/ 38100 h 1569406"/>
              <a:gd name="connsiteX1" fmla="*/ 338217 w 1900490"/>
              <a:gd name="connsiteY1" fmla="*/ 309564 h 1569406"/>
              <a:gd name="connsiteX2" fmla="*/ 195341 w 1900490"/>
              <a:gd name="connsiteY2" fmla="*/ 481013 h 1569406"/>
              <a:gd name="connsiteX3" fmla="*/ 69930 w 1900490"/>
              <a:gd name="connsiteY3" fmla="*/ 716757 h 1569406"/>
              <a:gd name="connsiteX4" fmla="*/ 80 w 1900490"/>
              <a:gd name="connsiteY4" fmla="*/ 973932 h 1569406"/>
              <a:gd name="connsiteX5" fmla="*/ 59611 w 1900490"/>
              <a:gd name="connsiteY5" fmla="*/ 1238250 h 1569406"/>
              <a:gd name="connsiteX6" fmla="*/ 209629 w 1900490"/>
              <a:gd name="connsiteY6" fmla="*/ 1402557 h 1569406"/>
              <a:gd name="connsiteX7" fmla="*/ 576342 w 1900490"/>
              <a:gd name="connsiteY7" fmla="*/ 1528762 h 1569406"/>
              <a:gd name="connsiteX8" fmla="*/ 935911 w 1900490"/>
              <a:gd name="connsiteY8" fmla="*/ 1569243 h 1569406"/>
              <a:gd name="connsiteX9" fmla="*/ 1309768 w 1900490"/>
              <a:gd name="connsiteY9" fmla="*/ 1538288 h 1569406"/>
              <a:gd name="connsiteX10" fmla="*/ 1635999 w 1900490"/>
              <a:gd name="connsiteY10" fmla="*/ 1433513 h 1569406"/>
              <a:gd name="connsiteX11" fmla="*/ 1831261 w 1900490"/>
              <a:gd name="connsiteY11" fmla="*/ 1264445 h 1569406"/>
              <a:gd name="connsiteX12" fmla="*/ 1900316 w 1900490"/>
              <a:gd name="connsiteY12" fmla="*/ 989012 h 1569406"/>
              <a:gd name="connsiteX13" fmla="*/ 1815388 w 1900490"/>
              <a:gd name="connsiteY13" fmla="*/ 709613 h 1569406"/>
              <a:gd name="connsiteX14" fmla="*/ 1695529 w 1900490"/>
              <a:gd name="connsiteY14" fmla="*/ 531812 h 1569406"/>
              <a:gd name="connsiteX15" fmla="*/ 1556624 w 1900490"/>
              <a:gd name="connsiteY15" fmla="*/ 365125 h 1569406"/>
              <a:gd name="connsiteX16" fmla="*/ 1197849 w 1900490"/>
              <a:gd name="connsiteY16" fmla="*/ 0 h 1569406"/>
              <a:gd name="connsiteX0" fmla="*/ 573961 w 1900490"/>
              <a:gd name="connsiteY0" fmla="*/ 38100 h 1569406"/>
              <a:gd name="connsiteX1" fmla="*/ 338217 w 1900490"/>
              <a:gd name="connsiteY1" fmla="*/ 309564 h 1569406"/>
              <a:gd name="connsiteX2" fmla="*/ 208041 w 1900490"/>
              <a:gd name="connsiteY2" fmla="*/ 481013 h 1569406"/>
              <a:gd name="connsiteX3" fmla="*/ 69930 w 1900490"/>
              <a:gd name="connsiteY3" fmla="*/ 716757 h 1569406"/>
              <a:gd name="connsiteX4" fmla="*/ 80 w 1900490"/>
              <a:gd name="connsiteY4" fmla="*/ 973932 h 1569406"/>
              <a:gd name="connsiteX5" fmla="*/ 59611 w 1900490"/>
              <a:gd name="connsiteY5" fmla="*/ 1238250 h 1569406"/>
              <a:gd name="connsiteX6" fmla="*/ 209629 w 1900490"/>
              <a:gd name="connsiteY6" fmla="*/ 1402557 h 1569406"/>
              <a:gd name="connsiteX7" fmla="*/ 576342 w 1900490"/>
              <a:gd name="connsiteY7" fmla="*/ 1528762 h 1569406"/>
              <a:gd name="connsiteX8" fmla="*/ 935911 w 1900490"/>
              <a:gd name="connsiteY8" fmla="*/ 1569243 h 1569406"/>
              <a:gd name="connsiteX9" fmla="*/ 1309768 w 1900490"/>
              <a:gd name="connsiteY9" fmla="*/ 1538288 h 1569406"/>
              <a:gd name="connsiteX10" fmla="*/ 1635999 w 1900490"/>
              <a:gd name="connsiteY10" fmla="*/ 1433513 h 1569406"/>
              <a:gd name="connsiteX11" fmla="*/ 1831261 w 1900490"/>
              <a:gd name="connsiteY11" fmla="*/ 1264445 h 1569406"/>
              <a:gd name="connsiteX12" fmla="*/ 1900316 w 1900490"/>
              <a:gd name="connsiteY12" fmla="*/ 989012 h 1569406"/>
              <a:gd name="connsiteX13" fmla="*/ 1815388 w 1900490"/>
              <a:gd name="connsiteY13" fmla="*/ 709613 h 1569406"/>
              <a:gd name="connsiteX14" fmla="*/ 1695529 w 1900490"/>
              <a:gd name="connsiteY14" fmla="*/ 531812 h 1569406"/>
              <a:gd name="connsiteX15" fmla="*/ 1556624 w 1900490"/>
              <a:gd name="connsiteY15" fmla="*/ 365125 h 1569406"/>
              <a:gd name="connsiteX16" fmla="*/ 1197849 w 1900490"/>
              <a:gd name="connsiteY16" fmla="*/ 0 h 1569406"/>
              <a:gd name="connsiteX0" fmla="*/ 573961 w 1900490"/>
              <a:gd name="connsiteY0" fmla="*/ 38100 h 1569406"/>
              <a:gd name="connsiteX1" fmla="*/ 338217 w 1900490"/>
              <a:gd name="connsiteY1" fmla="*/ 309564 h 1569406"/>
              <a:gd name="connsiteX2" fmla="*/ 208041 w 1900490"/>
              <a:gd name="connsiteY2" fmla="*/ 481013 h 1569406"/>
              <a:gd name="connsiteX3" fmla="*/ 69930 w 1900490"/>
              <a:gd name="connsiteY3" fmla="*/ 716757 h 1569406"/>
              <a:gd name="connsiteX4" fmla="*/ 80 w 1900490"/>
              <a:gd name="connsiteY4" fmla="*/ 973932 h 1569406"/>
              <a:gd name="connsiteX5" fmla="*/ 59611 w 1900490"/>
              <a:gd name="connsiteY5" fmla="*/ 1238250 h 1569406"/>
              <a:gd name="connsiteX6" fmla="*/ 209629 w 1900490"/>
              <a:gd name="connsiteY6" fmla="*/ 1402557 h 1569406"/>
              <a:gd name="connsiteX7" fmla="*/ 576342 w 1900490"/>
              <a:gd name="connsiteY7" fmla="*/ 1528762 h 1569406"/>
              <a:gd name="connsiteX8" fmla="*/ 935911 w 1900490"/>
              <a:gd name="connsiteY8" fmla="*/ 1569243 h 1569406"/>
              <a:gd name="connsiteX9" fmla="*/ 1309768 w 1900490"/>
              <a:gd name="connsiteY9" fmla="*/ 1538288 h 1569406"/>
              <a:gd name="connsiteX10" fmla="*/ 1635999 w 1900490"/>
              <a:gd name="connsiteY10" fmla="*/ 1433513 h 1569406"/>
              <a:gd name="connsiteX11" fmla="*/ 1831261 w 1900490"/>
              <a:gd name="connsiteY11" fmla="*/ 1264445 h 1569406"/>
              <a:gd name="connsiteX12" fmla="*/ 1900316 w 1900490"/>
              <a:gd name="connsiteY12" fmla="*/ 989012 h 1569406"/>
              <a:gd name="connsiteX13" fmla="*/ 1815388 w 1900490"/>
              <a:gd name="connsiteY13" fmla="*/ 709613 h 1569406"/>
              <a:gd name="connsiteX14" fmla="*/ 1695529 w 1900490"/>
              <a:gd name="connsiteY14" fmla="*/ 531812 h 1569406"/>
              <a:gd name="connsiteX15" fmla="*/ 1556624 w 1900490"/>
              <a:gd name="connsiteY15" fmla="*/ 365125 h 1569406"/>
              <a:gd name="connsiteX16" fmla="*/ 1197849 w 1900490"/>
              <a:gd name="connsiteY16" fmla="*/ 0 h 1569406"/>
              <a:gd name="connsiteX0" fmla="*/ 548561 w 1900490"/>
              <a:gd name="connsiteY0" fmla="*/ 47625 h 1569406"/>
              <a:gd name="connsiteX1" fmla="*/ 338217 w 1900490"/>
              <a:gd name="connsiteY1" fmla="*/ 309564 h 1569406"/>
              <a:gd name="connsiteX2" fmla="*/ 208041 w 1900490"/>
              <a:gd name="connsiteY2" fmla="*/ 481013 h 1569406"/>
              <a:gd name="connsiteX3" fmla="*/ 69930 w 1900490"/>
              <a:gd name="connsiteY3" fmla="*/ 716757 h 1569406"/>
              <a:gd name="connsiteX4" fmla="*/ 80 w 1900490"/>
              <a:gd name="connsiteY4" fmla="*/ 973932 h 1569406"/>
              <a:gd name="connsiteX5" fmla="*/ 59611 w 1900490"/>
              <a:gd name="connsiteY5" fmla="*/ 1238250 h 1569406"/>
              <a:gd name="connsiteX6" fmla="*/ 209629 w 1900490"/>
              <a:gd name="connsiteY6" fmla="*/ 1402557 h 1569406"/>
              <a:gd name="connsiteX7" fmla="*/ 576342 w 1900490"/>
              <a:gd name="connsiteY7" fmla="*/ 1528762 h 1569406"/>
              <a:gd name="connsiteX8" fmla="*/ 935911 w 1900490"/>
              <a:gd name="connsiteY8" fmla="*/ 1569243 h 1569406"/>
              <a:gd name="connsiteX9" fmla="*/ 1309768 w 1900490"/>
              <a:gd name="connsiteY9" fmla="*/ 1538288 h 1569406"/>
              <a:gd name="connsiteX10" fmla="*/ 1635999 w 1900490"/>
              <a:gd name="connsiteY10" fmla="*/ 1433513 h 1569406"/>
              <a:gd name="connsiteX11" fmla="*/ 1831261 w 1900490"/>
              <a:gd name="connsiteY11" fmla="*/ 1264445 h 1569406"/>
              <a:gd name="connsiteX12" fmla="*/ 1900316 w 1900490"/>
              <a:gd name="connsiteY12" fmla="*/ 989012 h 1569406"/>
              <a:gd name="connsiteX13" fmla="*/ 1815388 w 1900490"/>
              <a:gd name="connsiteY13" fmla="*/ 709613 h 1569406"/>
              <a:gd name="connsiteX14" fmla="*/ 1695529 w 1900490"/>
              <a:gd name="connsiteY14" fmla="*/ 531812 h 1569406"/>
              <a:gd name="connsiteX15" fmla="*/ 1556624 w 1900490"/>
              <a:gd name="connsiteY15" fmla="*/ 365125 h 1569406"/>
              <a:gd name="connsiteX16" fmla="*/ 1197849 w 1900490"/>
              <a:gd name="connsiteY16" fmla="*/ 0 h 1569406"/>
              <a:gd name="connsiteX0" fmla="*/ 548492 w 1900421"/>
              <a:gd name="connsiteY0" fmla="*/ 47625 h 1569406"/>
              <a:gd name="connsiteX1" fmla="*/ 338148 w 1900421"/>
              <a:gd name="connsiteY1" fmla="*/ 309564 h 1569406"/>
              <a:gd name="connsiteX2" fmla="*/ 207972 w 1900421"/>
              <a:gd name="connsiteY2" fmla="*/ 481013 h 1569406"/>
              <a:gd name="connsiteX3" fmla="*/ 69861 w 1900421"/>
              <a:gd name="connsiteY3" fmla="*/ 716757 h 1569406"/>
              <a:gd name="connsiteX4" fmla="*/ 11 w 1900421"/>
              <a:gd name="connsiteY4" fmla="*/ 973932 h 1569406"/>
              <a:gd name="connsiteX5" fmla="*/ 65892 w 1900421"/>
              <a:gd name="connsiteY5" fmla="*/ 1231900 h 1569406"/>
              <a:gd name="connsiteX6" fmla="*/ 209560 w 1900421"/>
              <a:gd name="connsiteY6" fmla="*/ 1402557 h 1569406"/>
              <a:gd name="connsiteX7" fmla="*/ 576273 w 1900421"/>
              <a:gd name="connsiteY7" fmla="*/ 1528762 h 1569406"/>
              <a:gd name="connsiteX8" fmla="*/ 935842 w 1900421"/>
              <a:gd name="connsiteY8" fmla="*/ 1569243 h 1569406"/>
              <a:gd name="connsiteX9" fmla="*/ 1309699 w 1900421"/>
              <a:gd name="connsiteY9" fmla="*/ 1538288 h 1569406"/>
              <a:gd name="connsiteX10" fmla="*/ 1635930 w 1900421"/>
              <a:gd name="connsiteY10" fmla="*/ 1433513 h 1569406"/>
              <a:gd name="connsiteX11" fmla="*/ 1831192 w 1900421"/>
              <a:gd name="connsiteY11" fmla="*/ 1264445 h 1569406"/>
              <a:gd name="connsiteX12" fmla="*/ 1900247 w 1900421"/>
              <a:gd name="connsiteY12" fmla="*/ 989012 h 1569406"/>
              <a:gd name="connsiteX13" fmla="*/ 1815319 w 1900421"/>
              <a:gd name="connsiteY13" fmla="*/ 709613 h 1569406"/>
              <a:gd name="connsiteX14" fmla="*/ 1695460 w 1900421"/>
              <a:gd name="connsiteY14" fmla="*/ 531812 h 1569406"/>
              <a:gd name="connsiteX15" fmla="*/ 1556555 w 1900421"/>
              <a:gd name="connsiteY15" fmla="*/ 365125 h 1569406"/>
              <a:gd name="connsiteX16" fmla="*/ 1197780 w 1900421"/>
              <a:gd name="connsiteY16" fmla="*/ 0 h 1569406"/>
              <a:gd name="connsiteX0" fmla="*/ 548492 w 1900421"/>
              <a:gd name="connsiteY0" fmla="*/ 47625 h 1569406"/>
              <a:gd name="connsiteX1" fmla="*/ 338148 w 1900421"/>
              <a:gd name="connsiteY1" fmla="*/ 309564 h 1569406"/>
              <a:gd name="connsiteX2" fmla="*/ 207972 w 1900421"/>
              <a:gd name="connsiteY2" fmla="*/ 481013 h 1569406"/>
              <a:gd name="connsiteX3" fmla="*/ 69861 w 1900421"/>
              <a:gd name="connsiteY3" fmla="*/ 716757 h 1569406"/>
              <a:gd name="connsiteX4" fmla="*/ 11 w 1900421"/>
              <a:gd name="connsiteY4" fmla="*/ 973932 h 1569406"/>
              <a:gd name="connsiteX5" fmla="*/ 65892 w 1900421"/>
              <a:gd name="connsiteY5" fmla="*/ 1231900 h 1569406"/>
              <a:gd name="connsiteX6" fmla="*/ 222260 w 1900421"/>
              <a:gd name="connsiteY6" fmla="*/ 1396207 h 1569406"/>
              <a:gd name="connsiteX7" fmla="*/ 576273 w 1900421"/>
              <a:gd name="connsiteY7" fmla="*/ 1528762 h 1569406"/>
              <a:gd name="connsiteX8" fmla="*/ 935842 w 1900421"/>
              <a:gd name="connsiteY8" fmla="*/ 1569243 h 1569406"/>
              <a:gd name="connsiteX9" fmla="*/ 1309699 w 1900421"/>
              <a:gd name="connsiteY9" fmla="*/ 1538288 h 1569406"/>
              <a:gd name="connsiteX10" fmla="*/ 1635930 w 1900421"/>
              <a:gd name="connsiteY10" fmla="*/ 1433513 h 1569406"/>
              <a:gd name="connsiteX11" fmla="*/ 1831192 w 1900421"/>
              <a:gd name="connsiteY11" fmla="*/ 1264445 h 1569406"/>
              <a:gd name="connsiteX12" fmla="*/ 1900247 w 1900421"/>
              <a:gd name="connsiteY12" fmla="*/ 989012 h 1569406"/>
              <a:gd name="connsiteX13" fmla="*/ 1815319 w 1900421"/>
              <a:gd name="connsiteY13" fmla="*/ 709613 h 1569406"/>
              <a:gd name="connsiteX14" fmla="*/ 1695460 w 1900421"/>
              <a:gd name="connsiteY14" fmla="*/ 531812 h 1569406"/>
              <a:gd name="connsiteX15" fmla="*/ 1556555 w 1900421"/>
              <a:gd name="connsiteY15" fmla="*/ 365125 h 1569406"/>
              <a:gd name="connsiteX16" fmla="*/ 1197780 w 1900421"/>
              <a:gd name="connsiteY16" fmla="*/ 0 h 1569406"/>
              <a:gd name="connsiteX0" fmla="*/ 548492 w 1900421"/>
              <a:gd name="connsiteY0" fmla="*/ 47625 h 1728006"/>
              <a:gd name="connsiteX1" fmla="*/ 338148 w 1900421"/>
              <a:gd name="connsiteY1" fmla="*/ 309564 h 1728006"/>
              <a:gd name="connsiteX2" fmla="*/ 207972 w 1900421"/>
              <a:gd name="connsiteY2" fmla="*/ 481013 h 1728006"/>
              <a:gd name="connsiteX3" fmla="*/ 69861 w 1900421"/>
              <a:gd name="connsiteY3" fmla="*/ 716757 h 1728006"/>
              <a:gd name="connsiteX4" fmla="*/ 11 w 1900421"/>
              <a:gd name="connsiteY4" fmla="*/ 973932 h 1728006"/>
              <a:gd name="connsiteX5" fmla="*/ 65892 w 1900421"/>
              <a:gd name="connsiteY5" fmla="*/ 1231900 h 1728006"/>
              <a:gd name="connsiteX6" fmla="*/ 222260 w 1900421"/>
              <a:gd name="connsiteY6" fmla="*/ 1396207 h 1728006"/>
              <a:gd name="connsiteX7" fmla="*/ 576273 w 1900421"/>
              <a:gd name="connsiteY7" fmla="*/ 1528762 h 1728006"/>
              <a:gd name="connsiteX8" fmla="*/ 926317 w 1900421"/>
              <a:gd name="connsiteY8" fmla="*/ 1727993 h 1728006"/>
              <a:gd name="connsiteX9" fmla="*/ 1309699 w 1900421"/>
              <a:gd name="connsiteY9" fmla="*/ 1538288 h 1728006"/>
              <a:gd name="connsiteX10" fmla="*/ 1635930 w 1900421"/>
              <a:gd name="connsiteY10" fmla="*/ 1433513 h 1728006"/>
              <a:gd name="connsiteX11" fmla="*/ 1831192 w 1900421"/>
              <a:gd name="connsiteY11" fmla="*/ 1264445 h 1728006"/>
              <a:gd name="connsiteX12" fmla="*/ 1900247 w 1900421"/>
              <a:gd name="connsiteY12" fmla="*/ 989012 h 1728006"/>
              <a:gd name="connsiteX13" fmla="*/ 1815319 w 1900421"/>
              <a:gd name="connsiteY13" fmla="*/ 709613 h 1728006"/>
              <a:gd name="connsiteX14" fmla="*/ 1695460 w 1900421"/>
              <a:gd name="connsiteY14" fmla="*/ 531812 h 1728006"/>
              <a:gd name="connsiteX15" fmla="*/ 1556555 w 1900421"/>
              <a:gd name="connsiteY15" fmla="*/ 365125 h 1728006"/>
              <a:gd name="connsiteX16" fmla="*/ 1197780 w 1900421"/>
              <a:gd name="connsiteY16" fmla="*/ 0 h 1728006"/>
              <a:gd name="connsiteX0" fmla="*/ 548492 w 1900421"/>
              <a:gd name="connsiteY0" fmla="*/ 47625 h 1563177"/>
              <a:gd name="connsiteX1" fmla="*/ 338148 w 1900421"/>
              <a:gd name="connsiteY1" fmla="*/ 309564 h 1563177"/>
              <a:gd name="connsiteX2" fmla="*/ 207972 w 1900421"/>
              <a:gd name="connsiteY2" fmla="*/ 481013 h 1563177"/>
              <a:gd name="connsiteX3" fmla="*/ 69861 w 1900421"/>
              <a:gd name="connsiteY3" fmla="*/ 716757 h 1563177"/>
              <a:gd name="connsiteX4" fmla="*/ 11 w 1900421"/>
              <a:gd name="connsiteY4" fmla="*/ 973932 h 1563177"/>
              <a:gd name="connsiteX5" fmla="*/ 65892 w 1900421"/>
              <a:gd name="connsiteY5" fmla="*/ 1231900 h 1563177"/>
              <a:gd name="connsiteX6" fmla="*/ 222260 w 1900421"/>
              <a:gd name="connsiteY6" fmla="*/ 1396207 h 1563177"/>
              <a:gd name="connsiteX7" fmla="*/ 576273 w 1900421"/>
              <a:gd name="connsiteY7" fmla="*/ 1528762 h 1563177"/>
              <a:gd name="connsiteX8" fmla="*/ 910442 w 1900421"/>
              <a:gd name="connsiteY8" fmla="*/ 1562893 h 1563177"/>
              <a:gd name="connsiteX9" fmla="*/ 1309699 w 1900421"/>
              <a:gd name="connsiteY9" fmla="*/ 1538288 h 1563177"/>
              <a:gd name="connsiteX10" fmla="*/ 1635930 w 1900421"/>
              <a:gd name="connsiteY10" fmla="*/ 1433513 h 1563177"/>
              <a:gd name="connsiteX11" fmla="*/ 1831192 w 1900421"/>
              <a:gd name="connsiteY11" fmla="*/ 1264445 h 1563177"/>
              <a:gd name="connsiteX12" fmla="*/ 1900247 w 1900421"/>
              <a:gd name="connsiteY12" fmla="*/ 989012 h 1563177"/>
              <a:gd name="connsiteX13" fmla="*/ 1815319 w 1900421"/>
              <a:gd name="connsiteY13" fmla="*/ 709613 h 1563177"/>
              <a:gd name="connsiteX14" fmla="*/ 1695460 w 1900421"/>
              <a:gd name="connsiteY14" fmla="*/ 531812 h 1563177"/>
              <a:gd name="connsiteX15" fmla="*/ 1556555 w 1900421"/>
              <a:gd name="connsiteY15" fmla="*/ 365125 h 1563177"/>
              <a:gd name="connsiteX16" fmla="*/ 1197780 w 1900421"/>
              <a:gd name="connsiteY16" fmla="*/ 0 h 1563177"/>
              <a:gd name="connsiteX0" fmla="*/ 548492 w 1900252"/>
              <a:gd name="connsiteY0" fmla="*/ 47625 h 1563177"/>
              <a:gd name="connsiteX1" fmla="*/ 338148 w 1900252"/>
              <a:gd name="connsiteY1" fmla="*/ 309564 h 1563177"/>
              <a:gd name="connsiteX2" fmla="*/ 207972 w 1900252"/>
              <a:gd name="connsiteY2" fmla="*/ 481013 h 1563177"/>
              <a:gd name="connsiteX3" fmla="*/ 69861 w 1900252"/>
              <a:gd name="connsiteY3" fmla="*/ 716757 h 1563177"/>
              <a:gd name="connsiteX4" fmla="*/ 11 w 1900252"/>
              <a:gd name="connsiteY4" fmla="*/ 973932 h 1563177"/>
              <a:gd name="connsiteX5" fmla="*/ 65892 w 1900252"/>
              <a:gd name="connsiteY5" fmla="*/ 1231900 h 1563177"/>
              <a:gd name="connsiteX6" fmla="*/ 222260 w 1900252"/>
              <a:gd name="connsiteY6" fmla="*/ 1396207 h 1563177"/>
              <a:gd name="connsiteX7" fmla="*/ 576273 w 1900252"/>
              <a:gd name="connsiteY7" fmla="*/ 1528762 h 1563177"/>
              <a:gd name="connsiteX8" fmla="*/ 910442 w 1900252"/>
              <a:gd name="connsiteY8" fmla="*/ 1562893 h 1563177"/>
              <a:gd name="connsiteX9" fmla="*/ 1309699 w 1900252"/>
              <a:gd name="connsiteY9" fmla="*/ 1538288 h 1563177"/>
              <a:gd name="connsiteX10" fmla="*/ 1635930 w 1900252"/>
              <a:gd name="connsiteY10" fmla="*/ 1433513 h 1563177"/>
              <a:gd name="connsiteX11" fmla="*/ 1818492 w 1900252"/>
              <a:gd name="connsiteY11" fmla="*/ 1261270 h 1563177"/>
              <a:gd name="connsiteX12" fmla="*/ 1900247 w 1900252"/>
              <a:gd name="connsiteY12" fmla="*/ 989012 h 1563177"/>
              <a:gd name="connsiteX13" fmla="*/ 1815319 w 1900252"/>
              <a:gd name="connsiteY13" fmla="*/ 709613 h 1563177"/>
              <a:gd name="connsiteX14" fmla="*/ 1695460 w 1900252"/>
              <a:gd name="connsiteY14" fmla="*/ 531812 h 1563177"/>
              <a:gd name="connsiteX15" fmla="*/ 1556555 w 1900252"/>
              <a:gd name="connsiteY15" fmla="*/ 365125 h 1563177"/>
              <a:gd name="connsiteX16" fmla="*/ 1197780 w 1900252"/>
              <a:gd name="connsiteY16" fmla="*/ 0 h 1563177"/>
              <a:gd name="connsiteX0" fmla="*/ 548492 w 1900252"/>
              <a:gd name="connsiteY0" fmla="*/ 47625 h 1563220"/>
              <a:gd name="connsiteX1" fmla="*/ 338148 w 1900252"/>
              <a:gd name="connsiteY1" fmla="*/ 309564 h 1563220"/>
              <a:gd name="connsiteX2" fmla="*/ 207972 w 1900252"/>
              <a:gd name="connsiteY2" fmla="*/ 481013 h 1563220"/>
              <a:gd name="connsiteX3" fmla="*/ 69861 w 1900252"/>
              <a:gd name="connsiteY3" fmla="*/ 716757 h 1563220"/>
              <a:gd name="connsiteX4" fmla="*/ 11 w 1900252"/>
              <a:gd name="connsiteY4" fmla="*/ 973932 h 1563220"/>
              <a:gd name="connsiteX5" fmla="*/ 65892 w 1900252"/>
              <a:gd name="connsiteY5" fmla="*/ 1231900 h 1563220"/>
              <a:gd name="connsiteX6" fmla="*/ 222260 w 1900252"/>
              <a:gd name="connsiteY6" fmla="*/ 1396207 h 1563220"/>
              <a:gd name="connsiteX7" fmla="*/ 576273 w 1900252"/>
              <a:gd name="connsiteY7" fmla="*/ 1528762 h 1563220"/>
              <a:gd name="connsiteX8" fmla="*/ 910442 w 1900252"/>
              <a:gd name="connsiteY8" fmla="*/ 1562893 h 1563220"/>
              <a:gd name="connsiteX9" fmla="*/ 1309699 w 1900252"/>
              <a:gd name="connsiteY9" fmla="*/ 1538288 h 1563220"/>
              <a:gd name="connsiteX10" fmla="*/ 1635930 w 1900252"/>
              <a:gd name="connsiteY10" fmla="*/ 1427163 h 1563220"/>
              <a:gd name="connsiteX11" fmla="*/ 1818492 w 1900252"/>
              <a:gd name="connsiteY11" fmla="*/ 1261270 h 1563220"/>
              <a:gd name="connsiteX12" fmla="*/ 1900247 w 1900252"/>
              <a:gd name="connsiteY12" fmla="*/ 989012 h 1563220"/>
              <a:gd name="connsiteX13" fmla="*/ 1815319 w 1900252"/>
              <a:gd name="connsiteY13" fmla="*/ 709613 h 1563220"/>
              <a:gd name="connsiteX14" fmla="*/ 1695460 w 1900252"/>
              <a:gd name="connsiteY14" fmla="*/ 531812 h 1563220"/>
              <a:gd name="connsiteX15" fmla="*/ 1556555 w 1900252"/>
              <a:gd name="connsiteY15" fmla="*/ 365125 h 1563220"/>
              <a:gd name="connsiteX16" fmla="*/ 1197780 w 1900252"/>
              <a:gd name="connsiteY16" fmla="*/ 0 h 1563220"/>
              <a:gd name="connsiteX0" fmla="*/ 548492 w 1900252"/>
              <a:gd name="connsiteY0" fmla="*/ 47625 h 1563220"/>
              <a:gd name="connsiteX1" fmla="*/ 338148 w 1900252"/>
              <a:gd name="connsiteY1" fmla="*/ 309564 h 1563220"/>
              <a:gd name="connsiteX2" fmla="*/ 207972 w 1900252"/>
              <a:gd name="connsiteY2" fmla="*/ 481013 h 1563220"/>
              <a:gd name="connsiteX3" fmla="*/ 69861 w 1900252"/>
              <a:gd name="connsiteY3" fmla="*/ 716757 h 1563220"/>
              <a:gd name="connsiteX4" fmla="*/ 11 w 1900252"/>
              <a:gd name="connsiteY4" fmla="*/ 973932 h 1563220"/>
              <a:gd name="connsiteX5" fmla="*/ 65892 w 1900252"/>
              <a:gd name="connsiteY5" fmla="*/ 1231900 h 1563220"/>
              <a:gd name="connsiteX6" fmla="*/ 228610 w 1900252"/>
              <a:gd name="connsiteY6" fmla="*/ 1389857 h 1563220"/>
              <a:gd name="connsiteX7" fmla="*/ 576273 w 1900252"/>
              <a:gd name="connsiteY7" fmla="*/ 1528762 h 1563220"/>
              <a:gd name="connsiteX8" fmla="*/ 910442 w 1900252"/>
              <a:gd name="connsiteY8" fmla="*/ 1562893 h 1563220"/>
              <a:gd name="connsiteX9" fmla="*/ 1309699 w 1900252"/>
              <a:gd name="connsiteY9" fmla="*/ 1538288 h 1563220"/>
              <a:gd name="connsiteX10" fmla="*/ 1635930 w 1900252"/>
              <a:gd name="connsiteY10" fmla="*/ 1427163 h 1563220"/>
              <a:gd name="connsiteX11" fmla="*/ 1818492 w 1900252"/>
              <a:gd name="connsiteY11" fmla="*/ 1261270 h 1563220"/>
              <a:gd name="connsiteX12" fmla="*/ 1900247 w 1900252"/>
              <a:gd name="connsiteY12" fmla="*/ 989012 h 1563220"/>
              <a:gd name="connsiteX13" fmla="*/ 1815319 w 1900252"/>
              <a:gd name="connsiteY13" fmla="*/ 709613 h 1563220"/>
              <a:gd name="connsiteX14" fmla="*/ 1695460 w 1900252"/>
              <a:gd name="connsiteY14" fmla="*/ 531812 h 1563220"/>
              <a:gd name="connsiteX15" fmla="*/ 1556555 w 1900252"/>
              <a:gd name="connsiteY15" fmla="*/ 365125 h 1563220"/>
              <a:gd name="connsiteX16" fmla="*/ 1197780 w 1900252"/>
              <a:gd name="connsiteY16" fmla="*/ 0 h 1563220"/>
              <a:gd name="connsiteX0" fmla="*/ 548492 w 1900252"/>
              <a:gd name="connsiteY0" fmla="*/ 47625 h 1563745"/>
              <a:gd name="connsiteX1" fmla="*/ 338148 w 1900252"/>
              <a:gd name="connsiteY1" fmla="*/ 309564 h 1563745"/>
              <a:gd name="connsiteX2" fmla="*/ 207972 w 1900252"/>
              <a:gd name="connsiteY2" fmla="*/ 481013 h 1563745"/>
              <a:gd name="connsiteX3" fmla="*/ 69861 w 1900252"/>
              <a:gd name="connsiteY3" fmla="*/ 716757 h 1563745"/>
              <a:gd name="connsiteX4" fmla="*/ 11 w 1900252"/>
              <a:gd name="connsiteY4" fmla="*/ 973932 h 1563745"/>
              <a:gd name="connsiteX5" fmla="*/ 65892 w 1900252"/>
              <a:gd name="connsiteY5" fmla="*/ 1231900 h 1563745"/>
              <a:gd name="connsiteX6" fmla="*/ 228610 w 1900252"/>
              <a:gd name="connsiteY6" fmla="*/ 1389857 h 1563745"/>
              <a:gd name="connsiteX7" fmla="*/ 557223 w 1900252"/>
              <a:gd name="connsiteY7" fmla="*/ 1519237 h 1563745"/>
              <a:gd name="connsiteX8" fmla="*/ 910442 w 1900252"/>
              <a:gd name="connsiteY8" fmla="*/ 1562893 h 1563745"/>
              <a:gd name="connsiteX9" fmla="*/ 1309699 w 1900252"/>
              <a:gd name="connsiteY9" fmla="*/ 1538288 h 1563745"/>
              <a:gd name="connsiteX10" fmla="*/ 1635930 w 1900252"/>
              <a:gd name="connsiteY10" fmla="*/ 1427163 h 1563745"/>
              <a:gd name="connsiteX11" fmla="*/ 1818492 w 1900252"/>
              <a:gd name="connsiteY11" fmla="*/ 1261270 h 1563745"/>
              <a:gd name="connsiteX12" fmla="*/ 1900247 w 1900252"/>
              <a:gd name="connsiteY12" fmla="*/ 989012 h 1563745"/>
              <a:gd name="connsiteX13" fmla="*/ 1815319 w 1900252"/>
              <a:gd name="connsiteY13" fmla="*/ 709613 h 1563745"/>
              <a:gd name="connsiteX14" fmla="*/ 1695460 w 1900252"/>
              <a:gd name="connsiteY14" fmla="*/ 531812 h 1563745"/>
              <a:gd name="connsiteX15" fmla="*/ 1556555 w 1900252"/>
              <a:gd name="connsiteY15" fmla="*/ 365125 h 1563745"/>
              <a:gd name="connsiteX16" fmla="*/ 1197780 w 1900252"/>
              <a:gd name="connsiteY16" fmla="*/ 0 h 1563745"/>
              <a:gd name="connsiteX0" fmla="*/ 548492 w 1900252"/>
              <a:gd name="connsiteY0" fmla="*/ 47625 h 1564133"/>
              <a:gd name="connsiteX1" fmla="*/ 338148 w 1900252"/>
              <a:gd name="connsiteY1" fmla="*/ 309564 h 1564133"/>
              <a:gd name="connsiteX2" fmla="*/ 207972 w 1900252"/>
              <a:gd name="connsiteY2" fmla="*/ 481013 h 1564133"/>
              <a:gd name="connsiteX3" fmla="*/ 69861 w 1900252"/>
              <a:gd name="connsiteY3" fmla="*/ 716757 h 1564133"/>
              <a:gd name="connsiteX4" fmla="*/ 11 w 1900252"/>
              <a:gd name="connsiteY4" fmla="*/ 973932 h 1564133"/>
              <a:gd name="connsiteX5" fmla="*/ 65892 w 1900252"/>
              <a:gd name="connsiteY5" fmla="*/ 1231900 h 1564133"/>
              <a:gd name="connsiteX6" fmla="*/ 228610 w 1900252"/>
              <a:gd name="connsiteY6" fmla="*/ 1389857 h 1564133"/>
              <a:gd name="connsiteX7" fmla="*/ 557223 w 1900252"/>
              <a:gd name="connsiteY7" fmla="*/ 1512887 h 1564133"/>
              <a:gd name="connsiteX8" fmla="*/ 910442 w 1900252"/>
              <a:gd name="connsiteY8" fmla="*/ 1562893 h 1564133"/>
              <a:gd name="connsiteX9" fmla="*/ 1309699 w 1900252"/>
              <a:gd name="connsiteY9" fmla="*/ 1538288 h 1564133"/>
              <a:gd name="connsiteX10" fmla="*/ 1635930 w 1900252"/>
              <a:gd name="connsiteY10" fmla="*/ 1427163 h 1564133"/>
              <a:gd name="connsiteX11" fmla="*/ 1818492 w 1900252"/>
              <a:gd name="connsiteY11" fmla="*/ 1261270 h 1564133"/>
              <a:gd name="connsiteX12" fmla="*/ 1900247 w 1900252"/>
              <a:gd name="connsiteY12" fmla="*/ 989012 h 1564133"/>
              <a:gd name="connsiteX13" fmla="*/ 1815319 w 1900252"/>
              <a:gd name="connsiteY13" fmla="*/ 709613 h 1564133"/>
              <a:gd name="connsiteX14" fmla="*/ 1695460 w 1900252"/>
              <a:gd name="connsiteY14" fmla="*/ 531812 h 1564133"/>
              <a:gd name="connsiteX15" fmla="*/ 1556555 w 1900252"/>
              <a:gd name="connsiteY15" fmla="*/ 365125 h 1564133"/>
              <a:gd name="connsiteX16" fmla="*/ 1197780 w 1900252"/>
              <a:gd name="connsiteY16" fmla="*/ 0 h 1564133"/>
              <a:gd name="connsiteX0" fmla="*/ 548492 w 1893903"/>
              <a:gd name="connsiteY0" fmla="*/ 47625 h 1564133"/>
              <a:gd name="connsiteX1" fmla="*/ 338148 w 1893903"/>
              <a:gd name="connsiteY1" fmla="*/ 309564 h 1564133"/>
              <a:gd name="connsiteX2" fmla="*/ 207972 w 1893903"/>
              <a:gd name="connsiteY2" fmla="*/ 481013 h 1564133"/>
              <a:gd name="connsiteX3" fmla="*/ 69861 w 1893903"/>
              <a:gd name="connsiteY3" fmla="*/ 716757 h 1564133"/>
              <a:gd name="connsiteX4" fmla="*/ 11 w 1893903"/>
              <a:gd name="connsiteY4" fmla="*/ 973932 h 1564133"/>
              <a:gd name="connsiteX5" fmla="*/ 65892 w 1893903"/>
              <a:gd name="connsiteY5" fmla="*/ 1231900 h 1564133"/>
              <a:gd name="connsiteX6" fmla="*/ 228610 w 1893903"/>
              <a:gd name="connsiteY6" fmla="*/ 1389857 h 1564133"/>
              <a:gd name="connsiteX7" fmla="*/ 557223 w 1893903"/>
              <a:gd name="connsiteY7" fmla="*/ 1512887 h 1564133"/>
              <a:gd name="connsiteX8" fmla="*/ 910442 w 1893903"/>
              <a:gd name="connsiteY8" fmla="*/ 1562893 h 1564133"/>
              <a:gd name="connsiteX9" fmla="*/ 1309699 w 1893903"/>
              <a:gd name="connsiteY9" fmla="*/ 1538288 h 1564133"/>
              <a:gd name="connsiteX10" fmla="*/ 1635930 w 1893903"/>
              <a:gd name="connsiteY10" fmla="*/ 1427163 h 1564133"/>
              <a:gd name="connsiteX11" fmla="*/ 1818492 w 1893903"/>
              <a:gd name="connsiteY11" fmla="*/ 1261270 h 1564133"/>
              <a:gd name="connsiteX12" fmla="*/ 1893897 w 1893903"/>
              <a:gd name="connsiteY12" fmla="*/ 985837 h 1564133"/>
              <a:gd name="connsiteX13" fmla="*/ 1815319 w 1893903"/>
              <a:gd name="connsiteY13" fmla="*/ 709613 h 1564133"/>
              <a:gd name="connsiteX14" fmla="*/ 1695460 w 1893903"/>
              <a:gd name="connsiteY14" fmla="*/ 531812 h 1564133"/>
              <a:gd name="connsiteX15" fmla="*/ 1556555 w 1893903"/>
              <a:gd name="connsiteY15" fmla="*/ 365125 h 1564133"/>
              <a:gd name="connsiteX16" fmla="*/ 1197780 w 1893903"/>
              <a:gd name="connsiteY16" fmla="*/ 0 h 1564133"/>
              <a:gd name="connsiteX0" fmla="*/ 553254 w 1893903"/>
              <a:gd name="connsiteY0" fmla="*/ 54769 h 1564133"/>
              <a:gd name="connsiteX1" fmla="*/ 338148 w 1893903"/>
              <a:gd name="connsiteY1" fmla="*/ 309564 h 1564133"/>
              <a:gd name="connsiteX2" fmla="*/ 207972 w 1893903"/>
              <a:gd name="connsiteY2" fmla="*/ 481013 h 1564133"/>
              <a:gd name="connsiteX3" fmla="*/ 69861 w 1893903"/>
              <a:gd name="connsiteY3" fmla="*/ 716757 h 1564133"/>
              <a:gd name="connsiteX4" fmla="*/ 11 w 1893903"/>
              <a:gd name="connsiteY4" fmla="*/ 973932 h 1564133"/>
              <a:gd name="connsiteX5" fmla="*/ 65892 w 1893903"/>
              <a:gd name="connsiteY5" fmla="*/ 1231900 h 1564133"/>
              <a:gd name="connsiteX6" fmla="*/ 228610 w 1893903"/>
              <a:gd name="connsiteY6" fmla="*/ 1389857 h 1564133"/>
              <a:gd name="connsiteX7" fmla="*/ 557223 w 1893903"/>
              <a:gd name="connsiteY7" fmla="*/ 1512887 h 1564133"/>
              <a:gd name="connsiteX8" fmla="*/ 910442 w 1893903"/>
              <a:gd name="connsiteY8" fmla="*/ 1562893 h 1564133"/>
              <a:gd name="connsiteX9" fmla="*/ 1309699 w 1893903"/>
              <a:gd name="connsiteY9" fmla="*/ 1538288 h 1564133"/>
              <a:gd name="connsiteX10" fmla="*/ 1635930 w 1893903"/>
              <a:gd name="connsiteY10" fmla="*/ 1427163 h 1564133"/>
              <a:gd name="connsiteX11" fmla="*/ 1818492 w 1893903"/>
              <a:gd name="connsiteY11" fmla="*/ 1261270 h 1564133"/>
              <a:gd name="connsiteX12" fmla="*/ 1893897 w 1893903"/>
              <a:gd name="connsiteY12" fmla="*/ 985837 h 1564133"/>
              <a:gd name="connsiteX13" fmla="*/ 1815319 w 1893903"/>
              <a:gd name="connsiteY13" fmla="*/ 709613 h 1564133"/>
              <a:gd name="connsiteX14" fmla="*/ 1695460 w 1893903"/>
              <a:gd name="connsiteY14" fmla="*/ 531812 h 1564133"/>
              <a:gd name="connsiteX15" fmla="*/ 1556555 w 1893903"/>
              <a:gd name="connsiteY15" fmla="*/ 365125 h 1564133"/>
              <a:gd name="connsiteX16" fmla="*/ 1197780 w 1893903"/>
              <a:gd name="connsiteY16" fmla="*/ 0 h 1564133"/>
              <a:gd name="connsiteX0" fmla="*/ 553254 w 1893903"/>
              <a:gd name="connsiteY0" fmla="*/ 14288 h 1523652"/>
              <a:gd name="connsiteX1" fmla="*/ 338148 w 1893903"/>
              <a:gd name="connsiteY1" fmla="*/ 269083 h 1523652"/>
              <a:gd name="connsiteX2" fmla="*/ 207972 w 1893903"/>
              <a:gd name="connsiteY2" fmla="*/ 440532 h 1523652"/>
              <a:gd name="connsiteX3" fmla="*/ 69861 w 1893903"/>
              <a:gd name="connsiteY3" fmla="*/ 676276 h 1523652"/>
              <a:gd name="connsiteX4" fmla="*/ 11 w 1893903"/>
              <a:gd name="connsiteY4" fmla="*/ 933451 h 1523652"/>
              <a:gd name="connsiteX5" fmla="*/ 65892 w 1893903"/>
              <a:gd name="connsiteY5" fmla="*/ 1191419 h 1523652"/>
              <a:gd name="connsiteX6" fmla="*/ 228610 w 1893903"/>
              <a:gd name="connsiteY6" fmla="*/ 1349376 h 1523652"/>
              <a:gd name="connsiteX7" fmla="*/ 557223 w 1893903"/>
              <a:gd name="connsiteY7" fmla="*/ 1472406 h 1523652"/>
              <a:gd name="connsiteX8" fmla="*/ 910442 w 1893903"/>
              <a:gd name="connsiteY8" fmla="*/ 1522412 h 1523652"/>
              <a:gd name="connsiteX9" fmla="*/ 1309699 w 1893903"/>
              <a:gd name="connsiteY9" fmla="*/ 1497807 h 1523652"/>
              <a:gd name="connsiteX10" fmla="*/ 1635930 w 1893903"/>
              <a:gd name="connsiteY10" fmla="*/ 1386682 h 1523652"/>
              <a:gd name="connsiteX11" fmla="*/ 1818492 w 1893903"/>
              <a:gd name="connsiteY11" fmla="*/ 1220789 h 1523652"/>
              <a:gd name="connsiteX12" fmla="*/ 1893897 w 1893903"/>
              <a:gd name="connsiteY12" fmla="*/ 945356 h 1523652"/>
              <a:gd name="connsiteX13" fmla="*/ 1815319 w 1893903"/>
              <a:gd name="connsiteY13" fmla="*/ 669132 h 1523652"/>
              <a:gd name="connsiteX14" fmla="*/ 1695460 w 1893903"/>
              <a:gd name="connsiteY14" fmla="*/ 491331 h 1523652"/>
              <a:gd name="connsiteX15" fmla="*/ 1556555 w 1893903"/>
              <a:gd name="connsiteY15" fmla="*/ 324644 h 1523652"/>
              <a:gd name="connsiteX16" fmla="*/ 1233499 w 1893903"/>
              <a:gd name="connsiteY16" fmla="*/ 0 h 1523652"/>
              <a:gd name="connsiteX0" fmla="*/ 553254 w 1893903"/>
              <a:gd name="connsiteY0" fmla="*/ 23813 h 1533177"/>
              <a:gd name="connsiteX1" fmla="*/ 338148 w 1893903"/>
              <a:gd name="connsiteY1" fmla="*/ 278608 h 1533177"/>
              <a:gd name="connsiteX2" fmla="*/ 207972 w 1893903"/>
              <a:gd name="connsiteY2" fmla="*/ 450057 h 1533177"/>
              <a:gd name="connsiteX3" fmla="*/ 69861 w 1893903"/>
              <a:gd name="connsiteY3" fmla="*/ 685801 h 1533177"/>
              <a:gd name="connsiteX4" fmla="*/ 11 w 1893903"/>
              <a:gd name="connsiteY4" fmla="*/ 942976 h 1533177"/>
              <a:gd name="connsiteX5" fmla="*/ 65892 w 1893903"/>
              <a:gd name="connsiteY5" fmla="*/ 1200944 h 1533177"/>
              <a:gd name="connsiteX6" fmla="*/ 228610 w 1893903"/>
              <a:gd name="connsiteY6" fmla="*/ 1358901 h 1533177"/>
              <a:gd name="connsiteX7" fmla="*/ 557223 w 1893903"/>
              <a:gd name="connsiteY7" fmla="*/ 1481931 h 1533177"/>
              <a:gd name="connsiteX8" fmla="*/ 910442 w 1893903"/>
              <a:gd name="connsiteY8" fmla="*/ 1531937 h 1533177"/>
              <a:gd name="connsiteX9" fmla="*/ 1309699 w 1893903"/>
              <a:gd name="connsiteY9" fmla="*/ 1507332 h 1533177"/>
              <a:gd name="connsiteX10" fmla="*/ 1635930 w 1893903"/>
              <a:gd name="connsiteY10" fmla="*/ 1396207 h 1533177"/>
              <a:gd name="connsiteX11" fmla="*/ 1818492 w 1893903"/>
              <a:gd name="connsiteY11" fmla="*/ 1230314 h 1533177"/>
              <a:gd name="connsiteX12" fmla="*/ 1893897 w 1893903"/>
              <a:gd name="connsiteY12" fmla="*/ 954881 h 1533177"/>
              <a:gd name="connsiteX13" fmla="*/ 1815319 w 1893903"/>
              <a:gd name="connsiteY13" fmla="*/ 678657 h 1533177"/>
              <a:gd name="connsiteX14" fmla="*/ 1695460 w 1893903"/>
              <a:gd name="connsiteY14" fmla="*/ 500856 h 1533177"/>
              <a:gd name="connsiteX15" fmla="*/ 1556555 w 1893903"/>
              <a:gd name="connsiteY15" fmla="*/ 334169 h 1533177"/>
              <a:gd name="connsiteX16" fmla="*/ 1233499 w 1893903"/>
              <a:gd name="connsiteY16" fmla="*/ 0 h 1533177"/>
              <a:gd name="connsiteX0" fmla="*/ 536585 w 1893903"/>
              <a:gd name="connsiteY0" fmla="*/ 40482 h 1533177"/>
              <a:gd name="connsiteX1" fmla="*/ 338148 w 1893903"/>
              <a:gd name="connsiteY1" fmla="*/ 278608 h 1533177"/>
              <a:gd name="connsiteX2" fmla="*/ 207972 w 1893903"/>
              <a:gd name="connsiteY2" fmla="*/ 450057 h 1533177"/>
              <a:gd name="connsiteX3" fmla="*/ 69861 w 1893903"/>
              <a:gd name="connsiteY3" fmla="*/ 685801 h 1533177"/>
              <a:gd name="connsiteX4" fmla="*/ 11 w 1893903"/>
              <a:gd name="connsiteY4" fmla="*/ 942976 h 1533177"/>
              <a:gd name="connsiteX5" fmla="*/ 65892 w 1893903"/>
              <a:gd name="connsiteY5" fmla="*/ 1200944 h 1533177"/>
              <a:gd name="connsiteX6" fmla="*/ 228610 w 1893903"/>
              <a:gd name="connsiteY6" fmla="*/ 1358901 h 1533177"/>
              <a:gd name="connsiteX7" fmla="*/ 557223 w 1893903"/>
              <a:gd name="connsiteY7" fmla="*/ 1481931 h 1533177"/>
              <a:gd name="connsiteX8" fmla="*/ 910442 w 1893903"/>
              <a:gd name="connsiteY8" fmla="*/ 1531937 h 1533177"/>
              <a:gd name="connsiteX9" fmla="*/ 1309699 w 1893903"/>
              <a:gd name="connsiteY9" fmla="*/ 1507332 h 1533177"/>
              <a:gd name="connsiteX10" fmla="*/ 1635930 w 1893903"/>
              <a:gd name="connsiteY10" fmla="*/ 1396207 h 1533177"/>
              <a:gd name="connsiteX11" fmla="*/ 1818492 w 1893903"/>
              <a:gd name="connsiteY11" fmla="*/ 1230314 h 1533177"/>
              <a:gd name="connsiteX12" fmla="*/ 1893897 w 1893903"/>
              <a:gd name="connsiteY12" fmla="*/ 954881 h 1533177"/>
              <a:gd name="connsiteX13" fmla="*/ 1815319 w 1893903"/>
              <a:gd name="connsiteY13" fmla="*/ 678657 h 1533177"/>
              <a:gd name="connsiteX14" fmla="*/ 1695460 w 1893903"/>
              <a:gd name="connsiteY14" fmla="*/ 500856 h 1533177"/>
              <a:gd name="connsiteX15" fmla="*/ 1556555 w 1893903"/>
              <a:gd name="connsiteY15" fmla="*/ 334169 h 1533177"/>
              <a:gd name="connsiteX16" fmla="*/ 1233499 w 1893903"/>
              <a:gd name="connsiteY16" fmla="*/ 0 h 153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3903" h="1533177">
                <a:moveTo>
                  <a:pt x="536585" y="40482"/>
                </a:moveTo>
                <a:cubicBezTo>
                  <a:pt x="392122" y="209154"/>
                  <a:pt x="392917" y="210346"/>
                  <a:pt x="338148" y="278608"/>
                </a:cubicBezTo>
                <a:cubicBezTo>
                  <a:pt x="283379" y="346870"/>
                  <a:pt x="252686" y="382192"/>
                  <a:pt x="207972" y="450057"/>
                </a:cubicBezTo>
                <a:cubicBezTo>
                  <a:pt x="163258" y="517922"/>
                  <a:pt x="104521" y="603648"/>
                  <a:pt x="69861" y="685801"/>
                </a:cubicBezTo>
                <a:cubicBezTo>
                  <a:pt x="35201" y="767954"/>
                  <a:pt x="672" y="857119"/>
                  <a:pt x="11" y="942976"/>
                </a:cubicBezTo>
                <a:cubicBezTo>
                  <a:pt x="-650" y="1028833"/>
                  <a:pt x="27792" y="1131623"/>
                  <a:pt x="65892" y="1200944"/>
                </a:cubicBezTo>
                <a:cubicBezTo>
                  <a:pt x="103992" y="1270265"/>
                  <a:pt x="146722" y="1312070"/>
                  <a:pt x="228610" y="1358901"/>
                </a:cubicBezTo>
                <a:cubicBezTo>
                  <a:pt x="310498" y="1405732"/>
                  <a:pt x="443584" y="1453092"/>
                  <a:pt x="557223" y="1481931"/>
                </a:cubicBezTo>
                <a:cubicBezTo>
                  <a:pt x="670862" y="1510770"/>
                  <a:pt x="785029" y="1527704"/>
                  <a:pt x="910442" y="1531937"/>
                </a:cubicBezTo>
                <a:cubicBezTo>
                  <a:pt x="1035855" y="1536171"/>
                  <a:pt x="1188784" y="1529954"/>
                  <a:pt x="1309699" y="1507332"/>
                </a:cubicBezTo>
                <a:cubicBezTo>
                  <a:pt x="1430614" y="1484710"/>
                  <a:pt x="1551131" y="1442377"/>
                  <a:pt x="1635930" y="1396207"/>
                </a:cubicBezTo>
                <a:cubicBezTo>
                  <a:pt x="1720729" y="1350037"/>
                  <a:pt x="1775498" y="1303868"/>
                  <a:pt x="1818492" y="1230314"/>
                </a:cubicBezTo>
                <a:cubicBezTo>
                  <a:pt x="1861486" y="1156760"/>
                  <a:pt x="1894426" y="1046824"/>
                  <a:pt x="1893897" y="954881"/>
                </a:cubicBezTo>
                <a:cubicBezTo>
                  <a:pt x="1893368" y="862938"/>
                  <a:pt x="1848392" y="754328"/>
                  <a:pt x="1815319" y="678657"/>
                </a:cubicBezTo>
                <a:cubicBezTo>
                  <a:pt x="1782246" y="602986"/>
                  <a:pt x="1738587" y="558271"/>
                  <a:pt x="1695460" y="500856"/>
                </a:cubicBezTo>
                <a:cubicBezTo>
                  <a:pt x="1652333" y="443441"/>
                  <a:pt x="1633548" y="417645"/>
                  <a:pt x="1556555" y="334169"/>
                </a:cubicBezTo>
                <a:cubicBezTo>
                  <a:pt x="1479562" y="250693"/>
                  <a:pt x="1363277" y="116681"/>
                  <a:pt x="1233499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3294510" y="2526662"/>
            <a:ext cx="2573294" cy="2677919"/>
          </a:xfrm>
          <a:custGeom>
            <a:avLst/>
            <a:gdLst>
              <a:gd name="connsiteX0" fmla="*/ 821099 w 2576294"/>
              <a:gd name="connsiteY0" fmla="*/ 99060 h 2720947"/>
              <a:gd name="connsiteX1" fmla="*/ 211499 w 2576294"/>
              <a:gd name="connsiteY1" fmla="*/ 784860 h 2720947"/>
              <a:gd name="connsiteX2" fmla="*/ 36239 w 2576294"/>
              <a:gd name="connsiteY2" fmla="*/ 1485900 h 2720947"/>
              <a:gd name="connsiteX3" fmla="*/ 5759 w 2576294"/>
              <a:gd name="connsiteY3" fmla="*/ 1714500 h 2720947"/>
              <a:gd name="connsiteX4" fmla="*/ 36239 w 2576294"/>
              <a:gd name="connsiteY4" fmla="*/ 2232660 h 2720947"/>
              <a:gd name="connsiteX5" fmla="*/ 341039 w 2576294"/>
              <a:gd name="connsiteY5" fmla="*/ 2491740 h 2720947"/>
              <a:gd name="connsiteX6" fmla="*/ 729659 w 2576294"/>
              <a:gd name="connsiteY6" fmla="*/ 2651760 h 2720947"/>
              <a:gd name="connsiteX7" fmla="*/ 1278299 w 2576294"/>
              <a:gd name="connsiteY7" fmla="*/ 2720340 h 2720947"/>
              <a:gd name="connsiteX8" fmla="*/ 1750739 w 2576294"/>
              <a:gd name="connsiteY8" fmla="*/ 2674620 h 2720947"/>
              <a:gd name="connsiteX9" fmla="*/ 2139359 w 2576294"/>
              <a:gd name="connsiteY9" fmla="*/ 2506980 h 2720947"/>
              <a:gd name="connsiteX10" fmla="*/ 2406059 w 2576294"/>
              <a:gd name="connsiteY10" fmla="*/ 2186940 h 2720947"/>
              <a:gd name="connsiteX11" fmla="*/ 2558459 w 2576294"/>
              <a:gd name="connsiteY11" fmla="*/ 1722120 h 2720947"/>
              <a:gd name="connsiteX12" fmla="*/ 2527979 w 2576294"/>
              <a:gd name="connsiteY12" fmla="*/ 1196340 h 2720947"/>
              <a:gd name="connsiteX13" fmla="*/ 2154599 w 2576294"/>
              <a:gd name="connsiteY13" fmla="*/ 541020 h 2720947"/>
              <a:gd name="connsiteX14" fmla="*/ 1552619 w 2576294"/>
              <a:gd name="connsiteY14" fmla="*/ 0 h 2720947"/>
              <a:gd name="connsiteX0" fmla="*/ 850350 w 2605545"/>
              <a:gd name="connsiteY0" fmla="*/ 99060 h 2720947"/>
              <a:gd name="connsiteX1" fmla="*/ 240750 w 2605545"/>
              <a:gd name="connsiteY1" fmla="*/ 784860 h 2720947"/>
              <a:gd name="connsiteX2" fmla="*/ 12150 w 2605545"/>
              <a:gd name="connsiteY2" fmla="*/ 1485900 h 2720947"/>
              <a:gd name="connsiteX3" fmla="*/ 35010 w 2605545"/>
              <a:gd name="connsiteY3" fmla="*/ 1714500 h 2720947"/>
              <a:gd name="connsiteX4" fmla="*/ 65490 w 2605545"/>
              <a:gd name="connsiteY4" fmla="*/ 2232660 h 2720947"/>
              <a:gd name="connsiteX5" fmla="*/ 370290 w 2605545"/>
              <a:gd name="connsiteY5" fmla="*/ 2491740 h 2720947"/>
              <a:gd name="connsiteX6" fmla="*/ 758910 w 2605545"/>
              <a:gd name="connsiteY6" fmla="*/ 2651760 h 2720947"/>
              <a:gd name="connsiteX7" fmla="*/ 1307550 w 2605545"/>
              <a:gd name="connsiteY7" fmla="*/ 2720340 h 2720947"/>
              <a:gd name="connsiteX8" fmla="*/ 1779990 w 2605545"/>
              <a:gd name="connsiteY8" fmla="*/ 2674620 h 2720947"/>
              <a:gd name="connsiteX9" fmla="*/ 2168610 w 2605545"/>
              <a:gd name="connsiteY9" fmla="*/ 2506980 h 2720947"/>
              <a:gd name="connsiteX10" fmla="*/ 2435310 w 2605545"/>
              <a:gd name="connsiteY10" fmla="*/ 2186940 h 2720947"/>
              <a:gd name="connsiteX11" fmla="*/ 2587710 w 2605545"/>
              <a:gd name="connsiteY11" fmla="*/ 1722120 h 2720947"/>
              <a:gd name="connsiteX12" fmla="*/ 2557230 w 2605545"/>
              <a:gd name="connsiteY12" fmla="*/ 1196340 h 2720947"/>
              <a:gd name="connsiteX13" fmla="*/ 2183850 w 2605545"/>
              <a:gd name="connsiteY13" fmla="*/ 541020 h 2720947"/>
              <a:gd name="connsiteX14" fmla="*/ 1581870 w 2605545"/>
              <a:gd name="connsiteY14" fmla="*/ 0 h 2720947"/>
              <a:gd name="connsiteX0" fmla="*/ 874352 w 2629547"/>
              <a:gd name="connsiteY0" fmla="*/ 99060 h 2720947"/>
              <a:gd name="connsiteX1" fmla="*/ 264752 w 2629547"/>
              <a:gd name="connsiteY1" fmla="*/ 784860 h 2720947"/>
              <a:gd name="connsiteX2" fmla="*/ 36152 w 2629547"/>
              <a:gd name="connsiteY2" fmla="*/ 1485900 h 2720947"/>
              <a:gd name="connsiteX3" fmla="*/ 5672 w 2629547"/>
              <a:gd name="connsiteY3" fmla="*/ 1760220 h 2720947"/>
              <a:gd name="connsiteX4" fmla="*/ 89492 w 2629547"/>
              <a:gd name="connsiteY4" fmla="*/ 2232660 h 2720947"/>
              <a:gd name="connsiteX5" fmla="*/ 394292 w 2629547"/>
              <a:gd name="connsiteY5" fmla="*/ 2491740 h 2720947"/>
              <a:gd name="connsiteX6" fmla="*/ 782912 w 2629547"/>
              <a:gd name="connsiteY6" fmla="*/ 2651760 h 2720947"/>
              <a:gd name="connsiteX7" fmla="*/ 1331552 w 2629547"/>
              <a:gd name="connsiteY7" fmla="*/ 2720340 h 2720947"/>
              <a:gd name="connsiteX8" fmla="*/ 1803992 w 2629547"/>
              <a:gd name="connsiteY8" fmla="*/ 2674620 h 2720947"/>
              <a:gd name="connsiteX9" fmla="*/ 2192612 w 2629547"/>
              <a:gd name="connsiteY9" fmla="*/ 2506980 h 2720947"/>
              <a:gd name="connsiteX10" fmla="*/ 2459312 w 2629547"/>
              <a:gd name="connsiteY10" fmla="*/ 2186940 h 2720947"/>
              <a:gd name="connsiteX11" fmla="*/ 2611712 w 2629547"/>
              <a:gd name="connsiteY11" fmla="*/ 1722120 h 2720947"/>
              <a:gd name="connsiteX12" fmla="*/ 2581232 w 2629547"/>
              <a:gd name="connsiteY12" fmla="*/ 1196340 h 2720947"/>
              <a:gd name="connsiteX13" fmla="*/ 2207852 w 2629547"/>
              <a:gd name="connsiteY13" fmla="*/ 541020 h 2720947"/>
              <a:gd name="connsiteX14" fmla="*/ 1605872 w 2629547"/>
              <a:gd name="connsiteY14" fmla="*/ 0 h 2720947"/>
              <a:gd name="connsiteX0" fmla="*/ 878858 w 2634053"/>
              <a:gd name="connsiteY0" fmla="*/ 99060 h 2720947"/>
              <a:gd name="connsiteX1" fmla="*/ 269258 w 2634053"/>
              <a:gd name="connsiteY1" fmla="*/ 784860 h 2720947"/>
              <a:gd name="connsiteX2" fmla="*/ 40658 w 2634053"/>
              <a:gd name="connsiteY2" fmla="*/ 1485900 h 2720947"/>
              <a:gd name="connsiteX3" fmla="*/ 10178 w 2634053"/>
              <a:gd name="connsiteY3" fmla="*/ 1760220 h 2720947"/>
              <a:gd name="connsiteX4" fmla="*/ 154958 w 2634053"/>
              <a:gd name="connsiteY4" fmla="*/ 2240280 h 2720947"/>
              <a:gd name="connsiteX5" fmla="*/ 398798 w 2634053"/>
              <a:gd name="connsiteY5" fmla="*/ 2491740 h 2720947"/>
              <a:gd name="connsiteX6" fmla="*/ 787418 w 2634053"/>
              <a:gd name="connsiteY6" fmla="*/ 2651760 h 2720947"/>
              <a:gd name="connsiteX7" fmla="*/ 1336058 w 2634053"/>
              <a:gd name="connsiteY7" fmla="*/ 2720340 h 2720947"/>
              <a:gd name="connsiteX8" fmla="*/ 1808498 w 2634053"/>
              <a:gd name="connsiteY8" fmla="*/ 2674620 h 2720947"/>
              <a:gd name="connsiteX9" fmla="*/ 2197118 w 2634053"/>
              <a:gd name="connsiteY9" fmla="*/ 2506980 h 2720947"/>
              <a:gd name="connsiteX10" fmla="*/ 2463818 w 2634053"/>
              <a:gd name="connsiteY10" fmla="*/ 2186940 h 2720947"/>
              <a:gd name="connsiteX11" fmla="*/ 2616218 w 2634053"/>
              <a:gd name="connsiteY11" fmla="*/ 1722120 h 2720947"/>
              <a:gd name="connsiteX12" fmla="*/ 2585738 w 2634053"/>
              <a:gd name="connsiteY12" fmla="*/ 1196340 h 2720947"/>
              <a:gd name="connsiteX13" fmla="*/ 2212358 w 2634053"/>
              <a:gd name="connsiteY13" fmla="*/ 541020 h 2720947"/>
              <a:gd name="connsiteX14" fmla="*/ 1610378 w 2634053"/>
              <a:gd name="connsiteY14" fmla="*/ 0 h 2720947"/>
              <a:gd name="connsiteX0" fmla="*/ 878858 w 2634053"/>
              <a:gd name="connsiteY0" fmla="*/ 99060 h 2687928"/>
              <a:gd name="connsiteX1" fmla="*/ 269258 w 2634053"/>
              <a:gd name="connsiteY1" fmla="*/ 784860 h 2687928"/>
              <a:gd name="connsiteX2" fmla="*/ 40658 w 2634053"/>
              <a:gd name="connsiteY2" fmla="*/ 1485900 h 2687928"/>
              <a:gd name="connsiteX3" fmla="*/ 10178 w 2634053"/>
              <a:gd name="connsiteY3" fmla="*/ 1760220 h 2687928"/>
              <a:gd name="connsiteX4" fmla="*/ 154958 w 2634053"/>
              <a:gd name="connsiteY4" fmla="*/ 2240280 h 2687928"/>
              <a:gd name="connsiteX5" fmla="*/ 398798 w 2634053"/>
              <a:gd name="connsiteY5" fmla="*/ 2491740 h 2687928"/>
              <a:gd name="connsiteX6" fmla="*/ 787418 w 2634053"/>
              <a:gd name="connsiteY6" fmla="*/ 2651760 h 2687928"/>
              <a:gd name="connsiteX7" fmla="*/ 1381778 w 2634053"/>
              <a:gd name="connsiteY7" fmla="*/ 2674620 h 2687928"/>
              <a:gd name="connsiteX8" fmla="*/ 1808498 w 2634053"/>
              <a:gd name="connsiteY8" fmla="*/ 2674620 h 2687928"/>
              <a:gd name="connsiteX9" fmla="*/ 2197118 w 2634053"/>
              <a:gd name="connsiteY9" fmla="*/ 2506980 h 2687928"/>
              <a:gd name="connsiteX10" fmla="*/ 2463818 w 2634053"/>
              <a:gd name="connsiteY10" fmla="*/ 2186940 h 2687928"/>
              <a:gd name="connsiteX11" fmla="*/ 2616218 w 2634053"/>
              <a:gd name="connsiteY11" fmla="*/ 1722120 h 2687928"/>
              <a:gd name="connsiteX12" fmla="*/ 2585738 w 2634053"/>
              <a:gd name="connsiteY12" fmla="*/ 1196340 h 2687928"/>
              <a:gd name="connsiteX13" fmla="*/ 2212358 w 2634053"/>
              <a:gd name="connsiteY13" fmla="*/ 541020 h 2687928"/>
              <a:gd name="connsiteX14" fmla="*/ 1610378 w 2634053"/>
              <a:gd name="connsiteY14" fmla="*/ 0 h 2687928"/>
              <a:gd name="connsiteX0" fmla="*/ 878858 w 2634053"/>
              <a:gd name="connsiteY0" fmla="*/ 99060 h 2677724"/>
              <a:gd name="connsiteX1" fmla="*/ 269258 w 2634053"/>
              <a:gd name="connsiteY1" fmla="*/ 784860 h 2677724"/>
              <a:gd name="connsiteX2" fmla="*/ 40658 w 2634053"/>
              <a:gd name="connsiteY2" fmla="*/ 1485900 h 2677724"/>
              <a:gd name="connsiteX3" fmla="*/ 10178 w 2634053"/>
              <a:gd name="connsiteY3" fmla="*/ 1760220 h 2677724"/>
              <a:gd name="connsiteX4" fmla="*/ 154958 w 2634053"/>
              <a:gd name="connsiteY4" fmla="*/ 2240280 h 2677724"/>
              <a:gd name="connsiteX5" fmla="*/ 398798 w 2634053"/>
              <a:gd name="connsiteY5" fmla="*/ 2491740 h 2677724"/>
              <a:gd name="connsiteX6" fmla="*/ 787418 w 2634053"/>
              <a:gd name="connsiteY6" fmla="*/ 2651760 h 2677724"/>
              <a:gd name="connsiteX7" fmla="*/ 1381778 w 2634053"/>
              <a:gd name="connsiteY7" fmla="*/ 2674620 h 2677724"/>
              <a:gd name="connsiteX8" fmla="*/ 1854218 w 2634053"/>
              <a:gd name="connsiteY8" fmla="*/ 2621280 h 2677724"/>
              <a:gd name="connsiteX9" fmla="*/ 2197118 w 2634053"/>
              <a:gd name="connsiteY9" fmla="*/ 2506980 h 2677724"/>
              <a:gd name="connsiteX10" fmla="*/ 2463818 w 2634053"/>
              <a:gd name="connsiteY10" fmla="*/ 2186940 h 2677724"/>
              <a:gd name="connsiteX11" fmla="*/ 2616218 w 2634053"/>
              <a:gd name="connsiteY11" fmla="*/ 1722120 h 2677724"/>
              <a:gd name="connsiteX12" fmla="*/ 2585738 w 2634053"/>
              <a:gd name="connsiteY12" fmla="*/ 1196340 h 2677724"/>
              <a:gd name="connsiteX13" fmla="*/ 2212358 w 2634053"/>
              <a:gd name="connsiteY13" fmla="*/ 541020 h 2677724"/>
              <a:gd name="connsiteX14" fmla="*/ 1610378 w 2634053"/>
              <a:gd name="connsiteY14" fmla="*/ 0 h 2677724"/>
              <a:gd name="connsiteX0" fmla="*/ 878858 w 2634053"/>
              <a:gd name="connsiteY0" fmla="*/ 99060 h 2677724"/>
              <a:gd name="connsiteX1" fmla="*/ 269258 w 2634053"/>
              <a:gd name="connsiteY1" fmla="*/ 784860 h 2677724"/>
              <a:gd name="connsiteX2" fmla="*/ 40658 w 2634053"/>
              <a:gd name="connsiteY2" fmla="*/ 1485900 h 2677724"/>
              <a:gd name="connsiteX3" fmla="*/ 10178 w 2634053"/>
              <a:gd name="connsiteY3" fmla="*/ 1760220 h 2677724"/>
              <a:gd name="connsiteX4" fmla="*/ 154958 w 2634053"/>
              <a:gd name="connsiteY4" fmla="*/ 2240280 h 2677724"/>
              <a:gd name="connsiteX5" fmla="*/ 398798 w 2634053"/>
              <a:gd name="connsiteY5" fmla="*/ 2491740 h 2677724"/>
              <a:gd name="connsiteX6" fmla="*/ 787418 w 2634053"/>
              <a:gd name="connsiteY6" fmla="*/ 2651760 h 2677724"/>
              <a:gd name="connsiteX7" fmla="*/ 1381778 w 2634053"/>
              <a:gd name="connsiteY7" fmla="*/ 2674620 h 2677724"/>
              <a:gd name="connsiteX8" fmla="*/ 1854218 w 2634053"/>
              <a:gd name="connsiteY8" fmla="*/ 2621280 h 2677724"/>
              <a:gd name="connsiteX9" fmla="*/ 2204738 w 2634053"/>
              <a:gd name="connsiteY9" fmla="*/ 2468880 h 2677724"/>
              <a:gd name="connsiteX10" fmla="*/ 2463818 w 2634053"/>
              <a:gd name="connsiteY10" fmla="*/ 2186940 h 2677724"/>
              <a:gd name="connsiteX11" fmla="*/ 2616218 w 2634053"/>
              <a:gd name="connsiteY11" fmla="*/ 1722120 h 2677724"/>
              <a:gd name="connsiteX12" fmla="*/ 2585738 w 2634053"/>
              <a:gd name="connsiteY12" fmla="*/ 1196340 h 2677724"/>
              <a:gd name="connsiteX13" fmla="*/ 2212358 w 2634053"/>
              <a:gd name="connsiteY13" fmla="*/ 541020 h 2677724"/>
              <a:gd name="connsiteX14" fmla="*/ 1610378 w 2634053"/>
              <a:gd name="connsiteY14" fmla="*/ 0 h 2677724"/>
              <a:gd name="connsiteX0" fmla="*/ 878858 w 2634053"/>
              <a:gd name="connsiteY0" fmla="*/ 99060 h 2675033"/>
              <a:gd name="connsiteX1" fmla="*/ 269258 w 2634053"/>
              <a:gd name="connsiteY1" fmla="*/ 784860 h 2675033"/>
              <a:gd name="connsiteX2" fmla="*/ 40658 w 2634053"/>
              <a:gd name="connsiteY2" fmla="*/ 1485900 h 2675033"/>
              <a:gd name="connsiteX3" fmla="*/ 10178 w 2634053"/>
              <a:gd name="connsiteY3" fmla="*/ 1760220 h 2675033"/>
              <a:gd name="connsiteX4" fmla="*/ 154958 w 2634053"/>
              <a:gd name="connsiteY4" fmla="*/ 2240280 h 2675033"/>
              <a:gd name="connsiteX5" fmla="*/ 398798 w 2634053"/>
              <a:gd name="connsiteY5" fmla="*/ 2491740 h 2675033"/>
              <a:gd name="connsiteX6" fmla="*/ 779798 w 2634053"/>
              <a:gd name="connsiteY6" fmla="*/ 2598420 h 2675033"/>
              <a:gd name="connsiteX7" fmla="*/ 1381778 w 2634053"/>
              <a:gd name="connsiteY7" fmla="*/ 2674620 h 2675033"/>
              <a:gd name="connsiteX8" fmla="*/ 1854218 w 2634053"/>
              <a:gd name="connsiteY8" fmla="*/ 2621280 h 2675033"/>
              <a:gd name="connsiteX9" fmla="*/ 2204738 w 2634053"/>
              <a:gd name="connsiteY9" fmla="*/ 2468880 h 2675033"/>
              <a:gd name="connsiteX10" fmla="*/ 2463818 w 2634053"/>
              <a:gd name="connsiteY10" fmla="*/ 2186940 h 2675033"/>
              <a:gd name="connsiteX11" fmla="*/ 2616218 w 2634053"/>
              <a:gd name="connsiteY11" fmla="*/ 1722120 h 2675033"/>
              <a:gd name="connsiteX12" fmla="*/ 2585738 w 2634053"/>
              <a:gd name="connsiteY12" fmla="*/ 1196340 h 2675033"/>
              <a:gd name="connsiteX13" fmla="*/ 2212358 w 2634053"/>
              <a:gd name="connsiteY13" fmla="*/ 541020 h 2675033"/>
              <a:gd name="connsiteX14" fmla="*/ 1610378 w 2634053"/>
              <a:gd name="connsiteY14" fmla="*/ 0 h 2675033"/>
              <a:gd name="connsiteX0" fmla="*/ 878858 w 2634053"/>
              <a:gd name="connsiteY0" fmla="*/ 99060 h 2675033"/>
              <a:gd name="connsiteX1" fmla="*/ 269258 w 2634053"/>
              <a:gd name="connsiteY1" fmla="*/ 784860 h 2675033"/>
              <a:gd name="connsiteX2" fmla="*/ 40658 w 2634053"/>
              <a:gd name="connsiteY2" fmla="*/ 1485900 h 2675033"/>
              <a:gd name="connsiteX3" fmla="*/ 10178 w 2634053"/>
              <a:gd name="connsiteY3" fmla="*/ 1760220 h 2675033"/>
              <a:gd name="connsiteX4" fmla="*/ 154958 w 2634053"/>
              <a:gd name="connsiteY4" fmla="*/ 2240280 h 2675033"/>
              <a:gd name="connsiteX5" fmla="*/ 398798 w 2634053"/>
              <a:gd name="connsiteY5" fmla="*/ 2491740 h 2675033"/>
              <a:gd name="connsiteX6" fmla="*/ 779798 w 2634053"/>
              <a:gd name="connsiteY6" fmla="*/ 2598420 h 2675033"/>
              <a:gd name="connsiteX7" fmla="*/ 1320818 w 2634053"/>
              <a:gd name="connsiteY7" fmla="*/ 2674620 h 2675033"/>
              <a:gd name="connsiteX8" fmla="*/ 1854218 w 2634053"/>
              <a:gd name="connsiteY8" fmla="*/ 2621280 h 2675033"/>
              <a:gd name="connsiteX9" fmla="*/ 2204738 w 2634053"/>
              <a:gd name="connsiteY9" fmla="*/ 2468880 h 2675033"/>
              <a:gd name="connsiteX10" fmla="*/ 2463818 w 2634053"/>
              <a:gd name="connsiteY10" fmla="*/ 2186940 h 2675033"/>
              <a:gd name="connsiteX11" fmla="*/ 2616218 w 2634053"/>
              <a:gd name="connsiteY11" fmla="*/ 1722120 h 2675033"/>
              <a:gd name="connsiteX12" fmla="*/ 2585738 w 2634053"/>
              <a:gd name="connsiteY12" fmla="*/ 1196340 h 2675033"/>
              <a:gd name="connsiteX13" fmla="*/ 2212358 w 2634053"/>
              <a:gd name="connsiteY13" fmla="*/ 541020 h 2675033"/>
              <a:gd name="connsiteX14" fmla="*/ 1610378 w 2634053"/>
              <a:gd name="connsiteY14" fmla="*/ 0 h 2675033"/>
              <a:gd name="connsiteX0" fmla="*/ 878858 w 2634053"/>
              <a:gd name="connsiteY0" fmla="*/ 99060 h 2674676"/>
              <a:gd name="connsiteX1" fmla="*/ 269258 w 2634053"/>
              <a:gd name="connsiteY1" fmla="*/ 784860 h 2674676"/>
              <a:gd name="connsiteX2" fmla="*/ 40658 w 2634053"/>
              <a:gd name="connsiteY2" fmla="*/ 1485900 h 2674676"/>
              <a:gd name="connsiteX3" fmla="*/ 10178 w 2634053"/>
              <a:gd name="connsiteY3" fmla="*/ 1760220 h 2674676"/>
              <a:gd name="connsiteX4" fmla="*/ 154958 w 2634053"/>
              <a:gd name="connsiteY4" fmla="*/ 2240280 h 2674676"/>
              <a:gd name="connsiteX5" fmla="*/ 398798 w 2634053"/>
              <a:gd name="connsiteY5" fmla="*/ 2491740 h 2674676"/>
              <a:gd name="connsiteX6" fmla="*/ 787418 w 2634053"/>
              <a:gd name="connsiteY6" fmla="*/ 2613660 h 2674676"/>
              <a:gd name="connsiteX7" fmla="*/ 1320818 w 2634053"/>
              <a:gd name="connsiteY7" fmla="*/ 2674620 h 2674676"/>
              <a:gd name="connsiteX8" fmla="*/ 1854218 w 2634053"/>
              <a:gd name="connsiteY8" fmla="*/ 2621280 h 2674676"/>
              <a:gd name="connsiteX9" fmla="*/ 2204738 w 2634053"/>
              <a:gd name="connsiteY9" fmla="*/ 2468880 h 2674676"/>
              <a:gd name="connsiteX10" fmla="*/ 2463818 w 2634053"/>
              <a:gd name="connsiteY10" fmla="*/ 2186940 h 2674676"/>
              <a:gd name="connsiteX11" fmla="*/ 2616218 w 2634053"/>
              <a:gd name="connsiteY11" fmla="*/ 1722120 h 2674676"/>
              <a:gd name="connsiteX12" fmla="*/ 2585738 w 2634053"/>
              <a:gd name="connsiteY12" fmla="*/ 1196340 h 2674676"/>
              <a:gd name="connsiteX13" fmla="*/ 2212358 w 2634053"/>
              <a:gd name="connsiteY13" fmla="*/ 541020 h 2674676"/>
              <a:gd name="connsiteX14" fmla="*/ 1610378 w 2634053"/>
              <a:gd name="connsiteY14" fmla="*/ 0 h 2674676"/>
              <a:gd name="connsiteX0" fmla="*/ 878858 w 2634053"/>
              <a:gd name="connsiteY0" fmla="*/ 99060 h 2674676"/>
              <a:gd name="connsiteX1" fmla="*/ 269258 w 2634053"/>
              <a:gd name="connsiteY1" fmla="*/ 784860 h 2674676"/>
              <a:gd name="connsiteX2" fmla="*/ 40658 w 2634053"/>
              <a:gd name="connsiteY2" fmla="*/ 1485900 h 2674676"/>
              <a:gd name="connsiteX3" fmla="*/ 10178 w 2634053"/>
              <a:gd name="connsiteY3" fmla="*/ 1760220 h 2674676"/>
              <a:gd name="connsiteX4" fmla="*/ 154958 w 2634053"/>
              <a:gd name="connsiteY4" fmla="*/ 2240280 h 2674676"/>
              <a:gd name="connsiteX5" fmla="*/ 375938 w 2634053"/>
              <a:gd name="connsiteY5" fmla="*/ 2415540 h 2674676"/>
              <a:gd name="connsiteX6" fmla="*/ 787418 w 2634053"/>
              <a:gd name="connsiteY6" fmla="*/ 2613660 h 2674676"/>
              <a:gd name="connsiteX7" fmla="*/ 1320818 w 2634053"/>
              <a:gd name="connsiteY7" fmla="*/ 2674620 h 2674676"/>
              <a:gd name="connsiteX8" fmla="*/ 1854218 w 2634053"/>
              <a:gd name="connsiteY8" fmla="*/ 2621280 h 2674676"/>
              <a:gd name="connsiteX9" fmla="*/ 2204738 w 2634053"/>
              <a:gd name="connsiteY9" fmla="*/ 2468880 h 2674676"/>
              <a:gd name="connsiteX10" fmla="*/ 2463818 w 2634053"/>
              <a:gd name="connsiteY10" fmla="*/ 2186940 h 2674676"/>
              <a:gd name="connsiteX11" fmla="*/ 2616218 w 2634053"/>
              <a:gd name="connsiteY11" fmla="*/ 1722120 h 2674676"/>
              <a:gd name="connsiteX12" fmla="*/ 2585738 w 2634053"/>
              <a:gd name="connsiteY12" fmla="*/ 1196340 h 2674676"/>
              <a:gd name="connsiteX13" fmla="*/ 2212358 w 2634053"/>
              <a:gd name="connsiteY13" fmla="*/ 541020 h 2674676"/>
              <a:gd name="connsiteX14" fmla="*/ 1610378 w 2634053"/>
              <a:gd name="connsiteY14" fmla="*/ 0 h 2674676"/>
              <a:gd name="connsiteX0" fmla="*/ 879422 w 2634617"/>
              <a:gd name="connsiteY0" fmla="*/ 99060 h 2674676"/>
              <a:gd name="connsiteX1" fmla="*/ 269822 w 2634617"/>
              <a:gd name="connsiteY1" fmla="*/ 784860 h 2674676"/>
              <a:gd name="connsiteX2" fmla="*/ 41222 w 2634617"/>
              <a:gd name="connsiteY2" fmla="*/ 1485900 h 2674676"/>
              <a:gd name="connsiteX3" fmla="*/ 10742 w 2634617"/>
              <a:gd name="connsiteY3" fmla="*/ 1760220 h 2674676"/>
              <a:gd name="connsiteX4" fmla="*/ 163142 w 2634617"/>
              <a:gd name="connsiteY4" fmla="*/ 2179320 h 2674676"/>
              <a:gd name="connsiteX5" fmla="*/ 376502 w 2634617"/>
              <a:gd name="connsiteY5" fmla="*/ 2415540 h 2674676"/>
              <a:gd name="connsiteX6" fmla="*/ 787982 w 2634617"/>
              <a:gd name="connsiteY6" fmla="*/ 2613660 h 2674676"/>
              <a:gd name="connsiteX7" fmla="*/ 1321382 w 2634617"/>
              <a:gd name="connsiteY7" fmla="*/ 2674620 h 2674676"/>
              <a:gd name="connsiteX8" fmla="*/ 1854782 w 2634617"/>
              <a:gd name="connsiteY8" fmla="*/ 2621280 h 2674676"/>
              <a:gd name="connsiteX9" fmla="*/ 2205302 w 2634617"/>
              <a:gd name="connsiteY9" fmla="*/ 2468880 h 2674676"/>
              <a:gd name="connsiteX10" fmla="*/ 2464382 w 2634617"/>
              <a:gd name="connsiteY10" fmla="*/ 2186940 h 2674676"/>
              <a:gd name="connsiteX11" fmla="*/ 2616782 w 2634617"/>
              <a:gd name="connsiteY11" fmla="*/ 1722120 h 2674676"/>
              <a:gd name="connsiteX12" fmla="*/ 2586302 w 2634617"/>
              <a:gd name="connsiteY12" fmla="*/ 1196340 h 2674676"/>
              <a:gd name="connsiteX13" fmla="*/ 2212922 w 2634617"/>
              <a:gd name="connsiteY13" fmla="*/ 541020 h 2674676"/>
              <a:gd name="connsiteX14" fmla="*/ 1610942 w 2634617"/>
              <a:gd name="connsiteY14" fmla="*/ 0 h 2674676"/>
              <a:gd name="connsiteX0" fmla="*/ 860594 w 2615789"/>
              <a:gd name="connsiteY0" fmla="*/ 99060 h 2674676"/>
              <a:gd name="connsiteX1" fmla="*/ 250994 w 2615789"/>
              <a:gd name="connsiteY1" fmla="*/ 784860 h 2674676"/>
              <a:gd name="connsiteX2" fmla="*/ 22394 w 2615789"/>
              <a:gd name="connsiteY2" fmla="*/ 1485900 h 2674676"/>
              <a:gd name="connsiteX3" fmla="*/ 22394 w 2615789"/>
              <a:gd name="connsiteY3" fmla="*/ 1752600 h 2674676"/>
              <a:gd name="connsiteX4" fmla="*/ 144314 w 2615789"/>
              <a:gd name="connsiteY4" fmla="*/ 2179320 h 2674676"/>
              <a:gd name="connsiteX5" fmla="*/ 357674 w 2615789"/>
              <a:gd name="connsiteY5" fmla="*/ 2415540 h 2674676"/>
              <a:gd name="connsiteX6" fmla="*/ 769154 w 2615789"/>
              <a:gd name="connsiteY6" fmla="*/ 2613660 h 2674676"/>
              <a:gd name="connsiteX7" fmla="*/ 1302554 w 2615789"/>
              <a:gd name="connsiteY7" fmla="*/ 2674620 h 2674676"/>
              <a:gd name="connsiteX8" fmla="*/ 1835954 w 2615789"/>
              <a:gd name="connsiteY8" fmla="*/ 2621280 h 2674676"/>
              <a:gd name="connsiteX9" fmla="*/ 2186474 w 2615789"/>
              <a:gd name="connsiteY9" fmla="*/ 2468880 h 2674676"/>
              <a:gd name="connsiteX10" fmla="*/ 2445554 w 2615789"/>
              <a:gd name="connsiteY10" fmla="*/ 2186940 h 2674676"/>
              <a:gd name="connsiteX11" fmla="*/ 2597954 w 2615789"/>
              <a:gd name="connsiteY11" fmla="*/ 1722120 h 2674676"/>
              <a:gd name="connsiteX12" fmla="*/ 2567474 w 2615789"/>
              <a:gd name="connsiteY12" fmla="*/ 1196340 h 2674676"/>
              <a:gd name="connsiteX13" fmla="*/ 2194094 w 2615789"/>
              <a:gd name="connsiteY13" fmla="*/ 541020 h 2674676"/>
              <a:gd name="connsiteX14" fmla="*/ 1592114 w 2615789"/>
              <a:gd name="connsiteY14" fmla="*/ 0 h 2674676"/>
              <a:gd name="connsiteX0" fmla="*/ 840870 w 2596065"/>
              <a:gd name="connsiteY0" fmla="*/ 99060 h 2674676"/>
              <a:gd name="connsiteX1" fmla="*/ 231270 w 2596065"/>
              <a:gd name="connsiteY1" fmla="*/ 784860 h 2674676"/>
              <a:gd name="connsiteX2" fmla="*/ 56010 w 2596065"/>
              <a:gd name="connsiteY2" fmla="*/ 1272540 h 2674676"/>
              <a:gd name="connsiteX3" fmla="*/ 2670 w 2596065"/>
              <a:gd name="connsiteY3" fmla="*/ 1752600 h 2674676"/>
              <a:gd name="connsiteX4" fmla="*/ 124590 w 2596065"/>
              <a:gd name="connsiteY4" fmla="*/ 2179320 h 2674676"/>
              <a:gd name="connsiteX5" fmla="*/ 337950 w 2596065"/>
              <a:gd name="connsiteY5" fmla="*/ 2415540 h 2674676"/>
              <a:gd name="connsiteX6" fmla="*/ 749430 w 2596065"/>
              <a:gd name="connsiteY6" fmla="*/ 2613660 h 2674676"/>
              <a:gd name="connsiteX7" fmla="*/ 1282830 w 2596065"/>
              <a:gd name="connsiteY7" fmla="*/ 2674620 h 2674676"/>
              <a:gd name="connsiteX8" fmla="*/ 1816230 w 2596065"/>
              <a:gd name="connsiteY8" fmla="*/ 2621280 h 2674676"/>
              <a:gd name="connsiteX9" fmla="*/ 2166750 w 2596065"/>
              <a:gd name="connsiteY9" fmla="*/ 2468880 h 2674676"/>
              <a:gd name="connsiteX10" fmla="*/ 2425830 w 2596065"/>
              <a:gd name="connsiteY10" fmla="*/ 2186940 h 2674676"/>
              <a:gd name="connsiteX11" fmla="*/ 2578230 w 2596065"/>
              <a:gd name="connsiteY11" fmla="*/ 1722120 h 2674676"/>
              <a:gd name="connsiteX12" fmla="*/ 2547750 w 2596065"/>
              <a:gd name="connsiteY12" fmla="*/ 1196340 h 2674676"/>
              <a:gd name="connsiteX13" fmla="*/ 2174370 w 2596065"/>
              <a:gd name="connsiteY13" fmla="*/ 541020 h 2674676"/>
              <a:gd name="connsiteX14" fmla="*/ 1572390 w 2596065"/>
              <a:gd name="connsiteY14" fmla="*/ 0 h 2674676"/>
              <a:gd name="connsiteX0" fmla="*/ 843099 w 2598294"/>
              <a:gd name="connsiteY0" fmla="*/ 99060 h 2674676"/>
              <a:gd name="connsiteX1" fmla="*/ 363039 w 2598294"/>
              <a:gd name="connsiteY1" fmla="*/ 632460 h 2674676"/>
              <a:gd name="connsiteX2" fmla="*/ 58239 w 2598294"/>
              <a:gd name="connsiteY2" fmla="*/ 1272540 h 2674676"/>
              <a:gd name="connsiteX3" fmla="*/ 4899 w 2598294"/>
              <a:gd name="connsiteY3" fmla="*/ 1752600 h 2674676"/>
              <a:gd name="connsiteX4" fmla="*/ 126819 w 2598294"/>
              <a:gd name="connsiteY4" fmla="*/ 2179320 h 2674676"/>
              <a:gd name="connsiteX5" fmla="*/ 340179 w 2598294"/>
              <a:gd name="connsiteY5" fmla="*/ 2415540 h 2674676"/>
              <a:gd name="connsiteX6" fmla="*/ 751659 w 2598294"/>
              <a:gd name="connsiteY6" fmla="*/ 2613660 h 2674676"/>
              <a:gd name="connsiteX7" fmla="*/ 1285059 w 2598294"/>
              <a:gd name="connsiteY7" fmla="*/ 2674620 h 2674676"/>
              <a:gd name="connsiteX8" fmla="*/ 1818459 w 2598294"/>
              <a:gd name="connsiteY8" fmla="*/ 2621280 h 2674676"/>
              <a:gd name="connsiteX9" fmla="*/ 2168979 w 2598294"/>
              <a:gd name="connsiteY9" fmla="*/ 2468880 h 2674676"/>
              <a:gd name="connsiteX10" fmla="*/ 2428059 w 2598294"/>
              <a:gd name="connsiteY10" fmla="*/ 2186940 h 2674676"/>
              <a:gd name="connsiteX11" fmla="*/ 2580459 w 2598294"/>
              <a:gd name="connsiteY11" fmla="*/ 1722120 h 2674676"/>
              <a:gd name="connsiteX12" fmla="*/ 2549979 w 2598294"/>
              <a:gd name="connsiteY12" fmla="*/ 1196340 h 2674676"/>
              <a:gd name="connsiteX13" fmla="*/ 2176599 w 2598294"/>
              <a:gd name="connsiteY13" fmla="*/ 541020 h 2674676"/>
              <a:gd name="connsiteX14" fmla="*/ 1574619 w 2598294"/>
              <a:gd name="connsiteY14" fmla="*/ 0 h 2674676"/>
              <a:gd name="connsiteX0" fmla="*/ 843099 w 2581672"/>
              <a:gd name="connsiteY0" fmla="*/ 99060 h 2674676"/>
              <a:gd name="connsiteX1" fmla="*/ 363039 w 2581672"/>
              <a:gd name="connsiteY1" fmla="*/ 632460 h 2674676"/>
              <a:gd name="connsiteX2" fmla="*/ 58239 w 2581672"/>
              <a:gd name="connsiteY2" fmla="*/ 1272540 h 2674676"/>
              <a:gd name="connsiteX3" fmla="*/ 4899 w 2581672"/>
              <a:gd name="connsiteY3" fmla="*/ 1752600 h 2674676"/>
              <a:gd name="connsiteX4" fmla="*/ 126819 w 2581672"/>
              <a:gd name="connsiteY4" fmla="*/ 2179320 h 2674676"/>
              <a:gd name="connsiteX5" fmla="*/ 340179 w 2581672"/>
              <a:gd name="connsiteY5" fmla="*/ 2415540 h 2674676"/>
              <a:gd name="connsiteX6" fmla="*/ 751659 w 2581672"/>
              <a:gd name="connsiteY6" fmla="*/ 2613660 h 2674676"/>
              <a:gd name="connsiteX7" fmla="*/ 1285059 w 2581672"/>
              <a:gd name="connsiteY7" fmla="*/ 2674620 h 2674676"/>
              <a:gd name="connsiteX8" fmla="*/ 1818459 w 2581672"/>
              <a:gd name="connsiteY8" fmla="*/ 2621280 h 2674676"/>
              <a:gd name="connsiteX9" fmla="*/ 2168979 w 2581672"/>
              <a:gd name="connsiteY9" fmla="*/ 2468880 h 2674676"/>
              <a:gd name="connsiteX10" fmla="*/ 2428059 w 2581672"/>
              <a:gd name="connsiteY10" fmla="*/ 2186940 h 2674676"/>
              <a:gd name="connsiteX11" fmla="*/ 2580459 w 2581672"/>
              <a:gd name="connsiteY11" fmla="*/ 1722120 h 2674676"/>
              <a:gd name="connsiteX12" fmla="*/ 2481399 w 2581672"/>
              <a:gd name="connsiteY12" fmla="*/ 1158240 h 2674676"/>
              <a:gd name="connsiteX13" fmla="*/ 2176599 w 2581672"/>
              <a:gd name="connsiteY13" fmla="*/ 541020 h 2674676"/>
              <a:gd name="connsiteX14" fmla="*/ 1574619 w 2581672"/>
              <a:gd name="connsiteY14" fmla="*/ 0 h 2674676"/>
              <a:gd name="connsiteX0" fmla="*/ 843099 w 2581912"/>
              <a:gd name="connsiteY0" fmla="*/ 99060 h 2674676"/>
              <a:gd name="connsiteX1" fmla="*/ 363039 w 2581912"/>
              <a:gd name="connsiteY1" fmla="*/ 632460 h 2674676"/>
              <a:gd name="connsiteX2" fmla="*/ 58239 w 2581912"/>
              <a:gd name="connsiteY2" fmla="*/ 1272540 h 2674676"/>
              <a:gd name="connsiteX3" fmla="*/ 4899 w 2581912"/>
              <a:gd name="connsiteY3" fmla="*/ 1752600 h 2674676"/>
              <a:gd name="connsiteX4" fmla="*/ 126819 w 2581912"/>
              <a:gd name="connsiteY4" fmla="*/ 2179320 h 2674676"/>
              <a:gd name="connsiteX5" fmla="*/ 340179 w 2581912"/>
              <a:gd name="connsiteY5" fmla="*/ 2415540 h 2674676"/>
              <a:gd name="connsiteX6" fmla="*/ 751659 w 2581912"/>
              <a:gd name="connsiteY6" fmla="*/ 2613660 h 2674676"/>
              <a:gd name="connsiteX7" fmla="*/ 1285059 w 2581912"/>
              <a:gd name="connsiteY7" fmla="*/ 2674620 h 2674676"/>
              <a:gd name="connsiteX8" fmla="*/ 1818459 w 2581912"/>
              <a:gd name="connsiteY8" fmla="*/ 2621280 h 2674676"/>
              <a:gd name="connsiteX9" fmla="*/ 2168979 w 2581912"/>
              <a:gd name="connsiteY9" fmla="*/ 2468880 h 2674676"/>
              <a:gd name="connsiteX10" fmla="*/ 2428059 w 2581912"/>
              <a:gd name="connsiteY10" fmla="*/ 2186940 h 2674676"/>
              <a:gd name="connsiteX11" fmla="*/ 2580459 w 2581912"/>
              <a:gd name="connsiteY11" fmla="*/ 1722120 h 2674676"/>
              <a:gd name="connsiteX12" fmla="*/ 2481399 w 2581912"/>
              <a:gd name="connsiteY12" fmla="*/ 1158240 h 2674676"/>
              <a:gd name="connsiteX13" fmla="*/ 2123259 w 2581912"/>
              <a:gd name="connsiteY13" fmla="*/ 541020 h 2674676"/>
              <a:gd name="connsiteX14" fmla="*/ 1574619 w 2581912"/>
              <a:gd name="connsiteY14" fmla="*/ 0 h 2674676"/>
              <a:gd name="connsiteX0" fmla="*/ 844450 w 2583263"/>
              <a:gd name="connsiteY0" fmla="*/ 99060 h 2674676"/>
              <a:gd name="connsiteX1" fmla="*/ 410110 w 2583263"/>
              <a:gd name="connsiteY1" fmla="*/ 647700 h 2674676"/>
              <a:gd name="connsiteX2" fmla="*/ 59590 w 2583263"/>
              <a:gd name="connsiteY2" fmla="*/ 1272540 h 2674676"/>
              <a:gd name="connsiteX3" fmla="*/ 6250 w 2583263"/>
              <a:gd name="connsiteY3" fmla="*/ 1752600 h 2674676"/>
              <a:gd name="connsiteX4" fmla="*/ 128170 w 2583263"/>
              <a:gd name="connsiteY4" fmla="*/ 2179320 h 2674676"/>
              <a:gd name="connsiteX5" fmla="*/ 341530 w 2583263"/>
              <a:gd name="connsiteY5" fmla="*/ 2415540 h 2674676"/>
              <a:gd name="connsiteX6" fmla="*/ 753010 w 2583263"/>
              <a:gd name="connsiteY6" fmla="*/ 2613660 h 2674676"/>
              <a:gd name="connsiteX7" fmla="*/ 1286410 w 2583263"/>
              <a:gd name="connsiteY7" fmla="*/ 2674620 h 2674676"/>
              <a:gd name="connsiteX8" fmla="*/ 1819810 w 2583263"/>
              <a:gd name="connsiteY8" fmla="*/ 2621280 h 2674676"/>
              <a:gd name="connsiteX9" fmla="*/ 2170330 w 2583263"/>
              <a:gd name="connsiteY9" fmla="*/ 2468880 h 2674676"/>
              <a:gd name="connsiteX10" fmla="*/ 2429410 w 2583263"/>
              <a:gd name="connsiteY10" fmla="*/ 2186940 h 2674676"/>
              <a:gd name="connsiteX11" fmla="*/ 2581810 w 2583263"/>
              <a:gd name="connsiteY11" fmla="*/ 1722120 h 2674676"/>
              <a:gd name="connsiteX12" fmla="*/ 2482750 w 2583263"/>
              <a:gd name="connsiteY12" fmla="*/ 1158240 h 2674676"/>
              <a:gd name="connsiteX13" fmla="*/ 2124610 w 2583263"/>
              <a:gd name="connsiteY13" fmla="*/ 541020 h 2674676"/>
              <a:gd name="connsiteX14" fmla="*/ 1575970 w 2583263"/>
              <a:gd name="connsiteY14" fmla="*/ 0 h 2674676"/>
              <a:gd name="connsiteX0" fmla="*/ 846615 w 2585428"/>
              <a:gd name="connsiteY0" fmla="*/ 99060 h 2674676"/>
              <a:gd name="connsiteX1" fmla="*/ 469425 w 2585428"/>
              <a:gd name="connsiteY1" fmla="*/ 523875 h 2674676"/>
              <a:gd name="connsiteX2" fmla="*/ 61755 w 2585428"/>
              <a:gd name="connsiteY2" fmla="*/ 1272540 h 2674676"/>
              <a:gd name="connsiteX3" fmla="*/ 8415 w 2585428"/>
              <a:gd name="connsiteY3" fmla="*/ 1752600 h 2674676"/>
              <a:gd name="connsiteX4" fmla="*/ 130335 w 2585428"/>
              <a:gd name="connsiteY4" fmla="*/ 2179320 h 2674676"/>
              <a:gd name="connsiteX5" fmla="*/ 343695 w 2585428"/>
              <a:gd name="connsiteY5" fmla="*/ 2415540 h 2674676"/>
              <a:gd name="connsiteX6" fmla="*/ 755175 w 2585428"/>
              <a:gd name="connsiteY6" fmla="*/ 2613660 h 2674676"/>
              <a:gd name="connsiteX7" fmla="*/ 1288575 w 2585428"/>
              <a:gd name="connsiteY7" fmla="*/ 2674620 h 2674676"/>
              <a:gd name="connsiteX8" fmla="*/ 1821975 w 2585428"/>
              <a:gd name="connsiteY8" fmla="*/ 2621280 h 2674676"/>
              <a:gd name="connsiteX9" fmla="*/ 2172495 w 2585428"/>
              <a:gd name="connsiteY9" fmla="*/ 2468880 h 2674676"/>
              <a:gd name="connsiteX10" fmla="*/ 2431575 w 2585428"/>
              <a:gd name="connsiteY10" fmla="*/ 2186940 h 2674676"/>
              <a:gd name="connsiteX11" fmla="*/ 2583975 w 2585428"/>
              <a:gd name="connsiteY11" fmla="*/ 1722120 h 2674676"/>
              <a:gd name="connsiteX12" fmla="*/ 2484915 w 2585428"/>
              <a:gd name="connsiteY12" fmla="*/ 1158240 h 2674676"/>
              <a:gd name="connsiteX13" fmla="*/ 2126775 w 2585428"/>
              <a:gd name="connsiteY13" fmla="*/ 541020 h 2674676"/>
              <a:gd name="connsiteX14" fmla="*/ 1578135 w 2585428"/>
              <a:gd name="connsiteY14" fmla="*/ 0 h 2674676"/>
              <a:gd name="connsiteX0" fmla="*/ 925990 w 2585428"/>
              <a:gd name="connsiteY0" fmla="*/ 635 h 2674676"/>
              <a:gd name="connsiteX1" fmla="*/ 469425 w 2585428"/>
              <a:gd name="connsiteY1" fmla="*/ 523875 h 2674676"/>
              <a:gd name="connsiteX2" fmla="*/ 61755 w 2585428"/>
              <a:gd name="connsiteY2" fmla="*/ 1272540 h 2674676"/>
              <a:gd name="connsiteX3" fmla="*/ 8415 w 2585428"/>
              <a:gd name="connsiteY3" fmla="*/ 1752600 h 2674676"/>
              <a:gd name="connsiteX4" fmla="*/ 130335 w 2585428"/>
              <a:gd name="connsiteY4" fmla="*/ 2179320 h 2674676"/>
              <a:gd name="connsiteX5" fmla="*/ 343695 w 2585428"/>
              <a:gd name="connsiteY5" fmla="*/ 2415540 h 2674676"/>
              <a:gd name="connsiteX6" fmla="*/ 755175 w 2585428"/>
              <a:gd name="connsiteY6" fmla="*/ 2613660 h 2674676"/>
              <a:gd name="connsiteX7" fmla="*/ 1288575 w 2585428"/>
              <a:gd name="connsiteY7" fmla="*/ 2674620 h 2674676"/>
              <a:gd name="connsiteX8" fmla="*/ 1821975 w 2585428"/>
              <a:gd name="connsiteY8" fmla="*/ 2621280 h 2674676"/>
              <a:gd name="connsiteX9" fmla="*/ 2172495 w 2585428"/>
              <a:gd name="connsiteY9" fmla="*/ 2468880 h 2674676"/>
              <a:gd name="connsiteX10" fmla="*/ 2431575 w 2585428"/>
              <a:gd name="connsiteY10" fmla="*/ 2186940 h 2674676"/>
              <a:gd name="connsiteX11" fmla="*/ 2583975 w 2585428"/>
              <a:gd name="connsiteY11" fmla="*/ 1722120 h 2674676"/>
              <a:gd name="connsiteX12" fmla="*/ 2484915 w 2585428"/>
              <a:gd name="connsiteY12" fmla="*/ 1158240 h 2674676"/>
              <a:gd name="connsiteX13" fmla="*/ 2126775 w 2585428"/>
              <a:gd name="connsiteY13" fmla="*/ 541020 h 2674676"/>
              <a:gd name="connsiteX14" fmla="*/ 1578135 w 2585428"/>
              <a:gd name="connsiteY14" fmla="*/ 0 h 2674676"/>
              <a:gd name="connsiteX0" fmla="*/ 932340 w 2585428"/>
              <a:gd name="connsiteY0" fmla="*/ 10160 h 2674676"/>
              <a:gd name="connsiteX1" fmla="*/ 469425 w 2585428"/>
              <a:gd name="connsiteY1" fmla="*/ 523875 h 2674676"/>
              <a:gd name="connsiteX2" fmla="*/ 61755 w 2585428"/>
              <a:gd name="connsiteY2" fmla="*/ 1272540 h 2674676"/>
              <a:gd name="connsiteX3" fmla="*/ 8415 w 2585428"/>
              <a:gd name="connsiteY3" fmla="*/ 1752600 h 2674676"/>
              <a:gd name="connsiteX4" fmla="*/ 130335 w 2585428"/>
              <a:gd name="connsiteY4" fmla="*/ 2179320 h 2674676"/>
              <a:gd name="connsiteX5" fmla="*/ 343695 w 2585428"/>
              <a:gd name="connsiteY5" fmla="*/ 2415540 h 2674676"/>
              <a:gd name="connsiteX6" fmla="*/ 755175 w 2585428"/>
              <a:gd name="connsiteY6" fmla="*/ 2613660 h 2674676"/>
              <a:gd name="connsiteX7" fmla="*/ 1288575 w 2585428"/>
              <a:gd name="connsiteY7" fmla="*/ 2674620 h 2674676"/>
              <a:gd name="connsiteX8" fmla="*/ 1821975 w 2585428"/>
              <a:gd name="connsiteY8" fmla="*/ 2621280 h 2674676"/>
              <a:gd name="connsiteX9" fmla="*/ 2172495 w 2585428"/>
              <a:gd name="connsiteY9" fmla="*/ 2468880 h 2674676"/>
              <a:gd name="connsiteX10" fmla="*/ 2431575 w 2585428"/>
              <a:gd name="connsiteY10" fmla="*/ 2186940 h 2674676"/>
              <a:gd name="connsiteX11" fmla="*/ 2583975 w 2585428"/>
              <a:gd name="connsiteY11" fmla="*/ 1722120 h 2674676"/>
              <a:gd name="connsiteX12" fmla="*/ 2484915 w 2585428"/>
              <a:gd name="connsiteY12" fmla="*/ 1158240 h 2674676"/>
              <a:gd name="connsiteX13" fmla="*/ 2126775 w 2585428"/>
              <a:gd name="connsiteY13" fmla="*/ 541020 h 2674676"/>
              <a:gd name="connsiteX14" fmla="*/ 1578135 w 2585428"/>
              <a:gd name="connsiteY14" fmla="*/ 0 h 2674676"/>
              <a:gd name="connsiteX0" fmla="*/ 932340 w 2585428"/>
              <a:gd name="connsiteY0" fmla="*/ 13335 h 2677851"/>
              <a:gd name="connsiteX1" fmla="*/ 469425 w 2585428"/>
              <a:gd name="connsiteY1" fmla="*/ 527050 h 2677851"/>
              <a:gd name="connsiteX2" fmla="*/ 61755 w 2585428"/>
              <a:gd name="connsiteY2" fmla="*/ 1275715 h 2677851"/>
              <a:gd name="connsiteX3" fmla="*/ 8415 w 2585428"/>
              <a:gd name="connsiteY3" fmla="*/ 1755775 h 2677851"/>
              <a:gd name="connsiteX4" fmla="*/ 130335 w 2585428"/>
              <a:gd name="connsiteY4" fmla="*/ 2182495 h 2677851"/>
              <a:gd name="connsiteX5" fmla="*/ 343695 w 2585428"/>
              <a:gd name="connsiteY5" fmla="*/ 2418715 h 2677851"/>
              <a:gd name="connsiteX6" fmla="*/ 755175 w 2585428"/>
              <a:gd name="connsiteY6" fmla="*/ 2616835 h 2677851"/>
              <a:gd name="connsiteX7" fmla="*/ 1288575 w 2585428"/>
              <a:gd name="connsiteY7" fmla="*/ 2677795 h 2677851"/>
              <a:gd name="connsiteX8" fmla="*/ 1821975 w 2585428"/>
              <a:gd name="connsiteY8" fmla="*/ 2624455 h 2677851"/>
              <a:gd name="connsiteX9" fmla="*/ 2172495 w 2585428"/>
              <a:gd name="connsiteY9" fmla="*/ 2472055 h 2677851"/>
              <a:gd name="connsiteX10" fmla="*/ 2431575 w 2585428"/>
              <a:gd name="connsiteY10" fmla="*/ 2190115 h 2677851"/>
              <a:gd name="connsiteX11" fmla="*/ 2583975 w 2585428"/>
              <a:gd name="connsiteY11" fmla="*/ 1725295 h 2677851"/>
              <a:gd name="connsiteX12" fmla="*/ 2484915 w 2585428"/>
              <a:gd name="connsiteY12" fmla="*/ 1161415 h 2677851"/>
              <a:gd name="connsiteX13" fmla="*/ 2126775 w 2585428"/>
              <a:gd name="connsiteY13" fmla="*/ 544195 h 2677851"/>
              <a:gd name="connsiteX14" fmla="*/ 1587660 w 2585428"/>
              <a:gd name="connsiteY14" fmla="*/ 0 h 2677851"/>
              <a:gd name="connsiteX0" fmla="*/ 932340 w 2585428"/>
              <a:gd name="connsiteY0" fmla="*/ 13335 h 2677851"/>
              <a:gd name="connsiteX1" fmla="*/ 469425 w 2585428"/>
              <a:gd name="connsiteY1" fmla="*/ 527050 h 2677851"/>
              <a:gd name="connsiteX2" fmla="*/ 61755 w 2585428"/>
              <a:gd name="connsiteY2" fmla="*/ 1275715 h 2677851"/>
              <a:gd name="connsiteX3" fmla="*/ 8415 w 2585428"/>
              <a:gd name="connsiteY3" fmla="*/ 1755775 h 2677851"/>
              <a:gd name="connsiteX4" fmla="*/ 130335 w 2585428"/>
              <a:gd name="connsiteY4" fmla="*/ 2182495 h 2677851"/>
              <a:gd name="connsiteX5" fmla="*/ 343695 w 2585428"/>
              <a:gd name="connsiteY5" fmla="*/ 2418715 h 2677851"/>
              <a:gd name="connsiteX6" fmla="*/ 755175 w 2585428"/>
              <a:gd name="connsiteY6" fmla="*/ 2616835 h 2677851"/>
              <a:gd name="connsiteX7" fmla="*/ 1288575 w 2585428"/>
              <a:gd name="connsiteY7" fmla="*/ 2677795 h 2677851"/>
              <a:gd name="connsiteX8" fmla="*/ 1821975 w 2585428"/>
              <a:gd name="connsiteY8" fmla="*/ 2624455 h 2677851"/>
              <a:gd name="connsiteX9" fmla="*/ 2172495 w 2585428"/>
              <a:gd name="connsiteY9" fmla="*/ 2472055 h 2677851"/>
              <a:gd name="connsiteX10" fmla="*/ 2431575 w 2585428"/>
              <a:gd name="connsiteY10" fmla="*/ 2190115 h 2677851"/>
              <a:gd name="connsiteX11" fmla="*/ 2583975 w 2585428"/>
              <a:gd name="connsiteY11" fmla="*/ 1725295 h 2677851"/>
              <a:gd name="connsiteX12" fmla="*/ 2484915 w 2585428"/>
              <a:gd name="connsiteY12" fmla="*/ 1161415 h 2677851"/>
              <a:gd name="connsiteX13" fmla="*/ 2126775 w 2585428"/>
              <a:gd name="connsiteY13" fmla="*/ 544195 h 2677851"/>
              <a:gd name="connsiteX14" fmla="*/ 1587660 w 2585428"/>
              <a:gd name="connsiteY14" fmla="*/ 0 h 2677851"/>
              <a:gd name="connsiteX0" fmla="*/ 932340 w 2585428"/>
              <a:gd name="connsiteY0" fmla="*/ 13335 h 2677851"/>
              <a:gd name="connsiteX1" fmla="*/ 469425 w 2585428"/>
              <a:gd name="connsiteY1" fmla="*/ 527050 h 2677851"/>
              <a:gd name="connsiteX2" fmla="*/ 61755 w 2585428"/>
              <a:gd name="connsiteY2" fmla="*/ 1275715 h 2677851"/>
              <a:gd name="connsiteX3" fmla="*/ 8415 w 2585428"/>
              <a:gd name="connsiteY3" fmla="*/ 1755775 h 2677851"/>
              <a:gd name="connsiteX4" fmla="*/ 130335 w 2585428"/>
              <a:gd name="connsiteY4" fmla="*/ 2182495 h 2677851"/>
              <a:gd name="connsiteX5" fmla="*/ 343695 w 2585428"/>
              <a:gd name="connsiteY5" fmla="*/ 2418715 h 2677851"/>
              <a:gd name="connsiteX6" fmla="*/ 755175 w 2585428"/>
              <a:gd name="connsiteY6" fmla="*/ 2616835 h 2677851"/>
              <a:gd name="connsiteX7" fmla="*/ 1288575 w 2585428"/>
              <a:gd name="connsiteY7" fmla="*/ 2677795 h 2677851"/>
              <a:gd name="connsiteX8" fmla="*/ 1821975 w 2585428"/>
              <a:gd name="connsiteY8" fmla="*/ 2624455 h 2677851"/>
              <a:gd name="connsiteX9" fmla="*/ 2172495 w 2585428"/>
              <a:gd name="connsiteY9" fmla="*/ 2472055 h 2677851"/>
              <a:gd name="connsiteX10" fmla="*/ 2431575 w 2585428"/>
              <a:gd name="connsiteY10" fmla="*/ 2190115 h 2677851"/>
              <a:gd name="connsiteX11" fmla="*/ 2583975 w 2585428"/>
              <a:gd name="connsiteY11" fmla="*/ 1725295 h 2677851"/>
              <a:gd name="connsiteX12" fmla="*/ 2484915 w 2585428"/>
              <a:gd name="connsiteY12" fmla="*/ 1161415 h 2677851"/>
              <a:gd name="connsiteX13" fmla="*/ 2126775 w 2585428"/>
              <a:gd name="connsiteY13" fmla="*/ 544195 h 2677851"/>
              <a:gd name="connsiteX14" fmla="*/ 1587660 w 2585428"/>
              <a:gd name="connsiteY14" fmla="*/ 0 h 2677851"/>
              <a:gd name="connsiteX0" fmla="*/ 932340 w 2585428"/>
              <a:gd name="connsiteY0" fmla="*/ 13335 h 2677851"/>
              <a:gd name="connsiteX1" fmla="*/ 469425 w 2585428"/>
              <a:gd name="connsiteY1" fmla="*/ 527050 h 2677851"/>
              <a:gd name="connsiteX2" fmla="*/ 61755 w 2585428"/>
              <a:gd name="connsiteY2" fmla="*/ 1275715 h 2677851"/>
              <a:gd name="connsiteX3" fmla="*/ 8415 w 2585428"/>
              <a:gd name="connsiteY3" fmla="*/ 1755775 h 2677851"/>
              <a:gd name="connsiteX4" fmla="*/ 130335 w 2585428"/>
              <a:gd name="connsiteY4" fmla="*/ 2182495 h 2677851"/>
              <a:gd name="connsiteX5" fmla="*/ 343695 w 2585428"/>
              <a:gd name="connsiteY5" fmla="*/ 2418715 h 2677851"/>
              <a:gd name="connsiteX6" fmla="*/ 755175 w 2585428"/>
              <a:gd name="connsiteY6" fmla="*/ 2616835 h 2677851"/>
              <a:gd name="connsiteX7" fmla="*/ 1288575 w 2585428"/>
              <a:gd name="connsiteY7" fmla="*/ 2677795 h 2677851"/>
              <a:gd name="connsiteX8" fmla="*/ 1821975 w 2585428"/>
              <a:gd name="connsiteY8" fmla="*/ 2624455 h 2677851"/>
              <a:gd name="connsiteX9" fmla="*/ 2172495 w 2585428"/>
              <a:gd name="connsiteY9" fmla="*/ 2472055 h 2677851"/>
              <a:gd name="connsiteX10" fmla="*/ 2431575 w 2585428"/>
              <a:gd name="connsiteY10" fmla="*/ 2190115 h 2677851"/>
              <a:gd name="connsiteX11" fmla="*/ 2583975 w 2585428"/>
              <a:gd name="connsiteY11" fmla="*/ 1725295 h 2677851"/>
              <a:gd name="connsiteX12" fmla="*/ 2484915 w 2585428"/>
              <a:gd name="connsiteY12" fmla="*/ 1161415 h 2677851"/>
              <a:gd name="connsiteX13" fmla="*/ 2126775 w 2585428"/>
              <a:gd name="connsiteY13" fmla="*/ 544195 h 2677851"/>
              <a:gd name="connsiteX14" fmla="*/ 1587660 w 2585428"/>
              <a:gd name="connsiteY14" fmla="*/ 0 h 2677851"/>
              <a:gd name="connsiteX0" fmla="*/ 924488 w 2577576"/>
              <a:gd name="connsiteY0" fmla="*/ 13335 h 2677851"/>
              <a:gd name="connsiteX1" fmla="*/ 461573 w 2577576"/>
              <a:gd name="connsiteY1" fmla="*/ 527050 h 2677851"/>
              <a:gd name="connsiteX2" fmla="*/ 95178 w 2577576"/>
              <a:gd name="connsiteY2" fmla="*/ 1183640 h 2677851"/>
              <a:gd name="connsiteX3" fmla="*/ 563 w 2577576"/>
              <a:gd name="connsiteY3" fmla="*/ 1755775 h 2677851"/>
              <a:gd name="connsiteX4" fmla="*/ 122483 w 2577576"/>
              <a:gd name="connsiteY4" fmla="*/ 2182495 h 2677851"/>
              <a:gd name="connsiteX5" fmla="*/ 335843 w 2577576"/>
              <a:gd name="connsiteY5" fmla="*/ 2418715 h 2677851"/>
              <a:gd name="connsiteX6" fmla="*/ 747323 w 2577576"/>
              <a:gd name="connsiteY6" fmla="*/ 2616835 h 2677851"/>
              <a:gd name="connsiteX7" fmla="*/ 1280723 w 2577576"/>
              <a:gd name="connsiteY7" fmla="*/ 2677795 h 2677851"/>
              <a:gd name="connsiteX8" fmla="*/ 1814123 w 2577576"/>
              <a:gd name="connsiteY8" fmla="*/ 2624455 h 2677851"/>
              <a:gd name="connsiteX9" fmla="*/ 2164643 w 2577576"/>
              <a:gd name="connsiteY9" fmla="*/ 2472055 h 2677851"/>
              <a:gd name="connsiteX10" fmla="*/ 2423723 w 2577576"/>
              <a:gd name="connsiteY10" fmla="*/ 2190115 h 2677851"/>
              <a:gd name="connsiteX11" fmla="*/ 2576123 w 2577576"/>
              <a:gd name="connsiteY11" fmla="*/ 1725295 h 2677851"/>
              <a:gd name="connsiteX12" fmla="*/ 2477063 w 2577576"/>
              <a:gd name="connsiteY12" fmla="*/ 1161415 h 2677851"/>
              <a:gd name="connsiteX13" fmla="*/ 2118923 w 2577576"/>
              <a:gd name="connsiteY13" fmla="*/ 544195 h 2677851"/>
              <a:gd name="connsiteX14" fmla="*/ 1579808 w 2577576"/>
              <a:gd name="connsiteY14" fmla="*/ 0 h 2677851"/>
              <a:gd name="connsiteX0" fmla="*/ 921367 w 2574455"/>
              <a:gd name="connsiteY0" fmla="*/ 13335 h 2677851"/>
              <a:gd name="connsiteX1" fmla="*/ 458452 w 2574455"/>
              <a:gd name="connsiteY1" fmla="*/ 527050 h 2677851"/>
              <a:gd name="connsiteX2" fmla="*/ 92057 w 2574455"/>
              <a:gd name="connsiteY2" fmla="*/ 1183640 h 2677851"/>
              <a:gd name="connsiteX3" fmla="*/ 617 w 2574455"/>
              <a:gd name="connsiteY3" fmla="*/ 1727200 h 2677851"/>
              <a:gd name="connsiteX4" fmla="*/ 119362 w 2574455"/>
              <a:gd name="connsiteY4" fmla="*/ 2182495 h 2677851"/>
              <a:gd name="connsiteX5" fmla="*/ 332722 w 2574455"/>
              <a:gd name="connsiteY5" fmla="*/ 2418715 h 2677851"/>
              <a:gd name="connsiteX6" fmla="*/ 744202 w 2574455"/>
              <a:gd name="connsiteY6" fmla="*/ 2616835 h 2677851"/>
              <a:gd name="connsiteX7" fmla="*/ 1277602 w 2574455"/>
              <a:gd name="connsiteY7" fmla="*/ 2677795 h 2677851"/>
              <a:gd name="connsiteX8" fmla="*/ 1811002 w 2574455"/>
              <a:gd name="connsiteY8" fmla="*/ 2624455 h 2677851"/>
              <a:gd name="connsiteX9" fmla="*/ 2161522 w 2574455"/>
              <a:gd name="connsiteY9" fmla="*/ 2472055 h 2677851"/>
              <a:gd name="connsiteX10" fmla="*/ 2420602 w 2574455"/>
              <a:gd name="connsiteY10" fmla="*/ 2190115 h 2677851"/>
              <a:gd name="connsiteX11" fmla="*/ 2573002 w 2574455"/>
              <a:gd name="connsiteY11" fmla="*/ 1725295 h 2677851"/>
              <a:gd name="connsiteX12" fmla="*/ 2473942 w 2574455"/>
              <a:gd name="connsiteY12" fmla="*/ 1161415 h 2677851"/>
              <a:gd name="connsiteX13" fmla="*/ 2115802 w 2574455"/>
              <a:gd name="connsiteY13" fmla="*/ 544195 h 2677851"/>
              <a:gd name="connsiteX14" fmla="*/ 1576687 w 2574455"/>
              <a:gd name="connsiteY14" fmla="*/ 0 h 2677851"/>
              <a:gd name="connsiteX0" fmla="*/ 921367 w 2573407"/>
              <a:gd name="connsiteY0" fmla="*/ 13335 h 2677851"/>
              <a:gd name="connsiteX1" fmla="*/ 458452 w 2573407"/>
              <a:gd name="connsiteY1" fmla="*/ 527050 h 2677851"/>
              <a:gd name="connsiteX2" fmla="*/ 92057 w 2573407"/>
              <a:gd name="connsiteY2" fmla="*/ 1183640 h 2677851"/>
              <a:gd name="connsiteX3" fmla="*/ 617 w 2573407"/>
              <a:gd name="connsiteY3" fmla="*/ 1727200 h 2677851"/>
              <a:gd name="connsiteX4" fmla="*/ 119362 w 2573407"/>
              <a:gd name="connsiteY4" fmla="*/ 2182495 h 2677851"/>
              <a:gd name="connsiteX5" fmla="*/ 332722 w 2573407"/>
              <a:gd name="connsiteY5" fmla="*/ 2418715 h 2677851"/>
              <a:gd name="connsiteX6" fmla="*/ 744202 w 2573407"/>
              <a:gd name="connsiteY6" fmla="*/ 2616835 h 2677851"/>
              <a:gd name="connsiteX7" fmla="*/ 1277602 w 2573407"/>
              <a:gd name="connsiteY7" fmla="*/ 2677795 h 2677851"/>
              <a:gd name="connsiteX8" fmla="*/ 1811002 w 2573407"/>
              <a:gd name="connsiteY8" fmla="*/ 2624455 h 2677851"/>
              <a:gd name="connsiteX9" fmla="*/ 2161522 w 2573407"/>
              <a:gd name="connsiteY9" fmla="*/ 2472055 h 2677851"/>
              <a:gd name="connsiteX10" fmla="*/ 2449177 w 2573407"/>
              <a:gd name="connsiteY10" fmla="*/ 2155190 h 2677851"/>
              <a:gd name="connsiteX11" fmla="*/ 2573002 w 2573407"/>
              <a:gd name="connsiteY11" fmla="*/ 1725295 h 2677851"/>
              <a:gd name="connsiteX12" fmla="*/ 2473942 w 2573407"/>
              <a:gd name="connsiteY12" fmla="*/ 1161415 h 2677851"/>
              <a:gd name="connsiteX13" fmla="*/ 2115802 w 2573407"/>
              <a:gd name="connsiteY13" fmla="*/ 544195 h 2677851"/>
              <a:gd name="connsiteX14" fmla="*/ 1576687 w 2573407"/>
              <a:gd name="connsiteY14" fmla="*/ 0 h 2677851"/>
              <a:gd name="connsiteX0" fmla="*/ 921254 w 2573294"/>
              <a:gd name="connsiteY0" fmla="*/ 13335 h 2677851"/>
              <a:gd name="connsiteX1" fmla="*/ 458339 w 2573294"/>
              <a:gd name="connsiteY1" fmla="*/ 527050 h 2677851"/>
              <a:gd name="connsiteX2" fmla="*/ 91944 w 2573294"/>
              <a:gd name="connsiteY2" fmla="*/ 1183640 h 2677851"/>
              <a:gd name="connsiteX3" fmla="*/ 504 w 2573294"/>
              <a:gd name="connsiteY3" fmla="*/ 1727200 h 2677851"/>
              <a:gd name="connsiteX4" fmla="*/ 116074 w 2573294"/>
              <a:gd name="connsiteY4" fmla="*/ 2150745 h 2677851"/>
              <a:gd name="connsiteX5" fmla="*/ 332609 w 2573294"/>
              <a:gd name="connsiteY5" fmla="*/ 2418715 h 2677851"/>
              <a:gd name="connsiteX6" fmla="*/ 744089 w 2573294"/>
              <a:gd name="connsiteY6" fmla="*/ 2616835 h 2677851"/>
              <a:gd name="connsiteX7" fmla="*/ 1277489 w 2573294"/>
              <a:gd name="connsiteY7" fmla="*/ 2677795 h 2677851"/>
              <a:gd name="connsiteX8" fmla="*/ 1810889 w 2573294"/>
              <a:gd name="connsiteY8" fmla="*/ 2624455 h 2677851"/>
              <a:gd name="connsiteX9" fmla="*/ 2161409 w 2573294"/>
              <a:gd name="connsiteY9" fmla="*/ 2472055 h 2677851"/>
              <a:gd name="connsiteX10" fmla="*/ 2449064 w 2573294"/>
              <a:gd name="connsiteY10" fmla="*/ 2155190 h 2677851"/>
              <a:gd name="connsiteX11" fmla="*/ 2572889 w 2573294"/>
              <a:gd name="connsiteY11" fmla="*/ 1725295 h 2677851"/>
              <a:gd name="connsiteX12" fmla="*/ 2473829 w 2573294"/>
              <a:gd name="connsiteY12" fmla="*/ 1161415 h 2677851"/>
              <a:gd name="connsiteX13" fmla="*/ 2115689 w 2573294"/>
              <a:gd name="connsiteY13" fmla="*/ 544195 h 2677851"/>
              <a:gd name="connsiteX14" fmla="*/ 1576574 w 2573294"/>
              <a:gd name="connsiteY14" fmla="*/ 0 h 2677851"/>
              <a:gd name="connsiteX0" fmla="*/ 921254 w 2573294"/>
              <a:gd name="connsiteY0" fmla="*/ 13335 h 2677851"/>
              <a:gd name="connsiteX1" fmla="*/ 458339 w 2573294"/>
              <a:gd name="connsiteY1" fmla="*/ 527050 h 2677851"/>
              <a:gd name="connsiteX2" fmla="*/ 91944 w 2573294"/>
              <a:gd name="connsiteY2" fmla="*/ 1183640 h 2677851"/>
              <a:gd name="connsiteX3" fmla="*/ 504 w 2573294"/>
              <a:gd name="connsiteY3" fmla="*/ 1727200 h 2677851"/>
              <a:gd name="connsiteX4" fmla="*/ 116074 w 2573294"/>
              <a:gd name="connsiteY4" fmla="*/ 2150745 h 2677851"/>
              <a:gd name="connsiteX5" fmla="*/ 332609 w 2573294"/>
              <a:gd name="connsiteY5" fmla="*/ 2418715 h 2677851"/>
              <a:gd name="connsiteX6" fmla="*/ 744089 w 2573294"/>
              <a:gd name="connsiteY6" fmla="*/ 2616835 h 2677851"/>
              <a:gd name="connsiteX7" fmla="*/ 1277489 w 2573294"/>
              <a:gd name="connsiteY7" fmla="*/ 2677795 h 2677851"/>
              <a:gd name="connsiteX8" fmla="*/ 1810889 w 2573294"/>
              <a:gd name="connsiteY8" fmla="*/ 2624455 h 2677851"/>
              <a:gd name="connsiteX9" fmla="*/ 2161409 w 2573294"/>
              <a:gd name="connsiteY9" fmla="*/ 2472055 h 2677851"/>
              <a:gd name="connsiteX10" fmla="*/ 2449064 w 2573294"/>
              <a:gd name="connsiteY10" fmla="*/ 2155190 h 2677851"/>
              <a:gd name="connsiteX11" fmla="*/ 2572889 w 2573294"/>
              <a:gd name="connsiteY11" fmla="*/ 1725295 h 2677851"/>
              <a:gd name="connsiteX12" fmla="*/ 2473829 w 2573294"/>
              <a:gd name="connsiteY12" fmla="*/ 1161415 h 2677851"/>
              <a:gd name="connsiteX13" fmla="*/ 2115689 w 2573294"/>
              <a:gd name="connsiteY13" fmla="*/ 544195 h 2677851"/>
              <a:gd name="connsiteX14" fmla="*/ 1576574 w 2573294"/>
              <a:gd name="connsiteY14" fmla="*/ 0 h 2677851"/>
              <a:gd name="connsiteX0" fmla="*/ 921254 w 2573294"/>
              <a:gd name="connsiteY0" fmla="*/ 13335 h 2677812"/>
              <a:gd name="connsiteX1" fmla="*/ 458339 w 2573294"/>
              <a:gd name="connsiteY1" fmla="*/ 527050 h 2677812"/>
              <a:gd name="connsiteX2" fmla="*/ 91944 w 2573294"/>
              <a:gd name="connsiteY2" fmla="*/ 1183640 h 2677812"/>
              <a:gd name="connsiteX3" fmla="*/ 504 w 2573294"/>
              <a:gd name="connsiteY3" fmla="*/ 1727200 h 2677812"/>
              <a:gd name="connsiteX4" fmla="*/ 116074 w 2573294"/>
              <a:gd name="connsiteY4" fmla="*/ 2150745 h 2677812"/>
              <a:gd name="connsiteX5" fmla="*/ 332609 w 2573294"/>
              <a:gd name="connsiteY5" fmla="*/ 2418715 h 2677812"/>
              <a:gd name="connsiteX6" fmla="*/ 744089 w 2573294"/>
              <a:gd name="connsiteY6" fmla="*/ 2616835 h 2677812"/>
              <a:gd name="connsiteX7" fmla="*/ 1277489 w 2573294"/>
              <a:gd name="connsiteY7" fmla="*/ 2677795 h 2677812"/>
              <a:gd name="connsiteX8" fmla="*/ 1814064 w 2573294"/>
              <a:gd name="connsiteY8" fmla="*/ 2621280 h 2677812"/>
              <a:gd name="connsiteX9" fmla="*/ 2161409 w 2573294"/>
              <a:gd name="connsiteY9" fmla="*/ 2472055 h 2677812"/>
              <a:gd name="connsiteX10" fmla="*/ 2449064 w 2573294"/>
              <a:gd name="connsiteY10" fmla="*/ 2155190 h 2677812"/>
              <a:gd name="connsiteX11" fmla="*/ 2572889 w 2573294"/>
              <a:gd name="connsiteY11" fmla="*/ 1725295 h 2677812"/>
              <a:gd name="connsiteX12" fmla="*/ 2473829 w 2573294"/>
              <a:gd name="connsiteY12" fmla="*/ 1161415 h 2677812"/>
              <a:gd name="connsiteX13" fmla="*/ 2115689 w 2573294"/>
              <a:gd name="connsiteY13" fmla="*/ 544195 h 2677812"/>
              <a:gd name="connsiteX14" fmla="*/ 1576574 w 2573294"/>
              <a:gd name="connsiteY14" fmla="*/ 0 h 2677812"/>
              <a:gd name="connsiteX0" fmla="*/ 921254 w 2573294"/>
              <a:gd name="connsiteY0" fmla="*/ 13335 h 2677818"/>
              <a:gd name="connsiteX1" fmla="*/ 458339 w 2573294"/>
              <a:gd name="connsiteY1" fmla="*/ 527050 h 2677818"/>
              <a:gd name="connsiteX2" fmla="*/ 91944 w 2573294"/>
              <a:gd name="connsiteY2" fmla="*/ 1183640 h 2677818"/>
              <a:gd name="connsiteX3" fmla="*/ 504 w 2573294"/>
              <a:gd name="connsiteY3" fmla="*/ 1727200 h 2677818"/>
              <a:gd name="connsiteX4" fmla="*/ 116074 w 2573294"/>
              <a:gd name="connsiteY4" fmla="*/ 2150745 h 2677818"/>
              <a:gd name="connsiteX5" fmla="*/ 332609 w 2573294"/>
              <a:gd name="connsiteY5" fmla="*/ 2418715 h 2677818"/>
              <a:gd name="connsiteX6" fmla="*/ 744089 w 2573294"/>
              <a:gd name="connsiteY6" fmla="*/ 2616835 h 2677818"/>
              <a:gd name="connsiteX7" fmla="*/ 1277489 w 2573294"/>
              <a:gd name="connsiteY7" fmla="*/ 2677795 h 2677818"/>
              <a:gd name="connsiteX8" fmla="*/ 1814064 w 2573294"/>
              <a:gd name="connsiteY8" fmla="*/ 2621280 h 2677818"/>
              <a:gd name="connsiteX9" fmla="*/ 2161409 w 2573294"/>
              <a:gd name="connsiteY9" fmla="*/ 2472055 h 2677818"/>
              <a:gd name="connsiteX10" fmla="*/ 2449064 w 2573294"/>
              <a:gd name="connsiteY10" fmla="*/ 2155190 h 2677818"/>
              <a:gd name="connsiteX11" fmla="*/ 2572889 w 2573294"/>
              <a:gd name="connsiteY11" fmla="*/ 1725295 h 2677818"/>
              <a:gd name="connsiteX12" fmla="*/ 2473829 w 2573294"/>
              <a:gd name="connsiteY12" fmla="*/ 1161415 h 2677818"/>
              <a:gd name="connsiteX13" fmla="*/ 2115689 w 2573294"/>
              <a:gd name="connsiteY13" fmla="*/ 544195 h 2677818"/>
              <a:gd name="connsiteX14" fmla="*/ 1576574 w 2573294"/>
              <a:gd name="connsiteY14" fmla="*/ 0 h 2677818"/>
              <a:gd name="connsiteX0" fmla="*/ 921254 w 2573294"/>
              <a:gd name="connsiteY0" fmla="*/ 13335 h 2678574"/>
              <a:gd name="connsiteX1" fmla="*/ 458339 w 2573294"/>
              <a:gd name="connsiteY1" fmla="*/ 527050 h 2678574"/>
              <a:gd name="connsiteX2" fmla="*/ 91944 w 2573294"/>
              <a:gd name="connsiteY2" fmla="*/ 1183640 h 2678574"/>
              <a:gd name="connsiteX3" fmla="*/ 504 w 2573294"/>
              <a:gd name="connsiteY3" fmla="*/ 1727200 h 2678574"/>
              <a:gd name="connsiteX4" fmla="*/ 116074 w 2573294"/>
              <a:gd name="connsiteY4" fmla="*/ 2150745 h 2678574"/>
              <a:gd name="connsiteX5" fmla="*/ 332609 w 2573294"/>
              <a:gd name="connsiteY5" fmla="*/ 2418715 h 2678574"/>
              <a:gd name="connsiteX6" fmla="*/ 744089 w 2573294"/>
              <a:gd name="connsiteY6" fmla="*/ 2616835 h 2678574"/>
              <a:gd name="connsiteX7" fmla="*/ 1277489 w 2573294"/>
              <a:gd name="connsiteY7" fmla="*/ 2677795 h 2678574"/>
              <a:gd name="connsiteX8" fmla="*/ 1814064 w 2573294"/>
              <a:gd name="connsiteY8" fmla="*/ 2621280 h 2678574"/>
              <a:gd name="connsiteX9" fmla="*/ 2161409 w 2573294"/>
              <a:gd name="connsiteY9" fmla="*/ 2472055 h 2678574"/>
              <a:gd name="connsiteX10" fmla="*/ 2449064 w 2573294"/>
              <a:gd name="connsiteY10" fmla="*/ 2155190 h 2678574"/>
              <a:gd name="connsiteX11" fmla="*/ 2572889 w 2573294"/>
              <a:gd name="connsiteY11" fmla="*/ 1725295 h 2678574"/>
              <a:gd name="connsiteX12" fmla="*/ 2473829 w 2573294"/>
              <a:gd name="connsiteY12" fmla="*/ 1161415 h 2678574"/>
              <a:gd name="connsiteX13" fmla="*/ 2115689 w 2573294"/>
              <a:gd name="connsiteY13" fmla="*/ 544195 h 2678574"/>
              <a:gd name="connsiteX14" fmla="*/ 1576574 w 2573294"/>
              <a:gd name="connsiteY14" fmla="*/ 0 h 2678574"/>
              <a:gd name="connsiteX0" fmla="*/ 921254 w 2573294"/>
              <a:gd name="connsiteY0" fmla="*/ 13335 h 2677919"/>
              <a:gd name="connsiteX1" fmla="*/ 458339 w 2573294"/>
              <a:gd name="connsiteY1" fmla="*/ 527050 h 2677919"/>
              <a:gd name="connsiteX2" fmla="*/ 91944 w 2573294"/>
              <a:gd name="connsiteY2" fmla="*/ 1183640 h 2677919"/>
              <a:gd name="connsiteX3" fmla="*/ 504 w 2573294"/>
              <a:gd name="connsiteY3" fmla="*/ 1727200 h 2677919"/>
              <a:gd name="connsiteX4" fmla="*/ 116074 w 2573294"/>
              <a:gd name="connsiteY4" fmla="*/ 2150745 h 2677919"/>
              <a:gd name="connsiteX5" fmla="*/ 332609 w 2573294"/>
              <a:gd name="connsiteY5" fmla="*/ 2418715 h 2677919"/>
              <a:gd name="connsiteX6" fmla="*/ 744089 w 2573294"/>
              <a:gd name="connsiteY6" fmla="*/ 2616835 h 2677919"/>
              <a:gd name="connsiteX7" fmla="*/ 1277489 w 2573294"/>
              <a:gd name="connsiteY7" fmla="*/ 2677795 h 2677919"/>
              <a:gd name="connsiteX8" fmla="*/ 1814064 w 2573294"/>
              <a:gd name="connsiteY8" fmla="*/ 2621280 h 2677919"/>
              <a:gd name="connsiteX9" fmla="*/ 2161409 w 2573294"/>
              <a:gd name="connsiteY9" fmla="*/ 2472055 h 2677919"/>
              <a:gd name="connsiteX10" fmla="*/ 2449064 w 2573294"/>
              <a:gd name="connsiteY10" fmla="*/ 2155190 h 2677919"/>
              <a:gd name="connsiteX11" fmla="*/ 2572889 w 2573294"/>
              <a:gd name="connsiteY11" fmla="*/ 1725295 h 2677919"/>
              <a:gd name="connsiteX12" fmla="*/ 2473829 w 2573294"/>
              <a:gd name="connsiteY12" fmla="*/ 1161415 h 2677919"/>
              <a:gd name="connsiteX13" fmla="*/ 2115689 w 2573294"/>
              <a:gd name="connsiteY13" fmla="*/ 544195 h 2677919"/>
              <a:gd name="connsiteX14" fmla="*/ 1576574 w 2573294"/>
              <a:gd name="connsiteY14" fmla="*/ 0 h 2677919"/>
              <a:gd name="connsiteX0" fmla="*/ 921254 w 2573294"/>
              <a:gd name="connsiteY0" fmla="*/ 13335 h 2677919"/>
              <a:gd name="connsiteX1" fmla="*/ 458339 w 2573294"/>
              <a:gd name="connsiteY1" fmla="*/ 527050 h 2677919"/>
              <a:gd name="connsiteX2" fmla="*/ 91944 w 2573294"/>
              <a:gd name="connsiteY2" fmla="*/ 1183640 h 2677919"/>
              <a:gd name="connsiteX3" fmla="*/ 504 w 2573294"/>
              <a:gd name="connsiteY3" fmla="*/ 1727200 h 2677919"/>
              <a:gd name="connsiteX4" fmla="*/ 116074 w 2573294"/>
              <a:gd name="connsiteY4" fmla="*/ 2150745 h 2677919"/>
              <a:gd name="connsiteX5" fmla="*/ 342134 w 2573294"/>
              <a:gd name="connsiteY5" fmla="*/ 2418715 h 2677919"/>
              <a:gd name="connsiteX6" fmla="*/ 744089 w 2573294"/>
              <a:gd name="connsiteY6" fmla="*/ 2616835 h 2677919"/>
              <a:gd name="connsiteX7" fmla="*/ 1277489 w 2573294"/>
              <a:gd name="connsiteY7" fmla="*/ 2677795 h 2677919"/>
              <a:gd name="connsiteX8" fmla="*/ 1814064 w 2573294"/>
              <a:gd name="connsiteY8" fmla="*/ 2621280 h 2677919"/>
              <a:gd name="connsiteX9" fmla="*/ 2161409 w 2573294"/>
              <a:gd name="connsiteY9" fmla="*/ 2472055 h 2677919"/>
              <a:gd name="connsiteX10" fmla="*/ 2449064 w 2573294"/>
              <a:gd name="connsiteY10" fmla="*/ 2155190 h 2677919"/>
              <a:gd name="connsiteX11" fmla="*/ 2572889 w 2573294"/>
              <a:gd name="connsiteY11" fmla="*/ 1725295 h 2677919"/>
              <a:gd name="connsiteX12" fmla="*/ 2473829 w 2573294"/>
              <a:gd name="connsiteY12" fmla="*/ 1161415 h 2677919"/>
              <a:gd name="connsiteX13" fmla="*/ 2115689 w 2573294"/>
              <a:gd name="connsiteY13" fmla="*/ 544195 h 2677919"/>
              <a:gd name="connsiteX14" fmla="*/ 1576574 w 2573294"/>
              <a:gd name="connsiteY14" fmla="*/ 0 h 267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3294" h="2677919">
                <a:moveTo>
                  <a:pt x="921254" y="13335"/>
                </a:moveTo>
                <a:cubicBezTo>
                  <a:pt x="681859" y="240665"/>
                  <a:pt x="596557" y="331999"/>
                  <a:pt x="458339" y="527050"/>
                </a:cubicBezTo>
                <a:cubicBezTo>
                  <a:pt x="320121" y="722101"/>
                  <a:pt x="168250" y="983615"/>
                  <a:pt x="91944" y="1183640"/>
                </a:cubicBezTo>
                <a:cubicBezTo>
                  <a:pt x="15638" y="1383665"/>
                  <a:pt x="-3518" y="1566016"/>
                  <a:pt x="504" y="1727200"/>
                </a:cubicBezTo>
                <a:cubicBezTo>
                  <a:pt x="4526" y="1888384"/>
                  <a:pt x="59136" y="2035492"/>
                  <a:pt x="116074" y="2150745"/>
                </a:cubicBezTo>
                <a:cubicBezTo>
                  <a:pt x="173012" y="2265998"/>
                  <a:pt x="237465" y="2341033"/>
                  <a:pt x="342134" y="2418715"/>
                </a:cubicBezTo>
                <a:cubicBezTo>
                  <a:pt x="446803" y="2496397"/>
                  <a:pt x="588197" y="2573655"/>
                  <a:pt x="744089" y="2616835"/>
                </a:cubicBezTo>
                <a:cubicBezTo>
                  <a:pt x="899981" y="2660015"/>
                  <a:pt x="1099160" y="2677054"/>
                  <a:pt x="1277489" y="2677795"/>
                </a:cubicBezTo>
                <a:cubicBezTo>
                  <a:pt x="1455818" y="2678536"/>
                  <a:pt x="1612769" y="2677795"/>
                  <a:pt x="1814064" y="2621280"/>
                </a:cubicBezTo>
                <a:cubicBezTo>
                  <a:pt x="2015359" y="2564765"/>
                  <a:pt x="2055576" y="2549737"/>
                  <a:pt x="2161409" y="2472055"/>
                </a:cubicBezTo>
                <a:cubicBezTo>
                  <a:pt x="2267242" y="2394373"/>
                  <a:pt x="2380484" y="2279650"/>
                  <a:pt x="2449064" y="2155190"/>
                </a:cubicBezTo>
                <a:cubicBezTo>
                  <a:pt x="2517644" y="2030730"/>
                  <a:pt x="2568762" y="1890924"/>
                  <a:pt x="2572889" y="1725295"/>
                </a:cubicBezTo>
                <a:cubicBezTo>
                  <a:pt x="2577016" y="1559666"/>
                  <a:pt x="2550029" y="1358265"/>
                  <a:pt x="2473829" y="1161415"/>
                </a:cubicBezTo>
                <a:cubicBezTo>
                  <a:pt x="2397629" y="964565"/>
                  <a:pt x="2274756" y="734589"/>
                  <a:pt x="2115689" y="544195"/>
                </a:cubicBezTo>
                <a:cubicBezTo>
                  <a:pt x="1956622" y="353801"/>
                  <a:pt x="1843909" y="249555"/>
                  <a:pt x="1576574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14. ПЕРЕХОД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К УПРАВЛЕНЧЕСКИМ ИЕРАРХИЯМ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3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7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25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75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2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75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83" grpId="0" animBg="1"/>
      <p:bldP spid="84" grpId="0" animBg="1"/>
      <p:bldP spid="95" grpId="0" animBg="1"/>
      <p:bldP spid="96" grpId="0" animBg="1"/>
      <p:bldP spid="97" grpId="0"/>
      <p:bldP spid="100" grpId="0"/>
      <p:bldP spid="103" grpId="0" animBg="1"/>
      <p:bldP spid="111" grpId="0" animBg="1"/>
      <p:bldP spid="115" grpId="0" animBg="1"/>
      <p:bldP spid="116" grpId="0" animBg="1"/>
      <p:bldP spid="117" grpId="0" animBg="1"/>
      <p:bldP spid="118" grpId="0"/>
      <p:bldP spid="119" grpId="0"/>
      <p:bldP spid="120" grpId="0"/>
      <p:bldP spid="6" grpId="0" animBg="1"/>
      <p:bldP spid="12" grpId="0" animBg="1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/>
          <p:cNvSpPr/>
          <p:nvPr/>
        </p:nvSpPr>
        <p:spPr>
          <a:xfrm>
            <a:off x="4595768" y="1199307"/>
            <a:ext cx="1536348" cy="934946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445599" y="1391739"/>
            <a:ext cx="1536348" cy="934946"/>
          </a:xfrm>
          <a:prstGeom prst="rect">
            <a:avLst/>
          </a:prstGeom>
          <a:solidFill>
            <a:srgbClr val="B1D9DD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614842" y="1229402"/>
            <a:ext cx="517274" cy="19849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банк</a:t>
            </a:r>
            <a:endParaRPr lang="ru-RU" sz="1300" dirty="0"/>
          </a:p>
        </p:txBody>
      </p:sp>
      <p:cxnSp>
        <p:nvCxnSpPr>
          <p:cNvPr id="72" name="Прямая со стрелкой 71"/>
          <p:cNvCxnSpPr/>
          <p:nvPr/>
        </p:nvCxnSpPr>
        <p:spPr>
          <a:xfrm flipV="1">
            <a:off x="3643367" y="1747940"/>
            <a:ext cx="5982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4157904" y="1916192"/>
            <a:ext cx="64878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76" idx="0"/>
          </p:cNvCxnSpPr>
          <p:nvPr/>
        </p:nvCxnSpPr>
        <p:spPr>
          <a:xfrm flipH="1" flipV="1">
            <a:off x="3643367" y="1916010"/>
            <a:ext cx="515071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79" idx="0"/>
          </p:cNvCxnSpPr>
          <p:nvPr/>
        </p:nvCxnSpPr>
        <p:spPr>
          <a:xfrm flipV="1">
            <a:off x="4244751" y="1745347"/>
            <a:ext cx="539076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олилиния 75"/>
          <p:cNvSpPr/>
          <p:nvPr/>
        </p:nvSpPr>
        <p:spPr>
          <a:xfrm rot="3067000" flipH="1" flipV="1">
            <a:off x="3972059" y="1545973"/>
            <a:ext cx="319976" cy="37158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894447"/>
              <a:gd name="connsiteY0" fmla="*/ 1 h 2305425"/>
              <a:gd name="connsiteX1" fmla="*/ 894447 w 894447"/>
              <a:gd name="connsiteY1" fmla="*/ 2305423 h 2305425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0 w 852387"/>
              <a:gd name="connsiteY0" fmla="*/ 0 h 2264013"/>
              <a:gd name="connsiteX1" fmla="*/ 852387 w 852387"/>
              <a:gd name="connsiteY1" fmla="*/ 2264011 h 226401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953308"/>
              <a:gd name="connsiteY0" fmla="*/ 0 h 2081754"/>
              <a:gd name="connsiteX1" fmla="*/ 953310 w 953308"/>
              <a:gd name="connsiteY1" fmla="*/ 2081753 h 2081754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95331"/>
              <a:gd name="connsiteY0" fmla="*/ 1 h 1841528"/>
              <a:gd name="connsiteX1" fmla="*/ 995331 w 995331"/>
              <a:gd name="connsiteY1" fmla="*/ 1841531 h 1841528"/>
              <a:gd name="connsiteX0" fmla="*/ 1 w 976850"/>
              <a:gd name="connsiteY0" fmla="*/ 1 h 2048617"/>
              <a:gd name="connsiteX1" fmla="*/ 976851 w 976850"/>
              <a:gd name="connsiteY1" fmla="*/ 2048616 h 204861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631929"/>
              <a:gd name="connsiteY0" fmla="*/ 1 h 2843564"/>
              <a:gd name="connsiteX1" fmla="*/ 1631930 w 1631929"/>
              <a:gd name="connsiteY1" fmla="*/ 2843563 h 2843564"/>
              <a:gd name="connsiteX0" fmla="*/ 2 w 1905410"/>
              <a:gd name="connsiteY0" fmla="*/ -3 h 1635953"/>
              <a:gd name="connsiteX1" fmla="*/ 1905411 w 1905410"/>
              <a:gd name="connsiteY1" fmla="*/ 1635952 h 1635953"/>
              <a:gd name="connsiteX0" fmla="*/ 2 w 1905410"/>
              <a:gd name="connsiteY0" fmla="*/ 751412 h 2387368"/>
              <a:gd name="connsiteX1" fmla="*/ 1905411 w 1905410"/>
              <a:gd name="connsiteY1" fmla="*/ 2387367 h 2387368"/>
              <a:gd name="connsiteX0" fmla="*/ 2 w 1438905"/>
              <a:gd name="connsiteY0" fmla="*/ 686870 h 2639603"/>
              <a:gd name="connsiteX1" fmla="*/ 1438904 w 1438905"/>
              <a:gd name="connsiteY1" fmla="*/ 2639600 h 2639603"/>
              <a:gd name="connsiteX0" fmla="*/ 2 w 1792163"/>
              <a:gd name="connsiteY0" fmla="*/ 986635 h 2939368"/>
              <a:gd name="connsiteX1" fmla="*/ 1438904 w 1792163"/>
              <a:gd name="connsiteY1" fmla="*/ 2939365 h 2939368"/>
              <a:gd name="connsiteX0" fmla="*/ 2 w 1581194"/>
              <a:gd name="connsiteY0" fmla="*/ 1040309 h 2827482"/>
              <a:gd name="connsiteX1" fmla="*/ 1194388 w 1581194"/>
              <a:gd name="connsiteY1" fmla="*/ 2827486 h 2827482"/>
              <a:gd name="connsiteX0" fmla="*/ 2 w 1575803"/>
              <a:gd name="connsiteY0" fmla="*/ 1101318 h 2888491"/>
              <a:gd name="connsiteX1" fmla="*/ 1194388 w 1575803"/>
              <a:gd name="connsiteY1" fmla="*/ 2888495 h 2888491"/>
              <a:gd name="connsiteX0" fmla="*/ 2 w 1561843"/>
              <a:gd name="connsiteY0" fmla="*/ 980178 h 2767351"/>
              <a:gd name="connsiteX1" fmla="*/ 1194388 w 1561843"/>
              <a:gd name="connsiteY1" fmla="*/ 2767355 h 2767351"/>
              <a:gd name="connsiteX0" fmla="*/ 2 w 1556936"/>
              <a:gd name="connsiteY0" fmla="*/ 952441 h 2739614"/>
              <a:gd name="connsiteX1" fmla="*/ 1194388 w 1556936"/>
              <a:gd name="connsiteY1" fmla="*/ 2739618 h 2739614"/>
              <a:gd name="connsiteX0" fmla="*/ 1 w 1601904"/>
              <a:gd name="connsiteY0" fmla="*/ 948473 h 2749426"/>
              <a:gd name="connsiteX1" fmla="*/ 1246539 w 1601904"/>
              <a:gd name="connsiteY1" fmla="*/ 2749430 h 2749426"/>
              <a:gd name="connsiteX0" fmla="*/ 1 w 1612707"/>
              <a:gd name="connsiteY0" fmla="*/ 1052516 h 2853469"/>
              <a:gd name="connsiteX1" fmla="*/ 1246539 w 1612707"/>
              <a:gd name="connsiteY1" fmla="*/ 2853473 h 2853469"/>
              <a:gd name="connsiteX0" fmla="*/ 1 w 1647011"/>
              <a:gd name="connsiteY0" fmla="*/ 961065 h 2762018"/>
              <a:gd name="connsiteX1" fmla="*/ 1246539 w 1647011"/>
              <a:gd name="connsiteY1" fmla="*/ 2762022 h 2762018"/>
              <a:gd name="connsiteX0" fmla="*/ 1 w 1510799"/>
              <a:gd name="connsiteY0" fmla="*/ 900673 h 2955711"/>
              <a:gd name="connsiteX1" fmla="*/ 1085076 w 1510799"/>
              <a:gd name="connsiteY1" fmla="*/ 2955708 h 2955711"/>
              <a:gd name="connsiteX0" fmla="*/ 1 w 1631332"/>
              <a:gd name="connsiteY0" fmla="*/ 879917 h 2934955"/>
              <a:gd name="connsiteX1" fmla="*/ 1085076 w 1631332"/>
              <a:gd name="connsiteY1" fmla="*/ 2934952 h 2934955"/>
              <a:gd name="connsiteX0" fmla="*/ 1 w 1658206"/>
              <a:gd name="connsiteY0" fmla="*/ 882554 h 2937592"/>
              <a:gd name="connsiteX1" fmla="*/ 1085076 w 1658206"/>
              <a:gd name="connsiteY1" fmla="*/ 2937589 h 2937592"/>
              <a:gd name="connsiteX0" fmla="*/ 1 w 1523579"/>
              <a:gd name="connsiteY0" fmla="*/ 813787 h 3207194"/>
              <a:gd name="connsiteX1" fmla="*/ 918823 w 1523579"/>
              <a:gd name="connsiteY1" fmla="*/ 3207191 h 3207194"/>
              <a:gd name="connsiteX0" fmla="*/ 1 w 1568285"/>
              <a:gd name="connsiteY0" fmla="*/ 747606 h 3141013"/>
              <a:gd name="connsiteX1" fmla="*/ 918823 w 1568285"/>
              <a:gd name="connsiteY1" fmla="*/ 3141010 h 3141013"/>
              <a:gd name="connsiteX0" fmla="*/ 0 w 1568285"/>
              <a:gd name="connsiteY0" fmla="*/ 747600 h 3141013"/>
              <a:gd name="connsiteX1" fmla="*/ 918823 w 1568285"/>
              <a:gd name="connsiteY1" fmla="*/ 3141010 h 3141013"/>
              <a:gd name="connsiteX0" fmla="*/ 0 w 1546602"/>
              <a:gd name="connsiteY0" fmla="*/ 865241 h 3258654"/>
              <a:gd name="connsiteX1" fmla="*/ 918823 w 1546602"/>
              <a:gd name="connsiteY1" fmla="*/ 3258651 h 3258654"/>
              <a:gd name="connsiteX0" fmla="*/ 0 w 1402228"/>
              <a:gd name="connsiteY0" fmla="*/ 758257 h 3665893"/>
              <a:gd name="connsiteX1" fmla="*/ 729166 w 1402228"/>
              <a:gd name="connsiteY1" fmla="*/ 3665895 h 3665893"/>
              <a:gd name="connsiteX0" fmla="*/ 0 w 1470311"/>
              <a:gd name="connsiteY0" fmla="*/ 758925 h 3666561"/>
              <a:gd name="connsiteX1" fmla="*/ 729166 w 1470311"/>
              <a:gd name="connsiteY1" fmla="*/ 3666563 h 3666561"/>
              <a:gd name="connsiteX0" fmla="*/ 0 w 1632862"/>
              <a:gd name="connsiteY0" fmla="*/ 845922 h 3753558"/>
              <a:gd name="connsiteX1" fmla="*/ 729166 w 1632862"/>
              <a:gd name="connsiteY1" fmla="*/ 3753560 h 3753558"/>
              <a:gd name="connsiteX0" fmla="*/ 0 w 1899206"/>
              <a:gd name="connsiteY0" fmla="*/ 1222305 h 2832248"/>
              <a:gd name="connsiteX1" fmla="*/ 1076947 w 1899206"/>
              <a:gd name="connsiteY1" fmla="*/ 2832245 h 2832248"/>
              <a:gd name="connsiteX0" fmla="*/ 0 w 1552493"/>
              <a:gd name="connsiteY0" fmla="*/ 943068 h 2553011"/>
              <a:gd name="connsiteX1" fmla="*/ 1076947 w 1552493"/>
              <a:gd name="connsiteY1" fmla="*/ 2553008 h 2553011"/>
              <a:gd name="connsiteX0" fmla="*/ 0 w 1474750"/>
              <a:gd name="connsiteY0" fmla="*/ 860280 h 2796474"/>
              <a:gd name="connsiteX1" fmla="*/ 979657 w 1474750"/>
              <a:gd name="connsiteY1" fmla="*/ 2796470 h 2796474"/>
              <a:gd name="connsiteX0" fmla="*/ 0 w 1540871"/>
              <a:gd name="connsiteY0" fmla="*/ 870413 h 2806607"/>
              <a:gd name="connsiteX1" fmla="*/ 979657 w 1540871"/>
              <a:gd name="connsiteY1" fmla="*/ 2806603 h 2806607"/>
              <a:gd name="connsiteX0" fmla="*/ 0 w 1503900"/>
              <a:gd name="connsiteY0" fmla="*/ 818573 h 2754767"/>
              <a:gd name="connsiteX1" fmla="*/ 979657 w 1503900"/>
              <a:gd name="connsiteY1" fmla="*/ 2754763 h 2754767"/>
              <a:gd name="connsiteX0" fmla="*/ 0 w 1512504"/>
              <a:gd name="connsiteY0" fmla="*/ 807274 h 2743468"/>
              <a:gd name="connsiteX1" fmla="*/ 979657 w 1512504"/>
              <a:gd name="connsiteY1" fmla="*/ 2743464 h 2743468"/>
              <a:gd name="connsiteX0" fmla="*/ 0 w 1478725"/>
              <a:gd name="connsiteY0" fmla="*/ 737323 h 2990049"/>
              <a:gd name="connsiteX1" fmla="*/ 937540 w 1478725"/>
              <a:gd name="connsiteY1" fmla="*/ 2990045 h 2990049"/>
              <a:gd name="connsiteX0" fmla="*/ 0 w 1547529"/>
              <a:gd name="connsiteY0" fmla="*/ 787827 h 3040553"/>
              <a:gd name="connsiteX1" fmla="*/ 937540 w 1547529"/>
              <a:gd name="connsiteY1" fmla="*/ 3040549 h 3040553"/>
              <a:gd name="connsiteX0" fmla="*/ 0 w 1499548"/>
              <a:gd name="connsiteY0" fmla="*/ 870226 h 3122952"/>
              <a:gd name="connsiteX1" fmla="*/ 937540 w 1499548"/>
              <a:gd name="connsiteY1" fmla="*/ 3122948 h 3122952"/>
              <a:gd name="connsiteX0" fmla="*/ 0 w 1378062"/>
              <a:gd name="connsiteY0" fmla="*/ 750007 h 3522213"/>
              <a:gd name="connsiteX1" fmla="*/ 783112 w 1378062"/>
              <a:gd name="connsiteY1" fmla="*/ 3522215 h 3522213"/>
              <a:gd name="connsiteX0" fmla="*/ 0 w 1487066"/>
              <a:gd name="connsiteY0" fmla="*/ 847999 h 3620205"/>
              <a:gd name="connsiteX1" fmla="*/ 783112 w 1487066"/>
              <a:gd name="connsiteY1" fmla="*/ 3620207 h 3620205"/>
              <a:gd name="connsiteX0" fmla="*/ 0 w 1590509"/>
              <a:gd name="connsiteY0" fmla="*/ 774009 h 3546215"/>
              <a:gd name="connsiteX1" fmla="*/ 783112 w 1590509"/>
              <a:gd name="connsiteY1" fmla="*/ 3546217 h 3546215"/>
              <a:gd name="connsiteX0" fmla="*/ 0 w 1650008"/>
              <a:gd name="connsiteY0" fmla="*/ 730587 h 3502793"/>
              <a:gd name="connsiteX1" fmla="*/ 783112 w 1650008"/>
              <a:gd name="connsiteY1" fmla="*/ 3502795 h 3502793"/>
              <a:gd name="connsiteX0" fmla="*/ 0 w 1591379"/>
              <a:gd name="connsiteY0" fmla="*/ 809555 h 3581761"/>
              <a:gd name="connsiteX1" fmla="*/ 783112 w 1591379"/>
              <a:gd name="connsiteY1" fmla="*/ 3581763 h 3581761"/>
              <a:gd name="connsiteX0" fmla="*/ 0 w 1633479"/>
              <a:gd name="connsiteY0" fmla="*/ 911451 h 3683657"/>
              <a:gd name="connsiteX1" fmla="*/ 783112 w 1633479"/>
              <a:gd name="connsiteY1" fmla="*/ 3683659 h 3683657"/>
              <a:gd name="connsiteX0" fmla="*/ 0 w 1744136"/>
              <a:gd name="connsiteY0" fmla="*/ 855791 h 3627997"/>
              <a:gd name="connsiteX1" fmla="*/ 783112 w 1744136"/>
              <a:gd name="connsiteY1" fmla="*/ 3627999 h 3627997"/>
              <a:gd name="connsiteX0" fmla="*/ 0 w 1749893"/>
              <a:gd name="connsiteY0" fmla="*/ 913293 h 3685499"/>
              <a:gd name="connsiteX1" fmla="*/ 783112 w 1749893"/>
              <a:gd name="connsiteY1" fmla="*/ 3685501 h 3685499"/>
              <a:gd name="connsiteX0" fmla="*/ 0 w 1769769"/>
              <a:gd name="connsiteY0" fmla="*/ 1016119 h 3788325"/>
              <a:gd name="connsiteX1" fmla="*/ 783112 w 1769769"/>
              <a:gd name="connsiteY1" fmla="*/ 3788327 h 3788325"/>
              <a:gd name="connsiteX0" fmla="*/ 0 w 1826364"/>
              <a:gd name="connsiteY0" fmla="*/ 994636 h 3867910"/>
              <a:gd name="connsiteX1" fmla="*/ 859470 w 1826364"/>
              <a:gd name="connsiteY1" fmla="*/ 3867908 h 3867910"/>
              <a:gd name="connsiteX0" fmla="*/ 0 w 1756087"/>
              <a:gd name="connsiteY0" fmla="*/ 1092019 h 3965293"/>
              <a:gd name="connsiteX1" fmla="*/ 859470 w 1756087"/>
              <a:gd name="connsiteY1" fmla="*/ 3965291 h 3965293"/>
              <a:gd name="connsiteX0" fmla="*/ 0 w 1791225"/>
              <a:gd name="connsiteY0" fmla="*/ 1041827 h 3915101"/>
              <a:gd name="connsiteX1" fmla="*/ 859470 w 1791225"/>
              <a:gd name="connsiteY1" fmla="*/ 3915099 h 3915101"/>
              <a:gd name="connsiteX0" fmla="*/ 0 w 1855765"/>
              <a:gd name="connsiteY0" fmla="*/ 1358866 h 4232140"/>
              <a:gd name="connsiteX1" fmla="*/ 1494465 w 1855765"/>
              <a:gd name="connsiteY1" fmla="*/ 532908 h 4232140"/>
              <a:gd name="connsiteX2" fmla="*/ 859470 w 1855765"/>
              <a:gd name="connsiteY2" fmla="*/ 4232138 h 4232140"/>
              <a:gd name="connsiteX0" fmla="*/ 0 w 2115023"/>
              <a:gd name="connsiteY0" fmla="*/ 871206 h 3744480"/>
              <a:gd name="connsiteX1" fmla="*/ 1494465 w 2115023"/>
              <a:gd name="connsiteY1" fmla="*/ 45248 h 3744480"/>
              <a:gd name="connsiteX2" fmla="*/ 859470 w 2115023"/>
              <a:gd name="connsiteY2" fmla="*/ 3744478 h 3744480"/>
              <a:gd name="connsiteX0" fmla="*/ 0 w 2073989"/>
              <a:gd name="connsiteY0" fmla="*/ 957518 h 3830792"/>
              <a:gd name="connsiteX1" fmla="*/ 1494465 w 2073989"/>
              <a:gd name="connsiteY1" fmla="*/ 131560 h 3830792"/>
              <a:gd name="connsiteX2" fmla="*/ 859470 w 2073989"/>
              <a:gd name="connsiteY2" fmla="*/ 3830790 h 3830792"/>
              <a:gd name="connsiteX0" fmla="*/ 0 w 2073989"/>
              <a:gd name="connsiteY0" fmla="*/ 1375405 h 4248679"/>
              <a:gd name="connsiteX1" fmla="*/ 1494465 w 2073989"/>
              <a:gd name="connsiteY1" fmla="*/ 549447 h 4248679"/>
              <a:gd name="connsiteX2" fmla="*/ 859470 w 2073989"/>
              <a:gd name="connsiteY2" fmla="*/ 4248677 h 4248679"/>
              <a:gd name="connsiteX0" fmla="*/ 0 w 1804782"/>
              <a:gd name="connsiteY0" fmla="*/ 1375405 h 4248679"/>
              <a:gd name="connsiteX1" fmla="*/ 1494465 w 1804782"/>
              <a:gd name="connsiteY1" fmla="*/ 549447 h 4248679"/>
              <a:gd name="connsiteX2" fmla="*/ 859470 w 1804782"/>
              <a:gd name="connsiteY2" fmla="*/ 4248677 h 4248679"/>
              <a:gd name="connsiteX0" fmla="*/ 0 w 1804782"/>
              <a:gd name="connsiteY0" fmla="*/ 1092196 h 3965470"/>
              <a:gd name="connsiteX1" fmla="*/ 1494465 w 1804782"/>
              <a:gd name="connsiteY1" fmla="*/ 266238 h 3965470"/>
              <a:gd name="connsiteX2" fmla="*/ 859470 w 1804782"/>
              <a:gd name="connsiteY2" fmla="*/ 3965468 h 3965470"/>
              <a:gd name="connsiteX0" fmla="*/ 0 w 1798608"/>
              <a:gd name="connsiteY0" fmla="*/ 1139210 h 4012484"/>
              <a:gd name="connsiteX1" fmla="*/ 1494465 w 1798608"/>
              <a:gd name="connsiteY1" fmla="*/ 313252 h 4012484"/>
              <a:gd name="connsiteX2" fmla="*/ 859470 w 1798608"/>
              <a:gd name="connsiteY2" fmla="*/ 4012482 h 4012484"/>
              <a:gd name="connsiteX0" fmla="*/ 0 w 1798608"/>
              <a:gd name="connsiteY0" fmla="*/ 1048638 h 3921912"/>
              <a:gd name="connsiteX1" fmla="*/ 1494465 w 1798608"/>
              <a:gd name="connsiteY1" fmla="*/ 222680 h 3921912"/>
              <a:gd name="connsiteX2" fmla="*/ 859470 w 1798608"/>
              <a:gd name="connsiteY2" fmla="*/ 3921910 h 3921912"/>
              <a:gd name="connsiteX0" fmla="*/ 0 w 1825672"/>
              <a:gd name="connsiteY0" fmla="*/ 1078952 h 3952226"/>
              <a:gd name="connsiteX1" fmla="*/ 1494465 w 1825672"/>
              <a:gd name="connsiteY1" fmla="*/ 252994 h 3952226"/>
              <a:gd name="connsiteX2" fmla="*/ 859470 w 1825672"/>
              <a:gd name="connsiteY2" fmla="*/ 3952224 h 3952226"/>
              <a:gd name="connsiteX0" fmla="*/ 0 w 1728676"/>
              <a:gd name="connsiteY0" fmla="*/ 1084766 h 3960466"/>
              <a:gd name="connsiteX1" fmla="*/ 1494465 w 1728676"/>
              <a:gd name="connsiteY1" fmla="*/ 258808 h 3960466"/>
              <a:gd name="connsiteX2" fmla="*/ 845680 w 1728676"/>
              <a:gd name="connsiteY2" fmla="*/ 3960465 h 3960466"/>
              <a:gd name="connsiteX0" fmla="*/ 0 w 1761301"/>
              <a:gd name="connsiteY0" fmla="*/ 1084766 h 3960466"/>
              <a:gd name="connsiteX1" fmla="*/ 1494465 w 1761301"/>
              <a:gd name="connsiteY1" fmla="*/ 258808 h 3960466"/>
              <a:gd name="connsiteX2" fmla="*/ 845680 w 1761301"/>
              <a:gd name="connsiteY2" fmla="*/ 3960465 h 3960466"/>
              <a:gd name="connsiteX0" fmla="*/ 0 w 1782238"/>
              <a:gd name="connsiteY0" fmla="*/ 1084766 h 3960466"/>
              <a:gd name="connsiteX1" fmla="*/ 1494465 w 1782238"/>
              <a:gd name="connsiteY1" fmla="*/ 258808 h 3960466"/>
              <a:gd name="connsiteX2" fmla="*/ 845680 w 1782238"/>
              <a:gd name="connsiteY2" fmla="*/ 3960465 h 3960466"/>
              <a:gd name="connsiteX0" fmla="*/ 0 w 1782238"/>
              <a:gd name="connsiteY0" fmla="*/ 1180459 h 4056159"/>
              <a:gd name="connsiteX1" fmla="*/ 1494465 w 1782238"/>
              <a:gd name="connsiteY1" fmla="*/ 354501 h 4056159"/>
              <a:gd name="connsiteX2" fmla="*/ 845680 w 1782238"/>
              <a:gd name="connsiteY2" fmla="*/ 4056158 h 4056159"/>
              <a:gd name="connsiteX0" fmla="*/ 0 w 1826650"/>
              <a:gd name="connsiteY0" fmla="*/ 1133014 h 4008714"/>
              <a:gd name="connsiteX1" fmla="*/ 1494465 w 1826650"/>
              <a:gd name="connsiteY1" fmla="*/ 307056 h 4008714"/>
              <a:gd name="connsiteX2" fmla="*/ 845680 w 1826650"/>
              <a:gd name="connsiteY2" fmla="*/ 4008713 h 4008714"/>
              <a:gd name="connsiteX0" fmla="*/ 0 w 1801203"/>
              <a:gd name="connsiteY0" fmla="*/ 1104466 h 3980166"/>
              <a:gd name="connsiteX1" fmla="*/ 1494465 w 1801203"/>
              <a:gd name="connsiteY1" fmla="*/ 278508 h 3980166"/>
              <a:gd name="connsiteX2" fmla="*/ 845680 w 1801203"/>
              <a:gd name="connsiteY2" fmla="*/ 3980165 h 3980166"/>
              <a:gd name="connsiteX0" fmla="*/ 0 w 1801198"/>
              <a:gd name="connsiteY0" fmla="*/ 1104466 h 3980166"/>
              <a:gd name="connsiteX1" fmla="*/ 1494465 w 1801198"/>
              <a:gd name="connsiteY1" fmla="*/ 278508 h 3980166"/>
              <a:gd name="connsiteX2" fmla="*/ 845680 w 1801198"/>
              <a:gd name="connsiteY2" fmla="*/ 3980165 h 3980166"/>
              <a:gd name="connsiteX0" fmla="*/ 0 w 1805822"/>
              <a:gd name="connsiteY0" fmla="*/ 1124546 h 4000246"/>
              <a:gd name="connsiteX1" fmla="*/ 1494465 w 1805822"/>
              <a:gd name="connsiteY1" fmla="*/ 298588 h 4000246"/>
              <a:gd name="connsiteX2" fmla="*/ 845680 w 1805822"/>
              <a:gd name="connsiteY2" fmla="*/ 4000245 h 4000246"/>
              <a:gd name="connsiteX0" fmla="*/ 0 w 1805822"/>
              <a:gd name="connsiteY0" fmla="*/ 992411 h 3868111"/>
              <a:gd name="connsiteX1" fmla="*/ 1494465 w 1805822"/>
              <a:gd name="connsiteY1" fmla="*/ 166453 h 3868111"/>
              <a:gd name="connsiteX2" fmla="*/ 845680 w 1805822"/>
              <a:gd name="connsiteY2" fmla="*/ 3868110 h 3868111"/>
              <a:gd name="connsiteX0" fmla="*/ 0 w 1811522"/>
              <a:gd name="connsiteY0" fmla="*/ 1030551 h 3906251"/>
              <a:gd name="connsiteX1" fmla="*/ 1494465 w 1811522"/>
              <a:gd name="connsiteY1" fmla="*/ 204593 h 3906251"/>
              <a:gd name="connsiteX2" fmla="*/ 845680 w 1811522"/>
              <a:gd name="connsiteY2" fmla="*/ 3906250 h 3906251"/>
              <a:gd name="connsiteX0" fmla="*/ 0 w 1689218"/>
              <a:gd name="connsiteY0" fmla="*/ 1030551 h 3906251"/>
              <a:gd name="connsiteX1" fmla="*/ 1494465 w 1689218"/>
              <a:gd name="connsiteY1" fmla="*/ 204593 h 3906251"/>
              <a:gd name="connsiteX2" fmla="*/ 845680 w 1689218"/>
              <a:gd name="connsiteY2" fmla="*/ 3906250 h 3906251"/>
              <a:gd name="connsiteX0" fmla="*/ 0 w 1773413"/>
              <a:gd name="connsiteY0" fmla="*/ 1029064 h 3904764"/>
              <a:gd name="connsiteX1" fmla="*/ 1494465 w 1773413"/>
              <a:gd name="connsiteY1" fmla="*/ 203106 h 3904764"/>
              <a:gd name="connsiteX2" fmla="*/ 845680 w 1773413"/>
              <a:gd name="connsiteY2" fmla="*/ 3904763 h 3904764"/>
              <a:gd name="connsiteX0" fmla="*/ 0 w 1806440"/>
              <a:gd name="connsiteY0" fmla="*/ 1029765 h 3905465"/>
              <a:gd name="connsiteX1" fmla="*/ 1494465 w 1806440"/>
              <a:gd name="connsiteY1" fmla="*/ 203807 h 3905465"/>
              <a:gd name="connsiteX2" fmla="*/ 845680 w 1806440"/>
              <a:gd name="connsiteY2" fmla="*/ 3905464 h 3905465"/>
              <a:gd name="connsiteX0" fmla="*/ 0 w 1805117"/>
              <a:gd name="connsiteY0" fmla="*/ 1079052 h 3954752"/>
              <a:gd name="connsiteX1" fmla="*/ 1494465 w 1805117"/>
              <a:gd name="connsiteY1" fmla="*/ 253094 h 3954752"/>
              <a:gd name="connsiteX2" fmla="*/ 845680 w 1805117"/>
              <a:gd name="connsiteY2" fmla="*/ 3954751 h 3954752"/>
              <a:gd name="connsiteX0" fmla="*/ 0 w 1776122"/>
              <a:gd name="connsiteY0" fmla="*/ 1079052 h 3954752"/>
              <a:gd name="connsiteX1" fmla="*/ 1494465 w 1776122"/>
              <a:gd name="connsiteY1" fmla="*/ 253094 h 3954752"/>
              <a:gd name="connsiteX2" fmla="*/ 845680 w 1776122"/>
              <a:gd name="connsiteY2" fmla="*/ 3954751 h 3954752"/>
              <a:gd name="connsiteX0" fmla="*/ 0 w 1809108"/>
              <a:gd name="connsiteY0" fmla="*/ 1076863 h 3952563"/>
              <a:gd name="connsiteX1" fmla="*/ 1494465 w 1809108"/>
              <a:gd name="connsiteY1" fmla="*/ 250905 h 3952563"/>
              <a:gd name="connsiteX2" fmla="*/ 845680 w 1809108"/>
              <a:gd name="connsiteY2" fmla="*/ 3952562 h 3952563"/>
              <a:gd name="connsiteX0" fmla="*/ 0 w 1781879"/>
              <a:gd name="connsiteY0" fmla="*/ 1076863 h 3952563"/>
              <a:gd name="connsiteX1" fmla="*/ 1494465 w 1781879"/>
              <a:gd name="connsiteY1" fmla="*/ 250905 h 3952563"/>
              <a:gd name="connsiteX2" fmla="*/ 845680 w 1781879"/>
              <a:gd name="connsiteY2" fmla="*/ 3952562 h 3952563"/>
              <a:gd name="connsiteX0" fmla="*/ 0 w 1805612"/>
              <a:gd name="connsiteY0" fmla="*/ 1077387 h 3953087"/>
              <a:gd name="connsiteX1" fmla="*/ 1494465 w 1805612"/>
              <a:gd name="connsiteY1" fmla="*/ 251429 h 3953087"/>
              <a:gd name="connsiteX2" fmla="*/ 845680 w 1805612"/>
              <a:gd name="connsiteY2" fmla="*/ 3953086 h 3953087"/>
              <a:gd name="connsiteX0" fmla="*/ 0 w 1798805"/>
              <a:gd name="connsiteY0" fmla="*/ 1127782 h 4003482"/>
              <a:gd name="connsiteX1" fmla="*/ 1494465 w 1798805"/>
              <a:gd name="connsiteY1" fmla="*/ 301824 h 4003482"/>
              <a:gd name="connsiteX2" fmla="*/ 845680 w 1798805"/>
              <a:gd name="connsiteY2" fmla="*/ 4003481 h 4003482"/>
              <a:gd name="connsiteX0" fmla="*/ 0 w 1798805"/>
              <a:gd name="connsiteY0" fmla="*/ 1081757 h 3957457"/>
              <a:gd name="connsiteX1" fmla="*/ 1494465 w 1798805"/>
              <a:gd name="connsiteY1" fmla="*/ 255799 h 3957457"/>
              <a:gd name="connsiteX2" fmla="*/ 845680 w 1798805"/>
              <a:gd name="connsiteY2" fmla="*/ 3957456 h 3957457"/>
              <a:gd name="connsiteX0" fmla="*/ 0 w 1803527"/>
              <a:gd name="connsiteY0" fmla="*/ 1098254 h 3973954"/>
              <a:gd name="connsiteX1" fmla="*/ 1494465 w 1803527"/>
              <a:gd name="connsiteY1" fmla="*/ 272296 h 3973954"/>
              <a:gd name="connsiteX2" fmla="*/ 845680 w 1803527"/>
              <a:gd name="connsiteY2" fmla="*/ 3973953 h 3973954"/>
              <a:gd name="connsiteX0" fmla="*/ 0 w 1856667"/>
              <a:gd name="connsiteY0" fmla="*/ 1098254 h 3623043"/>
              <a:gd name="connsiteX1" fmla="*/ 1494465 w 1856667"/>
              <a:gd name="connsiteY1" fmla="*/ 272296 h 3623043"/>
              <a:gd name="connsiteX2" fmla="*/ 1018089 w 1856667"/>
              <a:gd name="connsiteY2" fmla="*/ 3623043 h 3623043"/>
              <a:gd name="connsiteX0" fmla="*/ 0 w 1744486"/>
              <a:gd name="connsiteY0" fmla="*/ 870274 h 3395063"/>
              <a:gd name="connsiteX1" fmla="*/ 1311455 w 1744486"/>
              <a:gd name="connsiteY1" fmla="*/ 339840 h 3395063"/>
              <a:gd name="connsiteX2" fmla="*/ 1018089 w 1744486"/>
              <a:gd name="connsiteY2" fmla="*/ 3395063 h 3395063"/>
              <a:gd name="connsiteX0" fmla="*/ 0 w 1675703"/>
              <a:gd name="connsiteY0" fmla="*/ 870274 h 3395063"/>
              <a:gd name="connsiteX1" fmla="*/ 1311455 w 1675703"/>
              <a:gd name="connsiteY1" fmla="*/ 339840 h 3395063"/>
              <a:gd name="connsiteX2" fmla="*/ 1018089 w 1675703"/>
              <a:gd name="connsiteY2" fmla="*/ 3395063 h 3395063"/>
              <a:gd name="connsiteX0" fmla="*/ 0 w 1675703"/>
              <a:gd name="connsiteY0" fmla="*/ 825136 h 3349925"/>
              <a:gd name="connsiteX1" fmla="*/ 1311455 w 1675703"/>
              <a:gd name="connsiteY1" fmla="*/ 294702 h 3349925"/>
              <a:gd name="connsiteX2" fmla="*/ 1018089 w 1675703"/>
              <a:gd name="connsiteY2" fmla="*/ 3349925 h 3349925"/>
              <a:gd name="connsiteX0" fmla="*/ 0 w 1656852"/>
              <a:gd name="connsiteY0" fmla="*/ 778122 h 3302911"/>
              <a:gd name="connsiteX1" fmla="*/ 1311455 w 1656852"/>
              <a:gd name="connsiteY1" fmla="*/ 247688 h 3302911"/>
              <a:gd name="connsiteX2" fmla="*/ 1018089 w 1656852"/>
              <a:gd name="connsiteY2" fmla="*/ 3302911 h 3302911"/>
              <a:gd name="connsiteX0" fmla="*/ 0 w 1678674"/>
              <a:gd name="connsiteY0" fmla="*/ 829615 h 3354404"/>
              <a:gd name="connsiteX1" fmla="*/ 1311455 w 1678674"/>
              <a:gd name="connsiteY1" fmla="*/ 299181 h 3354404"/>
              <a:gd name="connsiteX2" fmla="*/ 1018089 w 1678674"/>
              <a:gd name="connsiteY2" fmla="*/ 3354404 h 3354404"/>
              <a:gd name="connsiteX0" fmla="*/ 0 w 1657418"/>
              <a:gd name="connsiteY0" fmla="*/ 788162 h 3312951"/>
              <a:gd name="connsiteX1" fmla="*/ 1311455 w 1657418"/>
              <a:gd name="connsiteY1" fmla="*/ 257728 h 3312951"/>
              <a:gd name="connsiteX2" fmla="*/ 1018089 w 1657418"/>
              <a:gd name="connsiteY2" fmla="*/ 3312951 h 3312951"/>
              <a:gd name="connsiteX0" fmla="*/ 0 w 1582286"/>
              <a:gd name="connsiteY0" fmla="*/ 739610 h 3113604"/>
              <a:gd name="connsiteX1" fmla="*/ 1311455 w 1582286"/>
              <a:gd name="connsiteY1" fmla="*/ 209176 h 3113604"/>
              <a:gd name="connsiteX2" fmla="*/ 1029173 w 1582286"/>
              <a:gd name="connsiteY2" fmla="*/ 3113607 h 3113604"/>
              <a:gd name="connsiteX0" fmla="*/ 0 w 1595314"/>
              <a:gd name="connsiteY0" fmla="*/ 739610 h 3113604"/>
              <a:gd name="connsiteX1" fmla="*/ 1311455 w 1595314"/>
              <a:gd name="connsiteY1" fmla="*/ 209176 h 3113604"/>
              <a:gd name="connsiteX2" fmla="*/ 1029173 w 1595314"/>
              <a:gd name="connsiteY2" fmla="*/ 3113607 h 3113604"/>
              <a:gd name="connsiteX0" fmla="*/ 0 w 1654309"/>
              <a:gd name="connsiteY0" fmla="*/ 782475 h 3156469"/>
              <a:gd name="connsiteX1" fmla="*/ 1311455 w 1654309"/>
              <a:gd name="connsiteY1" fmla="*/ 252041 h 3156469"/>
              <a:gd name="connsiteX2" fmla="*/ 1029173 w 1654309"/>
              <a:gd name="connsiteY2" fmla="*/ 3156472 h 3156469"/>
              <a:gd name="connsiteX0" fmla="*/ 0 w 1647630"/>
              <a:gd name="connsiteY0" fmla="*/ 753420 h 3127414"/>
              <a:gd name="connsiteX1" fmla="*/ 1311455 w 1647630"/>
              <a:gd name="connsiteY1" fmla="*/ 222986 h 3127414"/>
              <a:gd name="connsiteX2" fmla="*/ 1029173 w 1647630"/>
              <a:gd name="connsiteY2" fmla="*/ 3127417 h 3127414"/>
              <a:gd name="connsiteX0" fmla="*/ 0 w 1647630"/>
              <a:gd name="connsiteY0" fmla="*/ 766333 h 3140327"/>
              <a:gd name="connsiteX1" fmla="*/ 1311455 w 1647630"/>
              <a:gd name="connsiteY1" fmla="*/ 235899 h 3140327"/>
              <a:gd name="connsiteX2" fmla="*/ 1029173 w 1647630"/>
              <a:gd name="connsiteY2" fmla="*/ 3140330 h 31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7630" h="3140327">
                <a:moveTo>
                  <a:pt x="0" y="766333"/>
                </a:moveTo>
                <a:cubicBezTo>
                  <a:pt x="399861" y="-52712"/>
                  <a:pt x="991403" y="-190898"/>
                  <a:pt x="1311455" y="235899"/>
                </a:cubicBezTo>
                <a:cubicBezTo>
                  <a:pt x="1631507" y="662696"/>
                  <a:pt x="1981087" y="1377579"/>
                  <a:pt x="1029173" y="3140330"/>
                </a:cubicBezTo>
              </a:path>
            </a:pathLst>
          </a:custGeom>
          <a:ln w="19050">
            <a:solidFill>
              <a:schemeClr val="tx1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 rot="3067000">
            <a:off x="4111154" y="1743801"/>
            <a:ext cx="319976" cy="37158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894447"/>
              <a:gd name="connsiteY0" fmla="*/ 1 h 2305425"/>
              <a:gd name="connsiteX1" fmla="*/ 894447 w 894447"/>
              <a:gd name="connsiteY1" fmla="*/ 2305423 h 2305425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0 w 852387"/>
              <a:gd name="connsiteY0" fmla="*/ 0 h 2264013"/>
              <a:gd name="connsiteX1" fmla="*/ 852387 w 852387"/>
              <a:gd name="connsiteY1" fmla="*/ 2264011 h 226401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953308"/>
              <a:gd name="connsiteY0" fmla="*/ 0 h 2081754"/>
              <a:gd name="connsiteX1" fmla="*/ 953310 w 953308"/>
              <a:gd name="connsiteY1" fmla="*/ 2081753 h 2081754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95331"/>
              <a:gd name="connsiteY0" fmla="*/ 1 h 1841528"/>
              <a:gd name="connsiteX1" fmla="*/ 995331 w 995331"/>
              <a:gd name="connsiteY1" fmla="*/ 1841531 h 1841528"/>
              <a:gd name="connsiteX0" fmla="*/ 1 w 976850"/>
              <a:gd name="connsiteY0" fmla="*/ 1 h 2048617"/>
              <a:gd name="connsiteX1" fmla="*/ 976851 w 976850"/>
              <a:gd name="connsiteY1" fmla="*/ 2048616 h 204861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631929"/>
              <a:gd name="connsiteY0" fmla="*/ 1 h 2843564"/>
              <a:gd name="connsiteX1" fmla="*/ 1631930 w 1631929"/>
              <a:gd name="connsiteY1" fmla="*/ 2843563 h 2843564"/>
              <a:gd name="connsiteX0" fmla="*/ 2 w 1905410"/>
              <a:gd name="connsiteY0" fmla="*/ -3 h 1635953"/>
              <a:gd name="connsiteX1" fmla="*/ 1905411 w 1905410"/>
              <a:gd name="connsiteY1" fmla="*/ 1635952 h 1635953"/>
              <a:gd name="connsiteX0" fmla="*/ 2 w 1905410"/>
              <a:gd name="connsiteY0" fmla="*/ 751412 h 2387368"/>
              <a:gd name="connsiteX1" fmla="*/ 1905411 w 1905410"/>
              <a:gd name="connsiteY1" fmla="*/ 2387367 h 2387368"/>
              <a:gd name="connsiteX0" fmla="*/ 2 w 1438905"/>
              <a:gd name="connsiteY0" fmla="*/ 686870 h 2639603"/>
              <a:gd name="connsiteX1" fmla="*/ 1438904 w 1438905"/>
              <a:gd name="connsiteY1" fmla="*/ 2639600 h 2639603"/>
              <a:gd name="connsiteX0" fmla="*/ 2 w 1792163"/>
              <a:gd name="connsiteY0" fmla="*/ 986635 h 2939368"/>
              <a:gd name="connsiteX1" fmla="*/ 1438904 w 1792163"/>
              <a:gd name="connsiteY1" fmla="*/ 2939365 h 2939368"/>
              <a:gd name="connsiteX0" fmla="*/ 2 w 1581194"/>
              <a:gd name="connsiteY0" fmla="*/ 1040309 h 2827482"/>
              <a:gd name="connsiteX1" fmla="*/ 1194388 w 1581194"/>
              <a:gd name="connsiteY1" fmla="*/ 2827486 h 2827482"/>
              <a:gd name="connsiteX0" fmla="*/ 2 w 1575803"/>
              <a:gd name="connsiteY0" fmla="*/ 1101318 h 2888491"/>
              <a:gd name="connsiteX1" fmla="*/ 1194388 w 1575803"/>
              <a:gd name="connsiteY1" fmla="*/ 2888495 h 2888491"/>
              <a:gd name="connsiteX0" fmla="*/ 2 w 1561843"/>
              <a:gd name="connsiteY0" fmla="*/ 980178 h 2767351"/>
              <a:gd name="connsiteX1" fmla="*/ 1194388 w 1561843"/>
              <a:gd name="connsiteY1" fmla="*/ 2767355 h 2767351"/>
              <a:gd name="connsiteX0" fmla="*/ 2 w 1556936"/>
              <a:gd name="connsiteY0" fmla="*/ 952441 h 2739614"/>
              <a:gd name="connsiteX1" fmla="*/ 1194388 w 1556936"/>
              <a:gd name="connsiteY1" fmla="*/ 2739618 h 2739614"/>
              <a:gd name="connsiteX0" fmla="*/ 1 w 1601904"/>
              <a:gd name="connsiteY0" fmla="*/ 948473 h 2749426"/>
              <a:gd name="connsiteX1" fmla="*/ 1246539 w 1601904"/>
              <a:gd name="connsiteY1" fmla="*/ 2749430 h 2749426"/>
              <a:gd name="connsiteX0" fmla="*/ 1 w 1612707"/>
              <a:gd name="connsiteY0" fmla="*/ 1052516 h 2853469"/>
              <a:gd name="connsiteX1" fmla="*/ 1246539 w 1612707"/>
              <a:gd name="connsiteY1" fmla="*/ 2853473 h 2853469"/>
              <a:gd name="connsiteX0" fmla="*/ 1 w 1647011"/>
              <a:gd name="connsiteY0" fmla="*/ 961065 h 2762018"/>
              <a:gd name="connsiteX1" fmla="*/ 1246539 w 1647011"/>
              <a:gd name="connsiteY1" fmla="*/ 2762022 h 2762018"/>
              <a:gd name="connsiteX0" fmla="*/ 1 w 1510799"/>
              <a:gd name="connsiteY0" fmla="*/ 900673 h 2955711"/>
              <a:gd name="connsiteX1" fmla="*/ 1085076 w 1510799"/>
              <a:gd name="connsiteY1" fmla="*/ 2955708 h 2955711"/>
              <a:gd name="connsiteX0" fmla="*/ 1 w 1631332"/>
              <a:gd name="connsiteY0" fmla="*/ 879917 h 2934955"/>
              <a:gd name="connsiteX1" fmla="*/ 1085076 w 1631332"/>
              <a:gd name="connsiteY1" fmla="*/ 2934952 h 2934955"/>
              <a:gd name="connsiteX0" fmla="*/ 1 w 1658206"/>
              <a:gd name="connsiteY0" fmla="*/ 882554 h 2937592"/>
              <a:gd name="connsiteX1" fmla="*/ 1085076 w 1658206"/>
              <a:gd name="connsiteY1" fmla="*/ 2937589 h 2937592"/>
              <a:gd name="connsiteX0" fmla="*/ 1 w 1523579"/>
              <a:gd name="connsiteY0" fmla="*/ 813787 h 3207194"/>
              <a:gd name="connsiteX1" fmla="*/ 918823 w 1523579"/>
              <a:gd name="connsiteY1" fmla="*/ 3207191 h 3207194"/>
              <a:gd name="connsiteX0" fmla="*/ 1 w 1568285"/>
              <a:gd name="connsiteY0" fmla="*/ 747606 h 3141013"/>
              <a:gd name="connsiteX1" fmla="*/ 918823 w 1568285"/>
              <a:gd name="connsiteY1" fmla="*/ 3141010 h 3141013"/>
              <a:gd name="connsiteX0" fmla="*/ 0 w 1568285"/>
              <a:gd name="connsiteY0" fmla="*/ 747600 h 3141013"/>
              <a:gd name="connsiteX1" fmla="*/ 918823 w 1568285"/>
              <a:gd name="connsiteY1" fmla="*/ 3141010 h 3141013"/>
              <a:gd name="connsiteX0" fmla="*/ 0 w 1546602"/>
              <a:gd name="connsiteY0" fmla="*/ 865241 h 3258654"/>
              <a:gd name="connsiteX1" fmla="*/ 918823 w 1546602"/>
              <a:gd name="connsiteY1" fmla="*/ 3258651 h 3258654"/>
              <a:gd name="connsiteX0" fmla="*/ 0 w 1402228"/>
              <a:gd name="connsiteY0" fmla="*/ 758257 h 3665893"/>
              <a:gd name="connsiteX1" fmla="*/ 729166 w 1402228"/>
              <a:gd name="connsiteY1" fmla="*/ 3665895 h 3665893"/>
              <a:gd name="connsiteX0" fmla="*/ 0 w 1470311"/>
              <a:gd name="connsiteY0" fmla="*/ 758925 h 3666561"/>
              <a:gd name="connsiteX1" fmla="*/ 729166 w 1470311"/>
              <a:gd name="connsiteY1" fmla="*/ 3666563 h 3666561"/>
              <a:gd name="connsiteX0" fmla="*/ 0 w 1632862"/>
              <a:gd name="connsiteY0" fmla="*/ 845922 h 3753558"/>
              <a:gd name="connsiteX1" fmla="*/ 729166 w 1632862"/>
              <a:gd name="connsiteY1" fmla="*/ 3753560 h 3753558"/>
              <a:gd name="connsiteX0" fmla="*/ 0 w 1899206"/>
              <a:gd name="connsiteY0" fmla="*/ 1222305 h 2832248"/>
              <a:gd name="connsiteX1" fmla="*/ 1076947 w 1899206"/>
              <a:gd name="connsiteY1" fmla="*/ 2832245 h 2832248"/>
              <a:gd name="connsiteX0" fmla="*/ 0 w 1552493"/>
              <a:gd name="connsiteY0" fmla="*/ 943068 h 2553011"/>
              <a:gd name="connsiteX1" fmla="*/ 1076947 w 1552493"/>
              <a:gd name="connsiteY1" fmla="*/ 2553008 h 2553011"/>
              <a:gd name="connsiteX0" fmla="*/ 0 w 1474750"/>
              <a:gd name="connsiteY0" fmla="*/ 860280 h 2796474"/>
              <a:gd name="connsiteX1" fmla="*/ 979657 w 1474750"/>
              <a:gd name="connsiteY1" fmla="*/ 2796470 h 2796474"/>
              <a:gd name="connsiteX0" fmla="*/ 0 w 1540871"/>
              <a:gd name="connsiteY0" fmla="*/ 870413 h 2806607"/>
              <a:gd name="connsiteX1" fmla="*/ 979657 w 1540871"/>
              <a:gd name="connsiteY1" fmla="*/ 2806603 h 2806607"/>
              <a:gd name="connsiteX0" fmla="*/ 0 w 1503900"/>
              <a:gd name="connsiteY0" fmla="*/ 818573 h 2754767"/>
              <a:gd name="connsiteX1" fmla="*/ 979657 w 1503900"/>
              <a:gd name="connsiteY1" fmla="*/ 2754763 h 2754767"/>
              <a:gd name="connsiteX0" fmla="*/ 0 w 1512504"/>
              <a:gd name="connsiteY0" fmla="*/ 807274 h 2743468"/>
              <a:gd name="connsiteX1" fmla="*/ 979657 w 1512504"/>
              <a:gd name="connsiteY1" fmla="*/ 2743464 h 2743468"/>
              <a:gd name="connsiteX0" fmla="*/ 0 w 1478725"/>
              <a:gd name="connsiteY0" fmla="*/ 737323 h 2990049"/>
              <a:gd name="connsiteX1" fmla="*/ 937540 w 1478725"/>
              <a:gd name="connsiteY1" fmla="*/ 2990045 h 2990049"/>
              <a:gd name="connsiteX0" fmla="*/ 0 w 1547529"/>
              <a:gd name="connsiteY0" fmla="*/ 787827 h 3040553"/>
              <a:gd name="connsiteX1" fmla="*/ 937540 w 1547529"/>
              <a:gd name="connsiteY1" fmla="*/ 3040549 h 3040553"/>
              <a:gd name="connsiteX0" fmla="*/ 0 w 1499548"/>
              <a:gd name="connsiteY0" fmla="*/ 870226 h 3122952"/>
              <a:gd name="connsiteX1" fmla="*/ 937540 w 1499548"/>
              <a:gd name="connsiteY1" fmla="*/ 3122948 h 3122952"/>
              <a:gd name="connsiteX0" fmla="*/ 0 w 1378062"/>
              <a:gd name="connsiteY0" fmla="*/ 750007 h 3522213"/>
              <a:gd name="connsiteX1" fmla="*/ 783112 w 1378062"/>
              <a:gd name="connsiteY1" fmla="*/ 3522215 h 3522213"/>
              <a:gd name="connsiteX0" fmla="*/ 0 w 1487066"/>
              <a:gd name="connsiteY0" fmla="*/ 847999 h 3620205"/>
              <a:gd name="connsiteX1" fmla="*/ 783112 w 1487066"/>
              <a:gd name="connsiteY1" fmla="*/ 3620207 h 3620205"/>
              <a:gd name="connsiteX0" fmla="*/ 0 w 1590509"/>
              <a:gd name="connsiteY0" fmla="*/ 774009 h 3546215"/>
              <a:gd name="connsiteX1" fmla="*/ 783112 w 1590509"/>
              <a:gd name="connsiteY1" fmla="*/ 3546217 h 3546215"/>
              <a:gd name="connsiteX0" fmla="*/ 0 w 1650008"/>
              <a:gd name="connsiteY0" fmla="*/ 730587 h 3502793"/>
              <a:gd name="connsiteX1" fmla="*/ 783112 w 1650008"/>
              <a:gd name="connsiteY1" fmla="*/ 3502795 h 3502793"/>
              <a:gd name="connsiteX0" fmla="*/ 0 w 1591379"/>
              <a:gd name="connsiteY0" fmla="*/ 809555 h 3581761"/>
              <a:gd name="connsiteX1" fmla="*/ 783112 w 1591379"/>
              <a:gd name="connsiteY1" fmla="*/ 3581763 h 3581761"/>
              <a:gd name="connsiteX0" fmla="*/ 0 w 1633479"/>
              <a:gd name="connsiteY0" fmla="*/ 911451 h 3683657"/>
              <a:gd name="connsiteX1" fmla="*/ 783112 w 1633479"/>
              <a:gd name="connsiteY1" fmla="*/ 3683659 h 3683657"/>
              <a:gd name="connsiteX0" fmla="*/ 0 w 1744136"/>
              <a:gd name="connsiteY0" fmla="*/ 855791 h 3627997"/>
              <a:gd name="connsiteX1" fmla="*/ 783112 w 1744136"/>
              <a:gd name="connsiteY1" fmla="*/ 3627999 h 3627997"/>
              <a:gd name="connsiteX0" fmla="*/ 0 w 1749893"/>
              <a:gd name="connsiteY0" fmla="*/ 913293 h 3685499"/>
              <a:gd name="connsiteX1" fmla="*/ 783112 w 1749893"/>
              <a:gd name="connsiteY1" fmla="*/ 3685501 h 3685499"/>
              <a:gd name="connsiteX0" fmla="*/ 0 w 1769769"/>
              <a:gd name="connsiteY0" fmla="*/ 1016119 h 3788325"/>
              <a:gd name="connsiteX1" fmla="*/ 783112 w 1769769"/>
              <a:gd name="connsiteY1" fmla="*/ 3788327 h 3788325"/>
              <a:gd name="connsiteX0" fmla="*/ 0 w 1826364"/>
              <a:gd name="connsiteY0" fmla="*/ 994636 h 3867910"/>
              <a:gd name="connsiteX1" fmla="*/ 859470 w 1826364"/>
              <a:gd name="connsiteY1" fmla="*/ 3867908 h 3867910"/>
              <a:gd name="connsiteX0" fmla="*/ 0 w 1756087"/>
              <a:gd name="connsiteY0" fmla="*/ 1092019 h 3965293"/>
              <a:gd name="connsiteX1" fmla="*/ 859470 w 1756087"/>
              <a:gd name="connsiteY1" fmla="*/ 3965291 h 3965293"/>
              <a:gd name="connsiteX0" fmla="*/ 0 w 1791225"/>
              <a:gd name="connsiteY0" fmla="*/ 1041827 h 3915101"/>
              <a:gd name="connsiteX1" fmla="*/ 859470 w 1791225"/>
              <a:gd name="connsiteY1" fmla="*/ 3915099 h 3915101"/>
              <a:gd name="connsiteX0" fmla="*/ 0 w 1855765"/>
              <a:gd name="connsiteY0" fmla="*/ 1358866 h 4232140"/>
              <a:gd name="connsiteX1" fmla="*/ 1494465 w 1855765"/>
              <a:gd name="connsiteY1" fmla="*/ 532908 h 4232140"/>
              <a:gd name="connsiteX2" fmla="*/ 859470 w 1855765"/>
              <a:gd name="connsiteY2" fmla="*/ 4232138 h 4232140"/>
              <a:gd name="connsiteX0" fmla="*/ 0 w 2115023"/>
              <a:gd name="connsiteY0" fmla="*/ 871206 h 3744480"/>
              <a:gd name="connsiteX1" fmla="*/ 1494465 w 2115023"/>
              <a:gd name="connsiteY1" fmla="*/ 45248 h 3744480"/>
              <a:gd name="connsiteX2" fmla="*/ 859470 w 2115023"/>
              <a:gd name="connsiteY2" fmla="*/ 3744478 h 3744480"/>
              <a:gd name="connsiteX0" fmla="*/ 0 w 2073989"/>
              <a:gd name="connsiteY0" fmla="*/ 957518 h 3830792"/>
              <a:gd name="connsiteX1" fmla="*/ 1494465 w 2073989"/>
              <a:gd name="connsiteY1" fmla="*/ 131560 h 3830792"/>
              <a:gd name="connsiteX2" fmla="*/ 859470 w 2073989"/>
              <a:gd name="connsiteY2" fmla="*/ 3830790 h 3830792"/>
              <a:gd name="connsiteX0" fmla="*/ 0 w 2073989"/>
              <a:gd name="connsiteY0" fmla="*/ 1375405 h 4248679"/>
              <a:gd name="connsiteX1" fmla="*/ 1494465 w 2073989"/>
              <a:gd name="connsiteY1" fmla="*/ 549447 h 4248679"/>
              <a:gd name="connsiteX2" fmla="*/ 859470 w 2073989"/>
              <a:gd name="connsiteY2" fmla="*/ 4248677 h 4248679"/>
              <a:gd name="connsiteX0" fmla="*/ 0 w 1804782"/>
              <a:gd name="connsiteY0" fmla="*/ 1375405 h 4248679"/>
              <a:gd name="connsiteX1" fmla="*/ 1494465 w 1804782"/>
              <a:gd name="connsiteY1" fmla="*/ 549447 h 4248679"/>
              <a:gd name="connsiteX2" fmla="*/ 859470 w 1804782"/>
              <a:gd name="connsiteY2" fmla="*/ 4248677 h 4248679"/>
              <a:gd name="connsiteX0" fmla="*/ 0 w 1804782"/>
              <a:gd name="connsiteY0" fmla="*/ 1092196 h 3965470"/>
              <a:gd name="connsiteX1" fmla="*/ 1494465 w 1804782"/>
              <a:gd name="connsiteY1" fmla="*/ 266238 h 3965470"/>
              <a:gd name="connsiteX2" fmla="*/ 859470 w 1804782"/>
              <a:gd name="connsiteY2" fmla="*/ 3965468 h 3965470"/>
              <a:gd name="connsiteX0" fmla="*/ 0 w 1798608"/>
              <a:gd name="connsiteY0" fmla="*/ 1139210 h 4012484"/>
              <a:gd name="connsiteX1" fmla="*/ 1494465 w 1798608"/>
              <a:gd name="connsiteY1" fmla="*/ 313252 h 4012484"/>
              <a:gd name="connsiteX2" fmla="*/ 859470 w 1798608"/>
              <a:gd name="connsiteY2" fmla="*/ 4012482 h 4012484"/>
              <a:gd name="connsiteX0" fmla="*/ 0 w 1798608"/>
              <a:gd name="connsiteY0" fmla="*/ 1048638 h 3921912"/>
              <a:gd name="connsiteX1" fmla="*/ 1494465 w 1798608"/>
              <a:gd name="connsiteY1" fmla="*/ 222680 h 3921912"/>
              <a:gd name="connsiteX2" fmla="*/ 859470 w 1798608"/>
              <a:gd name="connsiteY2" fmla="*/ 3921910 h 3921912"/>
              <a:gd name="connsiteX0" fmla="*/ 0 w 1825672"/>
              <a:gd name="connsiteY0" fmla="*/ 1078952 h 3952226"/>
              <a:gd name="connsiteX1" fmla="*/ 1494465 w 1825672"/>
              <a:gd name="connsiteY1" fmla="*/ 252994 h 3952226"/>
              <a:gd name="connsiteX2" fmla="*/ 859470 w 1825672"/>
              <a:gd name="connsiteY2" fmla="*/ 3952224 h 3952226"/>
              <a:gd name="connsiteX0" fmla="*/ 0 w 1728676"/>
              <a:gd name="connsiteY0" fmla="*/ 1084766 h 3960466"/>
              <a:gd name="connsiteX1" fmla="*/ 1494465 w 1728676"/>
              <a:gd name="connsiteY1" fmla="*/ 258808 h 3960466"/>
              <a:gd name="connsiteX2" fmla="*/ 845680 w 1728676"/>
              <a:gd name="connsiteY2" fmla="*/ 3960465 h 3960466"/>
              <a:gd name="connsiteX0" fmla="*/ 0 w 1761301"/>
              <a:gd name="connsiteY0" fmla="*/ 1084766 h 3960466"/>
              <a:gd name="connsiteX1" fmla="*/ 1494465 w 1761301"/>
              <a:gd name="connsiteY1" fmla="*/ 258808 h 3960466"/>
              <a:gd name="connsiteX2" fmla="*/ 845680 w 1761301"/>
              <a:gd name="connsiteY2" fmla="*/ 3960465 h 3960466"/>
              <a:gd name="connsiteX0" fmla="*/ 0 w 1782238"/>
              <a:gd name="connsiteY0" fmla="*/ 1084766 h 3960466"/>
              <a:gd name="connsiteX1" fmla="*/ 1494465 w 1782238"/>
              <a:gd name="connsiteY1" fmla="*/ 258808 h 3960466"/>
              <a:gd name="connsiteX2" fmla="*/ 845680 w 1782238"/>
              <a:gd name="connsiteY2" fmla="*/ 3960465 h 3960466"/>
              <a:gd name="connsiteX0" fmla="*/ 0 w 1782238"/>
              <a:gd name="connsiteY0" fmla="*/ 1180459 h 4056159"/>
              <a:gd name="connsiteX1" fmla="*/ 1494465 w 1782238"/>
              <a:gd name="connsiteY1" fmla="*/ 354501 h 4056159"/>
              <a:gd name="connsiteX2" fmla="*/ 845680 w 1782238"/>
              <a:gd name="connsiteY2" fmla="*/ 4056158 h 4056159"/>
              <a:gd name="connsiteX0" fmla="*/ 0 w 1826650"/>
              <a:gd name="connsiteY0" fmla="*/ 1133014 h 4008714"/>
              <a:gd name="connsiteX1" fmla="*/ 1494465 w 1826650"/>
              <a:gd name="connsiteY1" fmla="*/ 307056 h 4008714"/>
              <a:gd name="connsiteX2" fmla="*/ 845680 w 1826650"/>
              <a:gd name="connsiteY2" fmla="*/ 4008713 h 4008714"/>
              <a:gd name="connsiteX0" fmla="*/ 0 w 1801203"/>
              <a:gd name="connsiteY0" fmla="*/ 1104466 h 3980166"/>
              <a:gd name="connsiteX1" fmla="*/ 1494465 w 1801203"/>
              <a:gd name="connsiteY1" fmla="*/ 278508 h 3980166"/>
              <a:gd name="connsiteX2" fmla="*/ 845680 w 1801203"/>
              <a:gd name="connsiteY2" fmla="*/ 3980165 h 3980166"/>
              <a:gd name="connsiteX0" fmla="*/ 0 w 1801198"/>
              <a:gd name="connsiteY0" fmla="*/ 1104466 h 3980166"/>
              <a:gd name="connsiteX1" fmla="*/ 1494465 w 1801198"/>
              <a:gd name="connsiteY1" fmla="*/ 278508 h 3980166"/>
              <a:gd name="connsiteX2" fmla="*/ 845680 w 1801198"/>
              <a:gd name="connsiteY2" fmla="*/ 3980165 h 3980166"/>
              <a:gd name="connsiteX0" fmla="*/ 0 w 1805822"/>
              <a:gd name="connsiteY0" fmla="*/ 1124546 h 4000246"/>
              <a:gd name="connsiteX1" fmla="*/ 1494465 w 1805822"/>
              <a:gd name="connsiteY1" fmla="*/ 298588 h 4000246"/>
              <a:gd name="connsiteX2" fmla="*/ 845680 w 1805822"/>
              <a:gd name="connsiteY2" fmla="*/ 4000245 h 4000246"/>
              <a:gd name="connsiteX0" fmla="*/ 0 w 1805822"/>
              <a:gd name="connsiteY0" fmla="*/ 992411 h 3868111"/>
              <a:gd name="connsiteX1" fmla="*/ 1494465 w 1805822"/>
              <a:gd name="connsiteY1" fmla="*/ 166453 h 3868111"/>
              <a:gd name="connsiteX2" fmla="*/ 845680 w 1805822"/>
              <a:gd name="connsiteY2" fmla="*/ 3868110 h 3868111"/>
              <a:gd name="connsiteX0" fmla="*/ 0 w 1811522"/>
              <a:gd name="connsiteY0" fmla="*/ 1030551 h 3906251"/>
              <a:gd name="connsiteX1" fmla="*/ 1494465 w 1811522"/>
              <a:gd name="connsiteY1" fmla="*/ 204593 h 3906251"/>
              <a:gd name="connsiteX2" fmla="*/ 845680 w 1811522"/>
              <a:gd name="connsiteY2" fmla="*/ 3906250 h 3906251"/>
              <a:gd name="connsiteX0" fmla="*/ 0 w 1689218"/>
              <a:gd name="connsiteY0" fmla="*/ 1030551 h 3906251"/>
              <a:gd name="connsiteX1" fmla="*/ 1494465 w 1689218"/>
              <a:gd name="connsiteY1" fmla="*/ 204593 h 3906251"/>
              <a:gd name="connsiteX2" fmla="*/ 845680 w 1689218"/>
              <a:gd name="connsiteY2" fmla="*/ 3906250 h 3906251"/>
              <a:gd name="connsiteX0" fmla="*/ 0 w 1773413"/>
              <a:gd name="connsiteY0" fmla="*/ 1029064 h 3904764"/>
              <a:gd name="connsiteX1" fmla="*/ 1494465 w 1773413"/>
              <a:gd name="connsiteY1" fmla="*/ 203106 h 3904764"/>
              <a:gd name="connsiteX2" fmla="*/ 845680 w 1773413"/>
              <a:gd name="connsiteY2" fmla="*/ 3904763 h 3904764"/>
              <a:gd name="connsiteX0" fmla="*/ 0 w 1806440"/>
              <a:gd name="connsiteY0" fmla="*/ 1029765 h 3905465"/>
              <a:gd name="connsiteX1" fmla="*/ 1494465 w 1806440"/>
              <a:gd name="connsiteY1" fmla="*/ 203807 h 3905465"/>
              <a:gd name="connsiteX2" fmla="*/ 845680 w 1806440"/>
              <a:gd name="connsiteY2" fmla="*/ 3905464 h 3905465"/>
              <a:gd name="connsiteX0" fmla="*/ 0 w 1805117"/>
              <a:gd name="connsiteY0" fmla="*/ 1079052 h 3954752"/>
              <a:gd name="connsiteX1" fmla="*/ 1494465 w 1805117"/>
              <a:gd name="connsiteY1" fmla="*/ 253094 h 3954752"/>
              <a:gd name="connsiteX2" fmla="*/ 845680 w 1805117"/>
              <a:gd name="connsiteY2" fmla="*/ 3954751 h 3954752"/>
              <a:gd name="connsiteX0" fmla="*/ 0 w 1776122"/>
              <a:gd name="connsiteY0" fmla="*/ 1079052 h 3954752"/>
              <a:gd name="connsiteX1" fmla="*/ 1494465 w 1776122"/>
              <a:gd name="connsiteY1" fmla="*/ 253094 h 3954752"/>
              <a:gd name="connsiteX2" fmla="*/ 845680 w 1776122"/>
              <a:gd name="connsiteY2" fmla="*/ 3954751 h 3954752"/>
              <a:gd name="connsiteX0" fmla="*/ 0 w 1809108"/>
              <a:gd name="connsiteY0" fmla="*/ 1076863 h 3952563"/>
              <a:gd name="connsiteX1" fmla="*/ 1494465 w 1809108"/>
              <a:gd name="connsiteY1" fmla="*/ 250905 h 3952563"/>
              <a:gd name="connsiteX2" fmla="*/ 845680 w 1809108"/>
              <a:gd name="connsiteY2" fmla="*/ 3952562 h 3952563"/>
              <a:gd name="connsiteX0" fmla="*/ 0 w 1781879"/>
              <a:gd name="connsiteY0" fmla="*/ 1076863 h 3952563"/>
              <a:gd name="connsiteX1" fmla="*/ 1494465 w 1781879"/>
              <a:gd name="connsiteY1" fmla="*/ 250905 h 3952563"/>
              <a:gd name="connsiteX2" fmla="*/ 845680 w 1781879"/>
              <a:gd name="connsiteY2" fmla="*/ 3952562 h 3952563"/>
              <a:gd name="connsiteX0" fmla="*/ 0 w 1805612"/>
              <a:gd name="connsiteY0" fmla="*/ 1077387 h 3953087"/>
              <a:gd name="connsiteX1" fmla="*/ 1494465 w 1805612"/>
              <a:gd name="connsiteY1" fmla="*/ 251429 h 3953087"/>
              <a:gd name="connsiteX2" fmla="*/ 845680 w 1805612"/>
              <a:gd name="connsiteY2" fmla="*/ 3953086 h 3953087"/>
              <a:gd name="connsiteX0" fmla="*/ 0 w 1798805"/>
              <a:gd name="connsiteY0" fmla="*/ 1127782 h 4003482"/>
              <a:gd name="connsiteX1" fmla="*/ 1494465 w 1798805"/>
              <a:gd name="connsiteY1" fmla="*/ 301824 h 4003482"/>
              <a:gd name="connsiteX2" fmla="*/ 845680 w 1798805"/>
              <a:gd name="connsiteY2" fmla="*/ 4003481 h 4003482"/>
              <a:gd name="connsiteX0" fmla="*/ 0 w 1798805"/>
              <a:gd name="connsiteY0" fmla="*/ 1081757 h 3957457"/>
              <a:gd name="connsiteX1" fmla="*/ 1494465 w 1798805"/>
              <a:gd name="connsiteY1" fmla="*/ 255799 h 3957457"/>
              <a:gd name="connsiteX2" fmla="*/ 845680 w 1798805"/>
              <a:gd name="connsiteY2" fmla="*/ 3957456 h 3957457"/>
              <a:gd name="connsiteX0" fmla="*/ 0 w 1803527"/>
              <a:gd name="connsiteY0" fmla="*/ 1098254 h 3973954"/>
              <a:gd name="connsiteX1" fmla="*/ 1494465 w 1803527"/>
              <a:gd name="connsiteY1" fmla="*/ 272296 h 3973954"/>
              <a:gd name="connsiteX2" fmla="*/ 845680 w 1803527"/>
              <a:gd name="connsiteY2" fmla="*/ 3973953 h 3973954"/>
              <a:gd name="connsiteX0" fmla="*/ 0 w 1856667"/>
              <a:gd name="connsiteY0" fmla="*/ 1098254 h 3623043"/>
              <a:gd name="connsiteX1" fmla="*/ 1494465 w 1856667"/>
              <a:gd name="connsiteY1" fmla="*/ 272296 h 3623043"/>
              <a:gd name="connsiteX2" fmla="*/ 1018089 w 1856667"/>
              <a:gd name="connsiteY2" fmla="*/ 3623043 h 3623043"/>
              <a:gd name="connsiteX0" fmla="*/ 0 w 1744486"/>
              <a:gd name="connsiteY0" fmla="*/ 870274 h 3395063"/>
              <a:gd name="connsiteX1" fmla="*/ 1311455 w 1744486"/>
              <a:gd name="connsiteY1" fmla="*/ 339840 h 3395063"/>
              <a:gd name="connsiteX2" fmla="*/ 1018089 w 1744486"/>
              <a:gd name="connsiteY2" fmla="*/ 3395063 h 3395063"/>
              <a:gd name="connsiteX0" fmla="*/ 0 w 1675703"/>
              <a:gd name="connsiteY0" fmla="*/ 870274 h 3395063"/>
              <a:gd name="connsiteX1" fmla="*/ 1311455 w 1675703"/>
              <a:gd name="connsiteY1" fmla="*/ 339840 h 3395063"/>
              <a:gd name="connsiteX2" fmla="*/ 1018089 w 1675703"/>
              <a:gd name="connsiteY2" fmla="*/ 3395063 h 3395063"/>
              <a:gd name="connsiteX0" fmla="*/ 0 w 1675703"/>
              <a:gd name="connsiteY0" fmla="*/ 825136 h 3349925"/>
              <a:gd name="connsiteX1" fmla="*/ 1311455 w 1675703"/>
              <a:gd name="connsiteY1" fmla="*/ 294702 h 3349925"/>
              <a:gd name="connsiteX2" fmla="*/ 1018089 w 1675703"/>
              <a:gd name="connsiteY2" fmla="*/ 3349925 h 3349925"/>
              <a:gd name="connsiteX0" fmla="*/ 0 w 1656852"/>
              <a:gd name="connsiteY0" fmla="*/ 778122 h 3302911"/>
              <a:gd name="connsiteX1" fmla="*/ 1311455 w 1656852"/>
              <a:gd name="connsiteY1" fmla="*/ 247688 h 3302911"/>
              <a:gd name="connsiteX2" fmla="*/ 1018089 w 1656852"/>
              <a:gd name="connsiteY2" fmla="*/ 3302911 h 3302911"/>
              <a:gd name="connsiteX0" fmla="*/ 0 w 1678674"/>
              <a:gd name="connsiteY0" fmla="*/ 829615 h 3354404"/>
              <a:gd name="connsiteX1" fmla="*/ 1311455 w 1678674"/>
              <a:gd name="connsiteY1" fmla="*/ 299181 h 3354404"/>
              <a:gd name="connsiteX2" fmla="*/ 1018089 w 1678674"/>
              <a:gd name="connsiteY2" fmla="*/ 3354404 h 3354404"/>
              <a:gd name="connsiteX0" fmla="*/ 0 w 1657418"/>
              <a:gd name="connsiteY0" fmla="*/ 788162 h 3312951"/>
              <a:gd name="connsiteX1" fmla="*/ 1311455 w 1657418"/>
              <a:gd name="connsiteY1" fmla="*/ 257728 h 3312951"/>
              <a:gd name="connsiteX2" fmla="*/ 1018089 w 1657418"/>
              <a:gd name="connsiteY2" fmla="*/ 3312951 h 3312951"/>
              <a:gd name="connsiteX0" fmla="*/ 0 w 1582286"/>
              <a:gd name="connsiteY0" fmla="*/ 739610 h 3113604"/>
              <a:gd name="connsiteX1" fmla="*/ 1311455 w 1582286"/>
              <a:gd name="connsiteY1" fmla="*/ 209176 h 3113604"/>
              <a:gd name="connsiteX2" fmla="*/ 1029173 w 1582286"/>
              <a:gd name="connsiteY2" fmla="*/ 3113607 h 3113604"/>
              <a:gd name="connsiteX0" fmla="*/ 0 w 1595314"/>
              <a:gd name="connsiteY0" fmla="*/ 739610 h 3113604"/>
              <a:gd name="connsiteX1" fmla="*/ 1311455 w 1595314"/>
              <a:gd name="connsiteY1" fmla="*/ 209176 h 3113604"/>
              <a:gd name="connsiteX2" fmla="*/ 1029173 w 1595314"/>
              <a:gd name="connsiteY2" fmla="*/ 3113607 h 3113604"/>
              <a:gd name="connsiteX0" fmla="*/ 0 w 1654309"/>
              <a:gd name="connsiteY0" fmla="*/ 782475 h 3156469"/>
              <a:gd name="connsiteX1" fmla="*/ 1311455 w 1654309"/>
              <a:gd name="connsiteY1" fmla="*/ 252041 h 3156469"/>
              <a:gd name="connsiteX2" fmla="*/ 1029173 w 1654309"/>
              <a:gd name="connsiteY2" fmla="*/ 3156472 h 3156469"/>
              <a:gd name="connsiteX0" fmla="*/ 0 w 1647630"/>
              <a:gd name="connsiteY0" fmla="*/ 753420 h 3127414"/>
              <a:gd name="connsiteX1" fmla="*/ 1311455 w 1647630"/>
              <a:gd name="connsiteY1" fmla="*/ 222986 h 3127414"/>
              <a:gd name="connsiteX2" fmla="*/ 1029173 w 1647630"/>
              <a:gd name="connsiteY2" fmla="*/ 3127417 h 3127414"/>
              <a:gd name="connsiteX0" fmla="*/ 0 w 1647630"/>
              <a:gd name="connsiteY0" fmla="*/ 766333 h 3140327"/>
              <a:gd name="connsiteX1" fmla="*/ 1311455 w 1647630"/>
              <a:gd name="connsiteY1" fmla="*/ 235899 h 3140327"/>
              <a:gd name="connsiteX2" fmla="*/ 1029173 w 1647630"/>
              <a:gd name="connsiteY2" fmla="*/ 3140330 h 31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7630" h="3140327">
                <a:moveTo>
                  <a:pt x="0" y="766333"/>
                </a:moveTo>
                <a:cubicBezTo>
                  <a:pt x="399861" y="-52712"/>
                  <a:pt x="991403" y="-190898"/>
                  <a:pt x="1311455" y="235899"/>
                </a:cubicBezTo>
                <a:cubicBezTo>
                  <a:pt x="1631507" y="662696"/>
                  <a:pt x="1981087" y="1377579"/>
                  <a:pt x="1029173" y="3140330"/>
                </a:cubicBezTo>
              </a:path>
            </a:pathLst>
          </a:custGeom>
          <a:ln w="19050">
            <a:solidFill>
              <a:schemeClr val="tx1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 стрелкой 79"/>
          <p:cNvCxnSpPr/>
          <p:nvPr/>
        </p:nvCxnSpPr>
        <p:spPr>
          <a:xfrm flipH="1">
            <a:off x="4853411" y="1520788"/>
            <a:ext cx="453761" cy="27766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олилиния 80"/>
          <p:cNvSpPr/>
          <p:nvPr/>
        </p:nvSpPr>
        <p:spPr>
          <a:xfrm rot="1447053" flipV="1">
            <a:off x="4939634" y="1584423"/>
            <a:ext cx="390019" cy="36769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894447"/>
              <a:gd name="connsiteY0" fmla="*/ 1 h 2305425"/>
              <a:gd name="connsiteX1" fmla="*/ 894447 w 894447"/>
              <a:gd name="connsiteY1" fmla="*/ 2305423 h 2305425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0 w 852387"/>
              <a:gd name="connsiteY0" fmla="*/ 0 h 2264013"/>
              <a:gd name="connsiteX1" fmla="*/ 852387 w 852387"/>
              <a:gd name="connsiteY1" fmla="*/ 2264011 h 226401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953308"/>
              <a:gd name="connsiteY0" fmla="*/ 0 h 2081754"/>
              <a:gd name="connsiteX1" fmla="*/ 953310 w 953308"/>
              <a:gd name="connsiteY1" fmla="*/ 2081753 h 2081754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95331"/>
              <a:gd name="connsiteY0" fmla="*/ 1 h 1841528"/>
              <a:gd name="connsiteX1" fmla="*/ 995331 w 995331"/>
              <a:gd name="connsiteY1" fmla="*/ 1841531 h 1841528"/>
              <a:gd name="connsiteX0" fmla="*/ 1 w 976850"/>
              <a:gd name="connsiteY0" fmla="*/ 1 h 2048617"/>
              <a:gd name="connsiteX1" fmla="*/ 976851 w 976850"/>
              <a:gd name="connsiteY1" fmla="*/ 2048616 h 204861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631929"/>
              <a:gd name="connsiteY0" fmla="*/ 1 h 2843564"/>
              <a:gd name="connsiteX1" fmla="*/ 1631930 w 1631929"/>
              <a:gd name="connsiteY1" fmla="*/ 2843563 h 2843564"/>
              <a:gd name="connsiteX0" fmla="*/ 2 w 1948231"/>
              <a:gd name="connsiteY0" fmla="*/ -3 h 3104825"/>
              <a:gd name="connsiteX1" fmla="*/ 1948232 w 1948231"/>
              <a:gd name="connsiteY1" fmla="*/ 3104824 h 3104825"/>
              <a:gd name="connsiteX0" fmla="*/ 2 w 1975223"/>
              <a:gd name="connsiteY0" fmla="*/ -3 h 3657028"/>
              <a:gd name="connsiteX1" fmla="*/ 1975223 w 1975223"/>
              <a:gd name="connsiteY1" fmla="*/ 3657025 h 3657028"/>
              <a:gd name="connsiteX0" fmla="*/ 2 w 1975223"/>
              <a:gd name="connsiteY0" fmla="*/ -3 h 3657028"/>
              <a:gd name="connsiteX1" fmla="*/ 1975223 w 1975223"/>
              <a:gd name="connsiteY1" fmla="*/ 3657025 h 3657028"/>
              <a:gd name="connsiteX0" fmla="*/ 1 w 1981932"/>
              <a:gd name="connsiteY0" fmla="*/ 1 h 3513450"/>
              <a:gd name="connsiteX1" fmla="*/ 1981932 w 1981932"/>
              <a:gd name="connsiteY1" fmla="*/ 3513447 h 3513450"/>
              <a:gd name="connsiteX0" fmla="*/ 1 w 1981932"/>
              <a:gd name="connsiteY0" fmla="*/ 1 h 3513450"/>
              <a:gd name="connsiteX1" fmla="*/ 1981932 w 1981932"/>
              <a:gd name="connsiteY1" fmla="*/ 3513447 h 3513450"/>
              <a:gd name="connsiteX0" fmla="*/ 1 w 1984187"/>
              <a:gd name="connsiteY0" fmla="*/ 1 h 3590762"/>
              <a:gd name="connsiteX1" fmla="*/ 1984185 w 1984187"/>
              <a:gd name="connsiteY1" fmla="*/ 3590763 h 3590762"/>
              <a:gd name="connsiteX0" fmla="*/ 0 w 2091883"/>
              <a:gd name="connsiteY0" fmla="*/ 3 h 3796879"/>
              <a:gd name="connsiteX1" fmla="*/ 2091881 w 2091883"/>
              <a:gd name="connsiteY1" fmla="*/ 3796880 h 3796879"/>
              <a:gd name="connsiteX0" fmla="*/ 0 w 2091883"/>
              <a:gd name="connsiteY0" fmla="*/ 3 h 3796879"/>
              <a:gd name="connsiteX1" fmla="*/ 2091881 w 2091883"/>
              <a:gd name="connsiteY1" fmla="*/ 3796880 h 3796879"/>
              <a:gd name="connsiteX0" fmla="*/ -1 w 2153992"/>
              <a:gd name="connsiteY0" fmla="*/ 3 h 3561558"/>
              <a:gd name="connsiteX1" fmla="*/ 2153990 w 2153992"/>
              <a:gd name="connsiteY1" fmla="*/ 3561559 h 3561558"/>
              <a:gd name="connsiteX0" fmla="*/ -1 w 2143717"/>
              <a:gd name="connsiteY0" fmla="*/ 3 h 3394015"/>
              <a:gd name="connsiteX1" fmla="*/ 2143719 w 2143717"/>
              <a:gd name="connsiteY1" fmla="*/ 3394012 h 3394015"/>
              <a:gd name="connsiteX0" fmla="*/ -1 w 2143717"/>
              <a:gd name="connsiteY0" fmla="*/ 3 h 3394015"/>
              <a:gd name="connsiteX1" fmla="*/ 2143719 w 2143717"/>
              <a:gd name="connsiteY1" fmla="*/ 3394012 h 3394015"/>
              <a:gd name="connsiteX0" fmla="*/ -1 w 2143717"/>
              <a:gd name="connsiteY0" fmla="*/ 3 h 3394015"/>
              <a:gd name="connsiteX1" fmla="*/ 2143719 w 2143717"/>
              <a:gd name="connsiteY1" fmla="*/ 3394012 h 3394015"/>
              <a:gd name="connsiteX0" fmla="*/ 3 w 2363373"/>
              <a:gd name="connsiteY0" fmla="*/ 0 h 3404848"/>
              <a:gd name="connsiteX1" fmla="*/ 2363375 w 2363373"/>
              <a:gd name="connsiteY1" fmla="*/ 3404845 h 3404848"/>
              <a:gd name="connsiteX0" fmla="*/ -2 w 2363368"/>
              <a:gd name="connsiteY0" fmla="*/ 0 h 3404848"/>
              <a:gd name="connsiteX1" fmla="*/ 2363370 w 2363368"/>
              <a:gd name="connsiteY1" fmla="*/ 3404845 h 3404848"/>
              <a:gd name="connsiteX0" fmla="*/ -2 w 2200615"/>
              <a:gd name="connsiteY0" fmla="*/ -2 h 3281677"/>
              <a:gd name="connsiteX1" fmla="*/ 2200617 w 2200615"/>
              <a:gd name="connsiteY1" fmla="*/ 3281674 h 3281677"/>
              <a:gd name="connsiteX0" fmla="*/ -2 w 2200615"/>
              <a:gd name="connsiteY0" fmla="*/ -2 h 3281677"/>
              <a:gd name="connsiteX1" fmla="*/ 2200617 w 2200615"/>
              <a:gd name="connsiteY1" fmla="*/ 3281674 h 3281677"/>
              <a:gd name="connsiteX0" fmla="*/ -2 w 2200615"/>
              <a:gd name="connsiteY0" fmla="*/ -2 h 3281677"/>
              <a:gd name="connsiteX1" fmla="*/ 2200617 w 2200615"/>
              <a:gd name="connsiteY1" fmla="*/ 3281674 h 3281677"/>
              <a:gd name="connsiteX0" fmla="*/ -3 w 3289879"/>
              <a:gd name="connsiteY0" fmla="*/ 4 h 3412909"/>
              <a:gd name="connsiteX1" fmla="*/ 3289881 w 3289879"/>
              <a:gd name="connsiteY1" fmla="*/ 3412906 h 3412909"/>
              <a:gd name="connsiteX0" fmla="*/ -3 w 3289879"/>
              <a:gd name="connsiteY0" fmla="*/ 4400 h 3417305"/>
              <a:gd name="connsiteX1" fmla="*/ 3289881 w 3289879"/>
              <a:gd name="connsiteY1" fmla="*/ 3417302 h 3417305"/>
              <a:gd name="connsiteX0" fmla="*/ -3 w 3935383"/>
              <a:gd name="connsiteY0" fmla="*/ 3011 h 4449612"/>
              <a:gd name="connsiteX1" fmla="*/ 3935386 w 3935383"/>
              <a:gd name="connsiteY1" fmla="*/ 4449609 h 4449612"/>
              <a:gd name="connsiteX0" fmla="*/ -3 w 3935383"/>
              <a:gd name="connsiteY0" fmla="*/ 8073 h 4454674"/>
              <a:gd name="connsiteX1" fmla="*/ 3935386 w 3935383"/>
              <a:gd name="connsiteY1" fmla="*/ 4454671 h 4454674"/>
              <a:gd name="connsiteX0" fmla="*/ -3 w 3935383"/>
              <a:gd name="connsiteY0" fmla="*/ 6432 h 4453033"/>
              <a:gd name="connsiteX1" fmla="*/ 3935386 w 3935383"/>
              <a:gd name="connsiteY1" fmla="*/ 4453030 h 4453033"/>
              <a:gd name="connsiteX0" fmla="*/ -3 w 5133863"/>
              <a:gd name="connsiteY0" fmla="*/ 1508 h 8399572"/>
              <a:gd name="connsiteX1" fmla="*/ 5133861 w 5133863"/>
              <a:gd name="connsiteY1" fmla="*/ 8399573 h 8399572"/>
              <a:gd name="connsiteX0" fmla="*/ -3 w 5196965"/>
              <a:gd name="connsiteY0" fmla="*/ 7201 h 8405265"/>
              <a:gd name="connsiteX1" fmla="*/ 5133861 w 5196965"/>
              <a:gd name="connsiteY1" fmla="*/ 8405266 h 8405265"/>
              <a:gd name="connsiteX0" fmla="*/ -3 w 5432979"/>
              <a:gd name="connsiteY0" fmla="*/ 19012 h 7568699"/>
              <a:gd name="connsiteX1" fmla="*/ 5373003 w 5432979"/>
              <a:gd name="connsiteY1" fmla="*/ 7568700 h 7568699"/>
              <a:gd name="connsiteX0" fmla="*/ -3 w 5490584"/>
              <a:gd name="connsiteY0" fmla="*/ 5008 h 7554695"/>
              <a:gd name="connsiteX1" fmla="*/ 5373003 w 5490584"/>
              <a:gd name="connsiteY1" fmla="*/ 7554696 h 7554695"/>
              <a:gd name="connsiteX0" fmla="*/ -3 w 5489336"/>
              <a:gd name="connsiteY0" fmla="*/ 52299 h 7601986"/>
              <a:gd name="connsiteX1" fmla="*/ 5373003 w 5489336"/>
              <a:gd name="connsiteY1" fmla="*/ 7601987 h 7601986"/>
              <a:gd name="connsiteX0" fmla="*/ -3 w 5442538"/>
              <a:gd name="connsiteY0" fmla="*/ 47157 h 7596844"/>
              <a:gd name="connsiteX1" fmla="*/ 5373003 w 5442538"/>
              <a:gd name="connsiteY1" fmla="*/ 7596845 h 7596844"/>
              <a:gd name="connsiteX0" fmla="*/ -3 w 5471181"/>
              <a:gd name="connsiteY0" fmla="*/ 152253 h 7701940"/>
              <a:gd name="connsiteX1" fmla="*/ 5373003 w 5471181"/>
              <a:gd name="connsiteY1" fmla="*/ 7701941 h 7701940"/>
              <a:gd name="connsiteX0" fmla="*/ -3 w 5132011"/>
              <a:gd name="connsiteY0" fmla="*/ 551907 h 4939682"/>
              <a:gd name="connsiteX1" fmla="*/ 5023397 w 5132011"/>
              <a:gd name="connsiteY1" fmla="*/ 4939685 h 4939682"/>
              <a:gd name="connsiteX0" fmla="*/ -3 w 5023399"/>
              <a:gd name="connsiteY0" fmla="*/ 244264 h 4632039"/>
              <a:gd name="connsiteX1" fmla="*/ 5023397 w 5023399"/>
              <a:gd name="connsiteY1" fmla="*/ 4632042 h 4632039"/>
              <a:gd name="connsiteX0" fmla="*/ -3 w 5023399"/>
              <a:gd name="connsiteY0" fmla="*/ 174372 h 4562147"/>
              <a:gd name="connsiteX1" fmla="*/ 5023397 w 5023399"/>
              <a:gd name="connsiteY1" fmla="*/ 4562150 h 4562147"/>
              <a:gd name="connsiteX0" fmla="*/ 4 w 5225529"/>
              <a:gd name="connsiteY0" fmla="*/ 144865 h 4923958"/>
              <a:gd name="connsiteX1" fmla="*/ 5225527 w 5225529"/>
              <a:gd name="connsiteY1" fmla="*/ 4923961 h 4923958"/>
              <a:gd name="connsiteX0" fmla="*/ 4 w 5225529"/>
              <a:gd name="connsiteY0" fmla="*/ 59934 h 4839027"/>
              <a:gd name="connsiteX1" fmla="*/ 5225527 w 5225529"/>
              <a:gd name="connsiteY1" fmla="*/ 4839030 h 4839027"/>
              <a:gd name="connsiteX0" fmla="*/ 4 w 4092833"/>
              <a:gd name="connsiteY0" fmla="*/ 83114 h 4386459"/>
              <a:gd name="connsiteX1" fmla="*/ 4092837 w 4092833"/>
              <a:gd name="connsiteY1" fmla="*/ 4386454 h 4386459"/>
              <a:gd name="connsiteX0" fmla="*/ 4 w 4092833"/>
              <a:gd name="connsiteY0" fmla="*/ 53385 h 4356730"/>
              <a:gd name="connsiteX1" fmla="*/ 4092837 w 4092833"/>
              <a:gd name="connsiteY1" fmla="*/ 4356725 h 4356730"/>
              <a:gd name="connsiteX0" fmla="*/ 4 w 4248696"/>
              <a:gd name="connsiteY0" fmla="*/ 37859 h 5045521"/>
              <a:gd name="connsiteX1" fmla="*/ 4248698 w 4248696"/>
              <a:gd name="connsiteY1" fmla="*/ 5045526 h 5045521"/>
              <a:gd name="connsiteX0" fmla="*/ 4 w 4248696"/>
              <a:gd name="connsiteY0" fmla="*/ 38268 h 5045930"/>
              <a:gd name="connsiteX1" fmla="*/ 4248698 w 4248696"/>
              <a:gd name="connsiteY1" fmla="*/ 5045935 h 5045930"/>
              <a:gd name="connsiteX0" fmla="*/ -4 w 4357908"/>
              <a:gd name="connsiteY0" fmla="*/ 39672 h 4963291"/>
              <a:gd name="connsiteX1" fmla="*/ 4357910 w 4357908"/>
              <a:gd name="connsiteY1" fmla="*/ 4963296 h 4963291"/>
              <a:gd name="connsiteX0" fmla="*/ -4 w 4357908"/>
              <a:gd name="connsiteY0" fmla="*/ 1102 h 4924721"/>
              <a:gd name="connsiteX1" fmla="*/ 4357910 w 4357908"/>
              <a:gd name="connsiteY1" fmla="*/ 4924726 h 4924721"/>
              <a:gd name="connsiteX0" fmla="*/ 2 w 4256514"/>
              <a:gd name="connsiteY0" fmla="*/ 1126 h 4899726"/>
              <a:gd name="connsiteX1" fmla="*/ 4256516 w 4256514"/>
              <a:gd name="connsiteY1" fmla="*/ 4899731 h 4899726"/>
              <a:gd name="connsiteX0" fmla="*/ 2 w 4256514"/>
              <a:gd name="connsiteY0" fmla="*/ 880 h 4899480"/>
              <a:gd name="connsiteX1" fmla="*/ 4256516 w 4256514"/>
              <a:gd name="connsiteY1" fmla="*/ 4899485 h 4899480"/>
              <a:gd name="connsiteX0" fmla="*/ 2 w 4498795"/>
              <a:gd name="connsiteY0" fmla="*/ 675 h 5505400"/>
              <a:gd name="connsiteX1" fmla="*/ 4498798 w 4498795"/>
              <a:gd name="connsiteY1" fmla="*/ 5505399 h 5505400"/>
              <a:gd name="connsiteX0" fmla="*/ 2 w 4498795"/>
              <a:gd name="connsiteY0" fmla="*/ 1125 h 5505850"/>
              <a:gd name="connsiteX1" fmla="*/ 4498798 w 4498795"/>
              <a:gd name="connsiteY1" fmla="*/ 5505849 h 5505850"/>
              <a:gd name="connsiteX0" fmla="*/ 2 w 4027873"/>
              <a:gd name="connsiteY0" fmla="*/ 1507 h 5099820"/>
              <a:gd name="connsiteX1" fmla="*/ 4027874 w 4027873"/>
              <a:gd name="connsiteY1" fmla="*/ 5099818 h 5099820"/>
              <a:gd name="connsiteX0" fmla="*/ 2 w 4027873"/>
              <a:gd name="connsiteY0" fmla="*/ 811 h 5099124"/>
              <a:gd name="connsiteX1" fmla="*/ 4027874 w 4027873"/>
              <a:gd name="connsiteY1" fmla="*/ 5099122 h 5099124"/>
              <a:gd name="connsiteX0" fmla="*/ 2 w 3318387"/>
              <a:gd name="connsiteY0" fmla="*/ 2967 h 3483560"/>
              <a:gd name="connsiteX1" fmla="*/ 3318391 w 3318387"/>
              <a:gd name="connsiteY1" fmla="*/ 3483561 h 3483560"/>
              <a:gd name="connsiteX0" fmla="*/ 2 w 3318387"/>
              <a:gd name="connsiteY0" fmla="*/ 825 h 3481418"/>
              <a:gd name="connsiteX1" fmla="*/ 3318391 w 3318387"/>
              <a:gd name="connsiteY1" fmla="*/ 3481419 h 3481418"/>
              <a:gd name="connsiteX0" fmla="*/ 2 w 3795800"/>
              <a:gd name="connsiteY0" fmla="*/ 566 h 4461128"/>
              <a:gd name="connsiteX1" fmla="*/ 3795802 w 3795800"/>
              <a:gd name="connsiteY1" fmla="*/ 4461128 h 4461128"/>
              <a:gd name="connsiteX0" fmla="*/ 2 w 3795800"/>
              <a:gd name="connsiteY0" fmla="*/ 580 h 4461142"/>
              <a:gd name="connsiteX1" fmla="*/ 3795802 w 3795800"/>
              <a:gd name="connsiteY1" fmla="*/ 4461142 h 4461142"/>
              <a:gd name="connsiteX0" fmla="*/ 2 w 3795800"/>
              <a:gd name="connsiteY0" fmla="*/ -7 h 4460555"/>
              <a:gd name="connsiteX1" fmla="*/ 3795802 w 3795800"/>
              <a:gd name="connsiteY1" fmla="*/ 4460555 h 4460555"/>
              <a:gd name="connsiteX0" fmla="*/ 2 w 3875069"/>
              <a:gd name="connsiteY0" fmla="*/ 7 h 4130110"/>
              <a:gd name="connsiteX1" fmla="*/ 3875069 w 3875069"/>
              <a:gd name="connsiteY1" fmla="*/ 4130110 h 4130110"/>
              <a:gd name="connsiteX0" fmla="*/ 2 w 3875069"/>
              <a:gd name="connsiteY0" fmla="*/ -7 h 4130096"/>
              <a:gd name="connsiteX1" fmla="*/ 3875069 w 3875069"/>
              <a:gd name="connsiteY1" fmla="*/ 4130096 h 4130096"/>
              <a:gd name="connsiteX0" fmla="*/ 2 w 3875069"/>
              <a:gd name="connsiteY0" fmla="*/ 7 h 4130110"/>
              <a:gd name="connsiteX1" fmla="*/ 3875069 w 3875069"/>
              <a:gd name="connsiteY1" fmla="*/ 4130110 h 4130110"/>
              <a:gd name="connsiteX0" fmla="*/ 2 w 3875069"/>
              <a:gd name="connsiteY0" fmla="*/ -7 h 4130096"/>
              <a:gd name="connsiteX1" fmla="*/ 3875069 w 3875069"/>
              <a:gd name="connsiteY1" fmla="*/ 4130096 h 4130096"/>
              <a:gd name="connsiteX0" fmla="*/ 2 w 3762140"/>
              <a:gd name="connsiteY0" fmla="*/ 7 h 4819350"/>
              <a:gd name="connsiteX1" fmla="*/ 3762142 w 3762140"/>
              <a:gd name="connsiteY1" fmla="*/ 4819345 h 4819350"/>
              <a:gd name="connsiteX0" fmla="*/ 2 w 3762140"/>
              <a:gd name="connsiteY0" fmla="*/ -7 h 4819336"/>
              <a:gd name="connsiteX1" fmla="*/ 3762142 w 3762140"/>
              <a:gd name="connsiteY1" fmla="*/ 4819331 h 4819336"/>
              <a:gd name="connsiteX0" fmla="*/ 2 w 3835302"/>
              <a:gd name="connsiteY0" fmla="*/ 7 h 5016675"/>
              <a:gd name="connsiteX1" fmla="*/ 3835301 w 3835302"/>
              <a:gd name="connsiteY1" fmla="*/ 5016681 h 501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35302" h="5016675">
                <a:moveTo>
                  <a:pt x="2" y="7"/>
                </a:moveTo>
                <a:cubicBezTo>
                  <a:pt x="1857623" y="240178"/>
                  <a:pt x="2446390" y="1966475"/>
                  <a:pt x="3835301" y="5016681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 rot="2452194" flipV="1">
            <a:off x="2691326" y="1575964"/>
            <a:ext cx="454710" cy="37906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5466" h="828135">
                <a:moveTo>
                  <a:pt x="0" y="-1"/>
                </a:moveTo>
                <a:cubicBezTo>
                  <a:pt x="92703" y="421264"/>
                  <a:pt x="598332" y="767652"/>
                  <a:pt x="1205466" y="828135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олилиния 120"/>
          <p:cNvSpPr/>
          <p:nvPr/>
        </p:nvSpPr>
        <p:spPr>
          <a:xfrm rot="2452194" flipH="1">
            <a:off x="2691325" y="1796719"/>
            <a:ext cx="454710" cy="37906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5466" h="828135">
                <a:moveTo>
                  <a:pt x="0" y="-1"/>
                </a:moveTo>
                <a:cubicBezTo>
                  <a:pt x="92703" y="421264"/>
                  <a:pt x="598332" y="767652"/>
                  <a:pt x="1205466" y="828135"/>
                </a:cubicBezTo>
              </a:path>
            </a:pathLst>
          </a:cu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олилиния 121"/>
          <p:cNvSpPr/>
          <p:nvPr/>
        </p:nvSpPr>
        <p:spPr>
          <a:xfrm rot="3342418">
            <a:off x="2092901" y="1512163"/>
            <a:ext cx="1074300" cy="72297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34452 w 309694"/>
              <a:gd name="connsiteY0" fmla="*/ -1 h 894431"/>
              <a:gd name="connsiteX1" fmla="*/ 0 w 309694"/>
              <a:gd name="connsiteY1" fmla="*/ 852653 h 894431"/>
              <a:gd name="connsiteX0" fmla="*/ 161828 w 219688"/>
              <a:gd name="connsiteY0" fmla="*/ -1 h 852654"/>
              <a:gd name="connsiteX1" fmla="*/ 127376 w 219688"/>
              <a:gd name="connsiteY1" fmla="*/ 852653 h 852654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404998"/>
              <a:gd name="connsiteY0" fmla="*/ 0 h 888188"/>
              <a:gd name="connsiteX1" fmla="*/ 404998 w 404998"/>
              <a:gd name="connsiteY1" fmla="*/ 888187 h 888188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67730"/>
              <a:gd name="connsiteY0" fmla="*/ 0 h 825600"/>
              <a:gd name="connsiteX1" fmla="*/ 567731 w 567730"/>
              <a:gd name="connsiteY1" fmla="*/ 825600 h 825600"/>
              <a:gd name="connsiteX0" fmla="*/ -1 w 527798"/>
              <a:gd name="connsiteY0" fmla="*/ 0 h 938221"/>
              <a:gd name="connsiteX1" fmla="*/ 527798 w 527798"/>
              <a:gd name="connsiteY1" fmla="*/ 938220 h 938221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-1 w 511919"/>
              <a:gd name="connsiteY0" fmla="*/ 0 h 933966"/>
              <a:gd name="connsiteX1" fmla="*/ 511919 w 511919"/>
              <a:gd name="connsiteY1" fmla="*/ 933965 h 933966"/>
              <a:gd name="connsiteX0" fmla="*/ 453 w 512373"/>
              <a:gd name="connsiteY0" fmla="*/ 0 h 933966"/>
              <a:gd name="connsiteX1" fmla="*/ 512373 w 512373"/>
              <a:gd name="connsiteY1" fmla="*/ 933965 h 933966"/>
              <a:gd name="connsiteX0" fmla="*/ 4964 w 452031"/>
              <a:gd name="connsiteY0" fmla="*/ 1 h 605545"/>
              <a:gd name="connsiteX1" fmla="*/ 452031 w 452031"/>
              <a:gd name="connsiteY1" fmla="*/ 605544 h 605545"/>
              <a:gd name="connsiteX0" fmla="*/ 1 w 447068"/>
              <a:gd name="connsiteY0" fmla="*/ 1 h 605545"/>
              <a:gd name="connsiteX1" fmla="*/ 447068 w 447068"/>
              <a:gd name="connsiteY1" fmla="*/ 605544 h 605545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-1 w 503176"/>
              <a:gd name="connsiteY0" fmla="*/ 1 h 681951"/>
              <a:gd name="connsiteX1" fmla="*/ 503176 w 503176"/>
              <a:gd name="connsiteY1" fmla="*/ 681950 h 681951"/>
              <a:gd name="connsiteX0" fmla="*/ 9168 w 512345"/>
              <a:gd name="connsiteY0" fmla="*/ 1 h 681951"/>
              <a:gd name="connsiteX1" fmla="*/ 512345 w 512345"/>
              <a:gd name="connsiteY1" fmla="*/ 681950 h 681951"/>
              <a:gd name="connsiteX0" fmla="*/ 11941 w 484008"/>
              <a:gd name="connsiteY0" fmla="*/ -1 h 721660"/>
              <a:gd name="connsiteX1" fmla="*/ 484008 w 484008"/>
              <a:gd name="connsiteY1" fmla="*/ 721659 h 721660"/>
              <a:gd name="connsiteX0" fmla="*/ 28582 w 500649"/>
              <a:gd name="connsiteY0" fmla="*/ -1 h 721660"/>
              <a:gd name="connsiteX1" fmla="*/ 500649 w 500649"/>
              <a:gd name="connsiteY1" fmla="*/ 721659 h 721660"/>
              <a:gd name="connsiteX0" fmla="*/ 29193 w 496995"/>
              <a:gd name="connsiteY0" fmla="*/ 0 h 579073"/>
              <a:gd name="connsiteX1" fmla="*/ 496995 w 496995"/>
              <a:gd name="connsiteY1" fmla="*/ 579072 h 579073"/>
              <a:gd name="connsiteX0" fmla="*/ 6593 w 474395"/>
              <a:gd name="connsiteY0" fmla="*/ 0 h 579073"/>
              <a:gd name="connsiteX1" fmla="*/ 474395 w 474395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467802"/>
              <a:gd name="connsiteY0" fmla="*/ 0 h 579073"/>
              <a:gd name="connsiteX1" fmla="*/ 467802 w 467802"/>
              <a:gd name="connsiteY1" fmla="*/ 579072 h 579073"/>
              <a:gd name="connsiteX0" fmla="*/ 0 w 607776"/>
              <a:gd name="connsiteY0" fmla="*/ 0 h 400382"/>
              <a:gd name="connsiteX1" fmla="*/ 607775 w 607776"/>
              <a:gd name="connsiteY1" fmla="*/ 400383 h 400382"/>
              <a:gd name="connsiteX0" fmla="*/ 0 w 507518"/>
              <a:gd name="connsiteY0" fmla="*/ 0 h 392664"/>
              <a:gd name="connsiteX1" fmla="*/ 507518 w 507518"/>
              <a:gd name="connsiteY1" fmla="*/ 392663 h 392664"/>
              <a:gd name="connsiteX0" fmla="*/ 30588 w 538106"/>
              <a:gd name="connsiteY0" fmla="*/ 0 h 392664"/>
              <a:gd name="connsiteX1" fmla="*/ 538106 w 538106"/>
              <a:gd name="connsiteY1" fmla="*/ 392663 h 392664"/>
              <a:gd name="connsiteX0" fmla="*/ 250031 w 367970"/>
              <a:gd name="connsiteY0" fmla="*/ -1 h 384205"/>
              <a:gd name="connsiteX1" fmla="*/ 367970 w 367970"/>
              <a:gd name="connsiteY1" fmla="*/ 384204 h 384205"/>
              <a:gd name="connsiteX0" fmla="*/ 398486 w 516425"/>
              <a:gd name="connsiteY0" fmla="*/ -1 h 384205"/>
              <a:gd name="connsiteX1" fmla="*/ 516425 w 516425"/>
              <a:gd name="connsiteY1" fmla="*/ 384204 h 384205"/>
              <a:gd name="connsiteX0" fmla="*/ 309015 w 426954"/>
              <a:gd name="connsiteY0" fmla="*/ -1 h 384205"/>
              <a:gd name="connsiteX1" fmla="*/ 426954 w 426954"/>
              <a:gd name="connsiteY1" fmla="*/ 384204 h 384205"/>
              <a:gd name="connsiteX0" fmla="*/ 236794 w 478928"/>
              <a:gd name="connsiteY0" fmla="*/ 0 h 262669"/>
              <a:gd name="connsiteX1" fmla="*/ 478928 w 478928"/>
              <a:gd name="connsiteY1" fmla="*/ 262668 h 262669"/>
              <a:gd name="connsiteX0" fmla="*/ 204993 w 508805"/>
              <a:gd name="connsiteY0" fmla="*/ 0 h 270284"/>
              <a:gd name="connsiteX1" fmla="*/ 508804 w 508805"/>
              <a:gd name="connsiteY1" fmla="*/ 270284 h 270284"/>
              <a:gd name="connsiteX0" fmla="*/ 176212 w 480024"/>
              <a:gd name="connsiteY0" fmla="*/ 1789 h 272073"/>
              <a:gd name="connsiteX1" fmla="*/ 480023 w 480024"/>
              <a:gd name="connsiteY1" fmla="*/ 272073 h 272073"/>
              <a:gd name="connsiteX0" fmla="*/ 133000 w 436812"/>
              <a:gd name="connsiteY0" fmla="*/ 978 h 271262"/>
              <a:gd name="connsiteX1" fmla="*/ 436811 w 436812"/>
              <a:gd name="connsiteY1" fmla="*/ 271262 h 271262"/>
              <a:gd name="connsiteX0" fmla="*/ 112267 w 462659"/>
              <a:gd name="connsiteY0" fmla="*/ 2298 h 225455"/>
              <a:gd name="connsiteX1" fmla="*/ 462658 w 462659"/>
              <a:gd name="connsiteY1" fmla="*/ 225455 h 225455"/>
              <a:gd name="connsiteX0" fmla="*/ 136429 w 486821"/>
              <a:gd name="connsiteY0" fmla="*/ 1 h 223158"/>
              <a:gd name="connsiteX1" fmla="*/ 486820 w 486821"/>
              <a:gd name="connsiteY1" fmla="*/ 223158 h 223158"/>
              <a:gd name="connsiteX0" fmla="*/ 120554 w 513188"/>
              <a:gd name="connsiteY0" fmla="*/ 0 h 255593"/>
              <a:gd name="connsiteX1" fmla="*/ 513187 w 513188"/>
              <a:gd name="connsiteY1" fmla="*/ 255593 h 255593"/>
              <a:gd name="connsiteX0" fmla="*/ 155602 w 548236"/>
              <a:gd name="connsiteY0" fmla="*/ 0 h 255593"/>
              <a:gd name="connsiteX1" fmla="*/ 548235 w 548236"/>
              <a:gd name="connsiteY1" fmla="*/ 255593 h 255593"/>
              <a:gd name="connsiteX0" fmla="*/ 108174 w 677913"/>
              <a:gd name="connsiteY0" fmla="*/ 0 h 313239"/>
              <a:gd name="connsiteX1" fmla="*/ 677912 w 677913"/>
              <a:gd name="connsiteY1" fmla="*/ 313240 h 313239"/>
              <a:gd name="connsiteX0" fmla="*/ 117756 w 687495"/>
              <a:gd name="connsiteY0" fmla="*/ 0 h 313239"/>
              <a:gd name="connsiteX1" fmla="*/ 687494 w 687495"/>
              <a:gd name="connsiteY1" fmla="*/ 313240 h 313239"/>
              <a:gd name="connsiteX0" fmla="*/ 175929 w 552633"/>
              <a:gd name="connsiteY0" fmla="*/ 0 h 337612"/>
              <a:gd name="connsiteX1" fmla="*/ 552632 w 552633"/>
              <a:gd name="connsiteY1" fmla="*/ 337613 h 337612"/>
              <a:gd name="connsiteX0" fmla="*/ 200891 w 515846"/>
              <a:gd name="connsiteY0" fmla="*/ -1 h 342428"/>
              <a:gd name="connsiteX1" fmla="*/ 515845 w 515846"/>
              <a:gd name="connsiteY1" fmla="*/ 342429 h 342428"/>
              <a:gd name="connsiteX0" fmla="*/ 213683 w 528638"/>
              <a:gd name="connsiteY0" fmla="*/ -1 h 342428"/>
              <a:gd name="connsiteX1" fmla="*/ 528637 w 528638"/>
              <a:gd name="connsiteY1" fmla="*/ 342429 h 342428"/>
              <a:gd name="connsiteX0" fmla="*/ 229405 w 544360"/>
              <a:gd name="connsiteY0" fmla="*/ -1 h 342428"/>
              <a:gd name="connsiteX1" fmla="*/ 544359 w 544360"/>
              <a:gd name="connsiteY1" fmla="*/ 342429 h 342428"/>
              <a:gd name="connsiteX0" fmla="*/ 232661 w 547616"/>
              <a:gd name="connsiteY0" fmla="*/ -1 h 342428"/>
              <a:gd name="connsiteX1" fmla="*/ 547615 w 547616"/>
              <a:gd name="connsiteY1" fmla="*/ 342429 h 342428"/>
              <a:gd name="connsiteX0" fmla="*/ 206179 w 590661"/>
              <a:gd name="connsiteY0" fmla="*/ 0 h 327685"/>
              <a:gd name="connsiteX1" fmla="*/ 590660 w 590661"/>
              <a:gd name="connsiteY1" fmla="*/ 327686 h 327685"/>
              <a:gd name="connsiteX0" fmla="*/ 174672 w 559154"/>
              <a:gd name="connsiteY0" fmla="*/ 0 h 327685"/>
              <a:gd name="connsiteX1" fmla="*/ 559153 w 559154"/>
              <a:gd name="connsiteY1" fmla="*/ 327686 h 327685"/>
              <a:gd name="connsiteX0" fmla="*/ 149658 w 607560"/>
              <a:gd name="connsiteY0" fmla="*/ -1 h 307979"/>
              <a:gd name="connsiteX1" fmla="*/ 607559 w 607560"/>
              <a:gd name="connsiteY1" fmla="*/ 307980 h 307979"/>
              <a:gd name="connsiteX0" fmla="*/ 141172 w 599074"/>
              <a:gd name="connsiteY0" fmla="*/ -1 h 307979"/>
              <a:gd name="connsiteX1" fmla="*/ 599073 w 599074"/>
              <a:gd name="connsiteY1" fmla="*/ 307980 h 307979"/>
              <a:gd name="connsiteX0" fmla="*/ 129440 w 587342"/>
              <a:gd name="connsiteY0" fmla="*/ -1 h 307979"/>
              <a:gd name="connsiteX1" fmla="*/ 587341 w 587342"/>
              <a:gd name="connsiteY1" fmla="*/ 307980 h 307979"/>
              <a:gd name="connsiteX0" fmla="*/ 133227 w 579386"/>
              <a:gd name="connsiteY0" fmla="*/ 1 h 335303"/>
              <a:gd name="connsiteX1" fmla="*/ 579385 w 579386"/>
              <a:gd name="connsiteY1" fmla="*/ 335304 h 335303"/>
              <a:gd name="connsiteX0" fmla="*/ 104496 w 550655"/>
              <a:gd name="connsiteY0" fmla="*/ 1 h 335303"/>
              <a:gd name="connsiteX1" fmla="*/ 550654 w 550655"/>
              <a:gd name="connsiteY1" fmla="*/ 335304 h 335303"/>
              <a:gd name="connsiteX0" fmla="*/ 126358 w 572517"/>
              <a:gd name="connsiteY0" fmla="*/ 1 h 335303"/>
              <a:gd name="connsiteX1" fmla="*/ 572516 w 572517"/>
              <a:gd name="connsiteY1" fmla="*/ 335304 h 335303"/>
              <a:gd name="connsiteX0" fmla="*/ 126317 w 572476"/>
              <a:gd name="connsiteY0" fmla="*/ 1 h 335303"/>
              <a:gd name="connsiteX1" fmla="*/ 572475 w 572476"/>
              <a:gd name="connsiteY1" fmla="*/ 335304 h 335303"/>
              <a:gd name="connsiteX0" fmla="*/ 132742 w 578901"/>
              <a:gd name="connsiteY0" fmla="*/ 1 h 335303"/>
              <a:gd name="connsiteX1" fmla="*/ 578900 w 578901"/>
              <a:gd name="connsiteY1" fmla="*/ 335304 h 335303"/>
              <a:gd name="connsiteX0" fmla="*/ 161310 w 607469"/>
              <a:gd name="connsiteY0" fmla="*/ 1 h 335303"/>
              <a:gd name="connsiteX1" fmla="*/ 607468 w 607469"/>
              <a:gd name="connsiteY1" fmla="*/ 335304 h 335303"/>
              <a:gd name="connsiteX0" fmla="*/ 92917 w 539076"/>
              <a:gd name="connsiteY0" fmla="*/ 1 h 335303"/>
              <a:gd name="connsiteX1" fmla="*/ 539075 w 539076"/>
              <a:gd name="connsiteY1" fmla="*/ 335304 h 335303"/>
              <a:gd name="connsiteX0" fmla="*/ 229633 w 402856"/>
              <a:gd name="connsiteY0" fmla="*/ 1 h 177941"/>
              <a:gd name="connsiteX1" fmla="*/ 402855 w 402856"/>
              <a:gd name="connsiteY1" fmla="*/ 177942 h 177941"/>
              <a:gd name="connsiteX0" fmla="*/ 67000 w 240223"/>
              <a:gd name="connsiteY0" fmla="*/ 1 h 177941"/>
              <a:gd name="connsiteX1" fmla="*/ 240222 w 240223"/>
              <a:gd name="connsiteY1" fmla="*/ 177942 h 177941"/>
              <a:gd name="connsiteX0" fmla="*/ 83985 w 257208"/>
              <a:gd name="connsiteY0" fmla="*/ 1 h 177941"/>
              <a:gd name="connsiteX1" fmla="*/ 257207 w 257208"/>
              <a:gd name="connsiteY1" fmla="*/ 177942 h 177941"/>
              <a:gd name="connsiteX0" fmla="*/ 95971 w 269194"/>
              <a:gd name="connsiteY0" fmla="*/ 1 h 177941"/>
              <a:gd name="connsiteX1" fmla="*/ 269193 w 269194"/>
              <a:gd name="connsiteY1" fmla="*/ 177942 h 177941"/>
              <a:gd name="connsiteX0" fmla="*/ 82608 w 286478"/>
              <a:gd name="connsiteY0" fmla="*/ 0 h 212834"/>
              <a:gd name="connsiteX1" fmla="*/ 286477 w 286478"/>
              <a:gd name="connsiteY1" fmla="*/ 212835 h 212834"/>
              <a:gd name="connsiteX0" fmla="*/ 100408 w 304278"/>
              <a:gd name="connsiteY0" fmla="*/ 0 h 212834"/>
              <a:gd name="connsiteX1" fmla="*/ 304277 w 304278"/>
              <a:gd name="connsiteY1" fmla="*/ 212835 h 212834"/>
              <a:gd name="connsiteX0" fmla="*/ 66641 w 380215"/>
              <a:gd name="connsiteY0" fmla="*/ 0 h 566238"/>
              <a:gd name="connsiteX1" fmla="*/ 380214 w 380215"/>
              <a:gd name="connsiteY1" fmla="*/ 566239 h 566238"/>
              <a:gd name="connsiteX0" fmla="*/ 127001 w 440575"/>
              <a:gd name="connsiteY0" fmla="*/ 0 h 566238"/>
              <a:gd name="connsiteX1" fmla="*/ 440574 w 440575"/>
              <a:gd name="connsiteY1" fmla="*/ 566239 h 566238"/>
              <a:gd name="connsiteX0" fmla="*/ 162497 w 476071"/>
              <a:gd name="connsiteY0" fmla="*/ 0 h 566238"/>
              <a:gd name="connsiteX1" fmla="*/ 476070 w 476071"/>
              <a:gd name="connsiteY1" fmla="*/ 566239 h 566238"/>
              <a:gd name="connsiteX0" fmla="*/ 133716 w 447290"/>
              <a:gd name="connsiteY0" fmla="*/ 0 h 566238"/>
              <a:gd name="connsiteX1" fmla="*/ 447289 w 447290"/>
              <a:gd name="connsiteY1" fmla="*/ 566239 h 566238"/>
              <a:gd name="connsiteX0" fmla="*/ 125935 w 470619"/>
              <a:gd name="connsiteY0" fmla="*/ 1 h 526529"/>
              <a:gd name="connsiteX1" fmla="*/ 470618 w 470619"/>
              <a:gd name="connsiteY1" fmla="*/ 526530 h 526529"/>
              <a:gd name="connsiteX0" fmla="*/ 114103 w 458787"/>
              <a:gd name="connsiteY0" fmla="*/ 1 h 526529"/>
              <a:gd name="connsiteX1" fmla="*/ 458786 w 458787"/>
              <a:gd name="connsiteY1" fmla="*/ 526530 h 526529"/>
              <a:gd name="connsiteX0" fmla="*/ 91720 w 436404"/>
              <a:gd name="connsiteY0" fmla="*/ 1 h 526529"/>
              <a:gd name="connsiteX1" fmla="*/ 436403 w 436404"/>
              <a:gd name="connsiteY1" fmla="*/ 526530 h 526529"/>
              <a:gd name="connsiteX0" fmla="*/ 46728 w 727649"/>
              <a:gd name="connsiteY0" fmla="*/ 1 h 681589"/>
              <a:gd name="connsiteX1" fmla="*/ 727650 w 727649"/>
              <a:gd name="connsiteY1" fmla="*/ 681590 h 681589"/>
              <a:gd name="connsiteX0" fmla="*/ 52126 w 733047"/>
              <a:gd name="connsiteY0" fmla="*/ 1 h 681589"/>
              <a:gd name="connsiteX1" fmla="*/ 733048 w 733047"/>
              <a:gd name="connsiteY1" fmla="*/ 681590 h 681589"/>
              <a:gd name="connsiteX0" fmla="*/ 28765 w 709686"/>
              <a:gd name="connsiteY0" fmla="*/ 1 h 681589"/>
              <a:gd name="connsiteX1" fmla="*/ 709687 w 709686"/>
              <a:gd name="connsiteY1" fmla="*/ 681590 h 681589"/>
              <a:gd name="connsiteX0" fmla="*/ 43495 w 724416"/>
              <a:gd name="connsiteY0" fmla="*/ 1 h 681589"/>
              <a:gd name="connsiteX1" fmla="*/ 724417 w 724416"/>
              <a:gd name="connsiteY1" fmla="*/ 681590 h 681589"/>
              <a:gd name="connsiteX0" fmla="*/ 94314 w 775235"/>
              <a:gd name="connsiteY0" fmla="*/ 1 h 681589"/>
              <a:gd name="connsiteX1" fmla="*/ 775236 w 775235"/>
              <a:gd name="connsiteY1" fmla="*/ 681590 h 681589"/>
              <a:gd name="connsiteX0" fmla="*/ 99109 w 780030"/>
              <a:gd name="connsiteY0" fmla="*/ 1 h 682068"/>
              <a:gd name="connsiteX1" fmla="*/ 780031 w 780030"/>
              <a:gd name="connsiteY1" fmla="*/ 681590 h 682068"/>
              <a:gd name="connsiteX0" fmla="*/ 82690 w 874799"/>
              <a:gd name="connsiteY0" fmla="*/ 1 h 768623"/>
              <a:gd name="connsiteX1" fmla="*/ 874798 w 874799"/>
              <a:gd name="connsiteY1" fmla="*/ 768247 h 768623"/>
              <a:gd name="connsiteX0" fmla="*/ 78741 w 870850"/>
              <a:gd name="connsiteY0" fmla="*/ 1 h 768246"/>
              <a:gd name="connsiteX1" fmla="*/ 870849 w 870850"/>
              <a:gd name="connsiteY1" fmla="*/ 768247 h 768246"/>
              <a:gd name="connsiteX0" fmla="*/ 84254 w 831944"/>
              <a:gd name="connsiteY0" fmla="*/ 1 h 753041"/>
              <a:gd name="connsiteX1" fmla="*/ 831943 w 831944"/>
              <a:gd name="connsiteY1" fmla="*/ 753042 h 753041"/>
              <a:gd name="connsiteX0" fmla="*/ 99441 w 847131"/>
              <a:gd name="connsiteY0" fmla="*/ 1 h 753041"/>
              <a:gd name="connsiteX1" fmla="*/ 847130 w 847131"/>
              <a:gd name="connsiteY1" fmla="*/ 753042 h 753041"/>
              <a:gd name="connsiteX0" fmla="*/ 149481 w 897171"/>
              <a:gd name="connsiteY0" fmla="*/ 1 h 754141"/>
              <a:gd name="connsiteX1" fmla="*/ 897170 w 897171"/>
              <a:gd name="connsiteY1" fmla="*/ 753042 h 754141"/>
              <a:gd name="connsiteX0" fmla="*/ 103462 w 851152"/>
              <a:gd name="connsiteY0" fmla="*/ 1 h 770175"/>
              <a:gd name="connsiteX1" fmla="*/ 851151 w 851152"/>
              <a:gd name="connsiteY1" fmla="*/ 753042 h 770175"/>
              <a:gd name="connsiteX0" fmla="*/ 98155 w 845845"/>
              <a:gd name="connsiteY0" fmla="*/ 1 h 753041"/>
              <a:gd name="connsiteX1" fmla="*/ 845844 w 845845"/>
              <a:gd name="connsiteY1" fmla="*/ 753042 h 753041"/>
              <a:gd name="connsiteX0" fmla="*/ 98535 w 846225"/>
              <a:gd name="connsiteY0" fmla="*/ 1 h 753041"/>
              <a:gd name="connsiteX1" fmla="*/ 846224 w 846225"/>
              <a:gd name="connsiteY1" fmla="*/ 753042 h 753041"/>
              <a:gd name="connsiteX0" fmla="*/ 48812 w 796502"/>
              <a:gd name="connsiteY0" fmla="*/ 1 h 753041"/>
              <a:gd name="connsiteX1" fmla="*/ 796501 w 796502"/>
              <a:gd name="connsiteY1" fmla="*/ 753042 h 753041"/>
              <a:gd name="connsiteX0" fmla="*/ 46607 w 794297"/>
              <a:gd name="connsiteY0" fmla="*/ 1 h 753041"/>
              <a:gd name="connsiteX1" fmla="*/ 794296 w 794297"/>
              <a:gd name="connsiteY1" fmla="*/ 753042 h 753041"/>
              <a:gd name="connsiteX0" fmla="*/ 46758 w 792934"/>
              <a:gd name="connsiteY0" fmla="*/ -1 h 740644"/>
              <a:gd name="connsiteX1" fmla="*/ 792933 w 792934"/>
              <a:gd name="connsiteY1" fmla="*/ 740645 h 740644"/>
              <a:gd name="connsiteX0" fmla="*/ 49036 w 795212"/>
              <a:gd name="connsiteY0" fmla="*/ -1 h 740644"/>
              <a:gd name="connsiteX1" fmla="*/ 795211 w 795212"/>
              <a:gd name="connsiteY1" fmla="*/ 740645 h 740644"/>
              <a:gd name="connsiteX0" fmla="*/ 54257 w 800433"/>
              <a:gd name="connsiteY0" fmla="*/ -1 h 740644"/>
              <a:gd name="connsiteX1" fmla="*/ 800432 w 800433"/>
              <a:gd name="connsiteY1" fmla="*/ 740645 h 740644"/>
              <a:gd name="connsiteX0" fmla="*/ 87595 w 833771"/>
              <a:gd name="connsiteY0" fmla="*/ -1 h 740644"/>
              <a:gd name="connsiteX1" fmla="*/ 833770 w 833771"/>
              <a:gd name="connsiteY1" fmla="*/ 740645 h 740644"/>
              <a:gd name="connsiteX0" fmla="*/ 89623 w 835799"/>
              <a:gd name="connsiteY0" fmla="*/ -1 h 740644"/>
              <a:gd name="connsiteX1" fmla="*/ 835798 w 835799"/>
              <a:gd name="connsiteY1" fmla="*/ 740645 h 740644"/>
              <a:gd name="connsiteX0" fmla="*/ 68836 w 988378"/>
              <a:gd name="connsiteY0" fmla="*/ 0 h 721501"/>
              <a:gd name="connsiteX1" fmla="*/ 988377 w 988378"/>
              <a:gd name="connsiteY1" fmla="*/ 721502 h 721501"/>
              <a:gd name="connsiteX0" fmla="*/ 4965 w 924507"/>
              <a:gd name="connsiteY0" fmla="*/ 0 h 721501"/>
              <a:gd name="connsiteX1" fmla="*/ 924506 w 924507"/>
              <a:gd name="connsiteY1" fmla="*/ 721502 h 721501"/>
              <a:gd name="connsiteX0" fmla="*/ 3631 w 1032152"/>
              <a:gd name="connsiteY0" fmla="*/ 1 h 629135"/>
              <a:gd name="connsiteX1" fmla="*/ 1032151 w 1032152"/>
              <a:gd name="connsiteY1" fmla="*/ 629136 h 629135"/>
              <a:gd name="connsiteX0" fmla="*/ 32241 w 1060762"/>
              <a:gd name="connsiteY0" fmla="*/ 1 h 629135"/>
              <a:gd name="connsiteX1" fmla="*/ 1060761 w 1060762"/>
              <a:gd name="connsiteY1" fmla="*/ 629136 h 629135"/>
              <a:gd name="connsiteX0" fmla="*/ 5697 w 1034218"/>
              <a:gd name="connsiteY0" fmla="*/ 1 h 629135"/>
              <a:gd name="connsiteX1" fmla="*/ 1034217 w 1034218"/>
              <a:gd name="connsiteY1" fmla="*/ 629136 h 629135"/>
              <a:gd name="connsiteX0" fmla="*/ 3993 w 1212994"/>
              <a:gd name="connsiteY0" fmla="*/ 0 h 585708"/>
              <a:gd name="connsiteX1" fmla="*/ 1212993 w 1212994"/>
              <a:gd name="connsiteY1" fmla="*/ 585709 h 585708"/>
              <a:gd name="connsiteX0" fmla="*/ 0 w 1209001"/>
              <a:gd name="connsiteY0" fmla="*/ 0 h 585708"/>
              <a:gd name="connsiteX1" fmla="*/ 1209000 w 1209001"/>
              <a:gd name="connsiteY1" fmla="*/ 585709 h 585708"/>
              <a:gd name="connsiteX0" fmla="*/ 0 w 1199586"/>
              <a:gd name="connsiteY0" fmla="*/ 0 h 720234"/>
              <a:gd name="connsiteX1" fmla="*/ 1199587 w 1199586"/>
              <a:gd name="connsiteY1" fmla="*/ 720233 h 720234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221189"/>
              <a:gd name="connsiteY0" fmla="*/ 0 h 724775"/>
              <a:gd name="connsiteX1" fmla="*/ 1221190 w 1221189"/>
              <a:gd name="connsiteY1" fmla="*/ 724774 h 724775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182049"/>
              <a:gd name="connsiteY0" fmla="*/ 0 h 763663"/>
              <a:gd name="connsiteX1" fmla="*/ 1182047 w 1182049"/>
              <a:gd name="connsiteY1" fmla="*/ 762049 h 763663"/>
              <a:gd name="connsiteX0" fmla="*/ -2 w 1182049"/>
              <a:gd name="connsiteY0" fmla="*/ 0 h 762050"/>
              <a:gd name="connsiteX1" fmla="*/ 1182047 w 1182049"/>
              <a:gd name="connsiteY1" fmla="*/ 762049 h 762050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-2 w 1205683"/>
              <a:gd name="connsiteY0" fmla="*/ 0 h 789763"/>
              <a:gd name="connsiteX1" fmla="*/ 1205683 w 1205683"/>
              <a:gd name="connsiteY1" fmla="*/ 789765 h 789763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46"/>
              <a:gd name="connsiteX1" fmla="*/ 1205466 w 1205466"/>
              <a:gd name="connsiteY1" fmla="*/ 828135 h 828146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1205466"/>
              <a:gd name="connsiteY0" fmla="*/ -1 h 828135"/>
              <a:gd name="connsiteX1" fmla="*/ 1205466 w 1205466"/>
              <a:gd name="connsiteY1" fmla="*/ 828135 h 828135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0 w 996932"/>
              <a:gd name="connsiteY0" fmla="*/ -1 h 1336256"/>
              <a:gd name="connsiteX1" fmla="*/ 996933 w 996932"/>
              <a:gd name="connsiteY1" fmla="*/ 1336252 h 1336256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1264471"/>
              <a:gd name="connsiteY0" fmla="*/ 1 h 1730987"/>
              <a:gd name="connsiteX1" fmla="*/ 1264472 w 1264471"/>
              <a:gd name="connsiteY1" fmla="*/ 1730983 h 1730987"/>
              <a:gd name="connsiteX0" fmla="*/ 2 w 894447"/>
              <a:gd name="connsiteY0" fmla="*/ 1 h 2305425"/>
              <a:gd name="connsiteX1" fmla="*/ 894447 w 894447"/>
              <a:gd name="connsiteY1" fmla="*/ 2305423 h 2305425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70889"/>
              <a:gd name="connsiteY0" fmla="*/ 3 h 2244686"/>
              <a:gd name="connsiteX1" fmla="*/ 870889 w 870889"/>
              <a:gd name="connsiteY1" fmla="*/ 2244684 h 2244686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0 w 852398"/>
              <a:gd name="connsiteY0" fmla="*/ -2 h 2357890"/>
              <a:gd name="connsiteX1" fmla="*/ 852398 w 852398"/>
              <a:gd name="connsiteY1" fmla="*/ 2357888 h 2357890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-1 w 862490"/>
              <a:gd name="connsiteY0" fmla="*/ 1 h 2330271"/>
              <a:gd name="connsiteX1" fmla="*/ 862490 w 862490"/>
              <a:gd name="connsiteY1" fmla="*/ 2330269 h 2330271"/>
              <a:gd name="connsiteX0" fmla="*/ 0 w 852387"/>
              <a:gd name="connsiteY0" fmla="*/ 0 h 2264013"/>
              <a:gd name="connsiteX1" fmla="*/ 852387 w 852387"/>
              <a:gd name="connsiteY1" fmla="*/ 2264011 h 226401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748059"/>
              <a:gd name="connsiteY0" fmla="*/ 0 h 2048693"/>
              <a:gd name="connsiteX1" fmla="*/ 748059 w 748059"/>
              <a:gd name="connsiteY1" fmla="*/ 2048690 h 2048693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850704"/>
              <a:gd name="connsiteY0" fmla="*/ 0 h 2206038"/>
              <a:gd name="connsiteX1" fmla="*/ 850705 w 850704"/>
              <a:gd name="connsiteY1" fmla="*/ 2206041 h 2206038"/>
              <a:gd name="connsiteX0" fmla="*/ 0 w 953308"/>
              <a:gd name="connsiteY0" fmla="*/ 0 h 2081754"/>
              <a:gd name="connsiteX1" fmla="*/ 953310 w 953308"/>
              <a:gd name="connsiteY1" fmla="*/ 2081753 h 2081754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58339"/>
              <a:gd name="connsiteY0" fmla="*/ 1 h 1974077"/>
              <a:gd name="connsiteX1" fmla="*/ 958341 w 958339"/>
              <a:gd name="connsiteY1" fmla="*/ 1974076 h 1974077"/>
              <a:gd name="connsiteX0" fmla="*/ 1 w 995331"/>
              <a:gd name="connsiteY0" fmla="*/ 1 h 1841528"/>
              <a:gd name="connsiteX1" fmla="*/ 995331 w 995331"/>
              <a:gd name="connsiteY1" fmla="*/ 1841531 h 1841528"/>
              <a:gd name="connsiteX0" fmla="*/ 1 w 976850"/>
              <a:gd name="connsiteY0" fmla="*/ 1 h 2048617"/>
              <a:gd name="connsiteX1" fmla="*/ 976851 w 976850"/>
              <a:gd name="connsiteY1" fmla="*/ 2048616 h 204861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055401"/>
              <a:gd name="connsiteY0" fmla="*/ 1 h 2376237"/>
              <a:gd name="connsiteX1" fmla="*/ 1055402 w 1055401"/>
              <a:gd name="connsiteY1" fmla="*/ 2376239 h 2376237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106981"/>
              <a:gd name="connsiteY0" fmla="*/ 1 h 2276825"/>
              <a:gd name="connsiteX1" fmla="*/ 1106983 w 1106981"/>
              <a:gd name="connsiteY1" fmla="*/ 2276825 h 2276825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403159"/>
              <a:gd name="connsiteY0" fmla="*/ 1 h 2968819"/>
              <a:gd name="connsiteX1" fmla="*/ 1403159 w 1403159"/>
              <a:gd name="connsiteY1" fmla="*/ 2968821 h 2968819"/>
              <a:gd name="connsiteX0" fmla="*/ 1 w 1631929"/>
              <a:gd name="connsiteY0" fmla="*/ 1 h 2843564"/>
              <a:gd name="connsiteX1" fmla="*/ 1631930 w 1631929"/>
              <a:gd name="connsiteY1" fmla="*/ 2843563 h 2843564"/>
              <a:gd name="connsiteX0" fmla="*/ 2 w 1948231"/>
              <a:gd name="connsiteY0" fmla="*/ -3 h 3104825"/>
              <a:gd name="connsiteX1" fmla="*/ 1948232 w 1948231"/>
              <a:gd name="connsiteY1" fmla="*/ 3104824 h 3104825"/>
              <a:gd name="connsiteX0" fmla="*/ 2 w 1975223"/>
              <a:gd name="connsiteY0" fmla="*/ -3 h 3657028"/>
              <a:gd name="connsiteX1" fmla="*/ 1975223 w 1975223"/>
              <a:gd name="connsiteY1" fmla="*/ 3657025 h 3657028"/>
              <a:gd name="connsiteX0" fmla="*/ 2 w 1975223"/>
              <a:gd name="connsiteY0" fmla="*/ -3 h 3657028"/>
              <a:gd name="connsiteX1" fmla="*/ 1975223 w 1975223"/>
              <a:gd name="connsiteY1" fmla="*/ 3657025 h 3657028"/>
              <a:gd name="connsiteX0" fmla="*/ 1 w 1981932"/>
              <a:gd name="connsiteY0" fmla="*/ 1 h 3513450"/>
              <a:gd name="connsiteX1" fmla="*/ 1981932 w 1981932"/>
              <a:gd name="connsiteY1" fmla="*/ 3513447 h 3513450"/>
              <a:gd name="connsiteX0" fmla="*/ 1 w 1981932"/>
              <a:gd name="connsiteY0" fmla="*/ 1 h 3513450"/>
              <a:gd name="connsiteX1" fmla="*/ 1981932 w 1981932"/>
              <a:gd name="connsiteY1" fmla="*/ 3513447 h 3513450"/>
              <a:gd name="connsiteX0" fmla="*/ 1 w 1984187"/>
              <a:gd name="connsiteY0" fmla="*/ 1 h 3590762"/>
              <a:gd name="connsiteX1" fmla="*/ 1984185 w 1984187"/>
              <a:gd name="connsiteY1" fmla="*/ 3590763 h 3590762"/>
              <a:gd name="connsiteX0" fmla="*/ 0 w 2091883"/>
              <a:gd name="connsiteY0" fmla="*/ 3 h 3796879"/>
              <a:gd name="connsiteX1" fmla="*/ 2091881 w 2091883"/>
              <a:gd name="connsiteY1" fmla="*/ 3796880 h 3796879"/>
              <a:gd name="connsiteX0" fmla="*/ 0 w 2091883"/>
              <a:gd name="connsiteY0" fmla="*/ 3 h 3796879"/>
              <a:gd name="connsiteX1" fmla="*/ 2091881 w 2091883"/>
              <a:gd name="connsiteY1" fmla="*/ 3796880 h 3796879"/>
              <a:gd name="connsiteX0" fmla="*/ -1 w 2153992"/>
              <a:gd name="connsiteY0" fmla="*/ 3 h 3561558"/>
              <a:gd name="connsiteX1" fmla="*/ 2153990 w 2153992"/>
              <a:gd name="connsiteY1" fmla="*/ 3561559 h 3561558"/>
              <a:gd name="connsiteX0" fmla="*/ -1 w 2143717"/>
              <a:gd name="connsiteY0" fmla="*/ 3 h 3394015"/>
              <a:gd name="connsiteX1" fmla="*/ 2143719 w 2143717"/>
              <a:gd name="connsiteY1" fmla="*/ 3394012 h 3394015"/>
              <a:gd name="connsiteX0" fmla="*/ -1 w 2143717"/>
              <a:gd name="connsiteY0" fmla="*/ 3 h 3394015"/>
              <a:gd name="connsiteX1" fmla="*/ 2143719 w 2143717"/>
              <a:gd name="connsiteY1" fmla="*/ 3394012 h 3394015"/>
              <a:gd name="connsiteX0" fmla="*/ -1 w 2143717"/>
              <a:gd name="connsiteY0" fmla="*/ 3 h 3394015"/>
              <a:gd name="connsiteX1" fmla="*/ 2143719 w 2143717"/>
              <a:gd name="connsiteY1" fmla="*/ 3394012 h 3394015"/>
              <a:gd name="connsiteX0" fmla="*/ 3 w 2363373"/>
              <a:gd name="connsiteY0" fmla="*/ 0 h 3404848"/>
              <a:gd name="connsiteX1" fmla="*/ 2363375 w 2363373"/>
              <a:gd name="connsiteY1" fmla="*/ 3404845 h 3404848"/>
              <a:gd name="connsiteX0" fmla="*/ -2 w 2363368"/>
              <a:gd name="connsiteY0" fmla="*/ 0 h 3404848"/>
              <a:gd name="connsiteX1" fmla="*/ 2363370 w 2363368"/>
              <a:gd name="connsiteY1" fmla="*/ 3404845 h 3404848"/>
              <a:gd name="connsiteX0" fmla="*/ -2 w 2200615"/>
              <a:gd name="connsiteY0" fmla="*/ -2 h 3281677"/>
              <a:gd name="connsiteX1" fmla="*/ 2200617 w 2200615"/>
              <a:gd name="connsiteY1" fmla="*/ 3281674 h 3281677"/>
              <a:gd name="connsiteX0" fmla="*/ -2 w 2200615"/>
              <a:gd name="connsiteY0" fmla="*/ -2 h 3281677"/>
              <a:gd name="connsiteX1" fmla="*/ 2200617 w 2200615"/>
              <a:gd name="connsiteY1" fmla="*/ 3281674 h 3281677"/>
              <a:gd name="connsiteX0" fmla="*/ -2 w 2200615"/>
              <a:gd name="connsiteY0" fmla="*/ -2 h 3281677"/>
              <a:gd name="connsiteX1" fmla="*/ 2200617 w 2200615"/>
              <a:gd name="connsiteY1" fmla="*/ 3281674 h 3281677"/>
              <a:gd name="connsiteX0" fmla="*/ -3 w 3289879"/>
              <a:gd name="connsiteY0" fmla="*/ 4 h 3412909"/>
              <a:gd name="connsiteX1" fmla="*/ 3289881 w 3289879"/>
              <a:gd name="connsiteY1" fmla="*/ 3412906 h 3412909"/>
              <a:gd name="connsiteX0" fmla="*/ -3 w 3289879"/>
              <a:gd name="connsiteY0" fmla="*/ 4400 h 3417305"/>
              <a:gd name="connsiteX1" fmla="*/ 3289881 w 3289879"/>
              <a:gd name="connsiteY1" fmla="*/ 3417302 h 3417305"/>
              <a:gd name="connsiteX0" fmla="*/ -3 w 3935383"/>
              <a:gd name="connsiteY0" fmla="*/ 3011 h 4449612"/>
              <a:gd name="connsiteX1" fmla="*/ 3935386 w 3935383"/>
              <a:gd name="connsiteY1" fmla="*/ 4449609 h 4449612"/>
              <a:gd name="connsiteX0" fmla="*/ -3 w 3935383"/>
              <a:gd name="connsiteY0" fmla="*/ 8073 h 4454674"/>
              <a:gd name="connsiteX1" fmla="*/ 3935386 w 3935383"/>
              <a:gd name="connsiteY1" fmla="*/ 4454671 h 4454674"/>
              <a:gd name="connsiteX0" fmla="*/ -3 w 3935383"/>
              <a:gd name="connsiteY0" fmla="*/ 6432 h 4453033"/>
              <a:gd name="connsiteX1" fmla="*/ 3935386 w 3935383"/>
              <a:gd name="connsiteY1" fmla="*/ 4453030 h 4453033"/>
              <a:gd name="connsiteX0" fmla="*/ -3 w 5133863"/>
              <a:gd name="connsiteY0" fmla="*/ 1508 h 8399572"/>
              <a:gd name="connsiteX1" fmla="*/ 5133861 w 5133863"/>
              <a:gd name="connsiteY1" fmla="*/ 8399573 h 8399572"/>
              <a:gd name="connsiteX0" fmla="*/ -3 w 5196965"/>
              <a:gd name="connsiteY0" fmla="*/ 7201 h 8405265"/>
              <a:gd name="connsiteX1" fmla="*/ 5133861 w 5196965"/>
              <a:gd name="connsiteY1" fmla="*/ 8405266 h 8405265"/>
              <a:gd name="connsiteX0" fmla="*/ -3 w 5432979"/>
              <a:gd name="connsiteY0" fmla="*/ 19012 h 7568699"/>
              <a:gd name="connsiteX1" fmla="*/ 5373003 w 5432979"/>
              <a:gd name="connsiteY1" fmla="*/ 7568700 h 7568699"/>
              <a:gd name="connsiteX0" fmla="*/ -3 w 5490584"/>
              <a:gd name="connsiteY0" fmla="*/ 5008 h 7554695"/>
              <a:gd name="connsiteX1" fmla="*/ 5373003 w 5490584"/>
              <a:gd name="connsiteY1" fmla="*/ 7554696 h 7554695"/>
              <a:gd name="connsiteX0" fmla="*/ -3 w 5489336"/>
              <a:gd name="connsiteY0" fmla="*/ 52299 h 7601986"/>
              <a:gd name="connsiteX1" fmla="*/ 5373003 w 5489336"/>
              <a:gd name="connsiteY1" fmla="*/ 7601987 h 7601986"/>
              <a:gd name="connsiteX0" fmla="*/ -3 w 5442538"/>
              <a:gd name="connsiteY0" fmla="*/ 47157 h 7596844"/>
              <a:gd name="connsiteX1" fmla="*/ 5373003 w 5442538"/>
              <a:gd name="connsiteY1" fmla="*/ 7596845 h 7596844"/>
              <a:gd name="connsiteX0" fmla="*/ -3 w 5471181"/>
              <a:gd name="connsiteY0" fmla="*/ 152253 h 7701940"/>
              <a:gd name="connsiteX1" fmla="*/ 5373003 w 5471181"/>
              <a:gd name="connsiteY1" fmla="*/ 7701941 h 7701940"/>
              <a:gd name="connsiteX0" fmla="*/ -3 w 5132011"/>
              <a:gd name="connsiteY0" fmla="*/ 551907 h 4939682"/>
              <a:gd name="connsiteX1" fmla="*/ 5023397 w 5132011"/>
              <a:gd name="connsiteY1" fmla="*/ 4939685 h 4939682"/>
              <a:gd name="connsiteX0" fmla="*/ -3 w 5023399"/>
              <a:gd name="connsiteY0" fmla="*/ 244264 h 4632039"/>
              <a:gd name="connsiteX1" fmla="*/ 5023397 w 5023399"/>
              <a:gd name="connsiteY1" fmla="*/ 4632042 h 4632039"/>
              <a:gd name="connsiteX0" fmla="*/ -3 w 5023399"/>
              <a:gd name="connsiteY0" fmla="*/ 174372 h 4562147"/>
              <a:gd name="connsiteX1" fmla="*/ 5023397 w 5023399"/>
              <a:gd name="connsiteY1" fmla="*/ 4562150 h 4562147"/>
              <a:gd name="connsiteX0" fmla="*/ 3 w 4797416"/>
              <a:gd name="connsiteY0" fmla="*/ 126411 h 5228937"/>
              <a:gd name="connsiteX1" fmla="*/ 4797414 w 4797416"/>
              <a:gd name="connsiteY1" fmla="*/ 5228940 h 5228937"/>
              <a:gd name="connsiteX0" fmla="*/ 3 w 5196996"/>
              <a:gd name="connsiteY0" fmla="*/ 124184 h 5271441"/>
              <a:gd name="connsiteX1" fmla="*/ 5196997 w 5196996"/>
              <a:gd name="connsiteY1" fmla="*/ 5271445 h 5271441"/>
              <a:gd name="connsiteX0" fmla="*/ 3 w 5196996"/>
              <a:gd name="connsiteY0" fmla="*/ 336591 h 5483848"/>
              <a:gd name="connsiteX1" fmla="*/ 5196997 w 5196996"/>
              <a:gd name="connsiteY1" fmla="*/ 5483852 h 5483848"/>
              <a:gd name="connsiteX0" fmla="*/ 3 w 5516306"/>
              <a:gd name="connsiteY0" fmla="*/ 363772 h 5224643"/>
              <a:gd name="connsiteX1" fmla="*/ 5516307 w 5516306"/>
              <a:gd name="connsiteY1" fmla="*/ 5224645 h 52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306" h="5224643">
                <a:moveTo>
                  <a:pt x="3" y="363772"/>
                </a:moveTo>
                <a:cubicBezTo>
                  <a:pt x="1644296" y="-879784"/>
                  <a:pt x="5280788" y="1144264"/>
                  <a:pt x="5516307" y="5224645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TextBox 122"/>
          <p:cNvSpPr txBox="1"/>
          <p:nvPr/>
        </p:nvSpPr>
        <p:spPr>
          <a:xfrm>
            <a:off x="2180704" y="2540217"/>
            <a:ext cx="89869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снабжение</a:t>
            </a:r>
            <a:endParaRPr lang="ru-RU" sz="1300" dirty="0"/>
          </a:p>
        </p:txBody>
      </p:sp>
      <p:sp>
        <p:nvSpPr>
          <p:cNvPr id="124" name="TextBox 123"/>
          <p:cNvSpPr txBox="1"/>
          <p:nvPr/>
        </p:nvSpPr>
        <p:spPr>
          <a:xfrm>
            <a:off x="5570335" y="2169288"/>
            <a:ext cx="983838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300" smtClean="0"/>
              <a:t>«денежный»</a:t>
            </a:r>
          </a:p>
          <a:p>
            <a:pPr algn="r"/>
            <a:r>
              <a:rPr lang="ru-RU" sz="1300" smtClean="0"/>
              <a:t>сервис</a:t>
            </a:r>
            <a:endParaRPr lang="ru-RU" sz="1300" dirty="0"/>
          </a:p>
        </p:txBody>
      </p:sp>
      <p:sp>
        <p:nvSpPr>
          <p:cNvPr id="125" name="TextBox 124"/>
          <p:cNvSpPr txBox="1"/>
          <p:nvPr/>
        </p:nvSpPr>
        <p:spPr>
          <a:xfrm>
            <a:off x="7119091" y="2498229"/>
            <a:ext cx="175397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участие в торговле</a:t>
            </a:r>
            <a:endParaRPr lang="ru-RU" sz="1300" dirty="0"/>
          </a:p>
        </p:txBody>
      </p:sp>
      <p:sp>
        <p:nvSpPr>
          <p:cNvPr id="126" name="TextBox 125"/>
          <p:cNvSpPr txBox="1"/>
          <p:nvPr/>
        </p:nvSpPr>
        <p:spPr>
          <a:xfrm>
            <a:off x="7119092" y="2888936"/>
            <a:ext cx="122804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накопление</a:t>
            </a:r>
            <a:endParaRPr lang="ru-RU" sz="1300" dirty="0"/>
          </a:p>
        </p:txBody>
      </p:sp>
      <p:sp>
        <p:nvSpPr>
          <p:cNvPr id="127" name="TextBox 126"/>
          <p:cNvSpPr txBox="1"/>
          <p:nvPr/>
        </p:nvSpPr>
        <p:spPr>
          <a:xfrm>
            <a:off x="2630051" y="2742579"/>
            <a:ext cx="132861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300" dirty="0" smtClean="0"/>
              <a:t>обмен</a:t>
            </a:r>
          </a:p>
          <a:p>
            <a:pPr algn="r"/>
            <a:r>
              <a:rPr lang="ru-RU" sz="1300" dirty="0" smtClean="0"/>
              <a:t>«товар - товар»</a:t>
            </a:r>
            <a:endParaRPr lang="ru-RU" sz="1300" dirty="0"/>
          </a:p>
        </p:txBody>
      </p:sp>
      <p:sp>
        <p:nvSpPr>
          <p:cNvPr id="128" name="TextBox 127"/>
          <p:cNvSpPr txBox="1"/>
          <p:nvPr/>
        </p:nvSpPr>
        <p:spPr>
          <a:xfrm>
            <a:off x="4470335" y="2742579"/>
            <a:ext cx="132861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обмен</a:t>
            </a:r>
          </a:p>
          <a:p>
            <a:pPr algn="l"/>
            <a:r>
              <a:rPr lang="ru-RU" sz="1300" dirty="0" smtClean="0"/>
              <a:t>«товар - деньги»</a:t>
            </a:r>
            <a:endParaRPr lang="ru-RU" sz="13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134644" y="3530762"/>
            <a:ext cx="143837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обмен</a:t>
            </a:r>
          </a:p>
          <a:p>
            <a:pPr algn="l"/>
            <a:r>
              <a:rPr lang="ru-RU" sz="1300" smtClean="0"/>
              <a:t>«деньги - деньги»</a:t>
            </a:r>
            <a:endParaRPr lang="ru-RU" sz="1300" dirty="0"/>
          </a:p>
        </p:txBody>
      </p:sp>
      <p:sp>
        <p:nvSpPr>
          <p:cNvPr id="130" name="TextBox 129"/>
          <p:cNvSpPr txBox="1"/>
          <p:nvPr/>
        </p:nvSpPr>
        <p:spPr>
          <a:xfrm>
            <a:off x="5798953" y="4323671"/>
            <a:ext cx="2032714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обмен</a:t>
            </a:r>
          </a:p>
          <a:p>
            <a:pPr algn="l"/>
            <a:r>
              <a:rPr lang="ru-RU" sz="1300" smtClean="0"/>
              <a:t>«деньги - денежные </a:t>
            </a:r>
          </a:p>
          <a:p>
            <a:pPr algn="r"/>
            <a:r>
              <a:rPr lang="ru-RU" sz="1300" smtClean="0"/>
              <a:t>обязательства»</a:t>
            </a:r>
            <a:endParaRPr lang="ru-RU" sz="1300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3983872" y="2372552"/>
            <a:ext cx="459802" cy="360614"/>
            <a:chOff x="10780832" y="1640556"/>
            <a:chExt cx="161671" cy="126796"/>
          </a:xfrm>
        </p:grpSpPr>
        <p:cxnSp>
          <p:nvCxnSpPr>
            <p:cNvPr id="132" name="Прямая со стрелкой 131"/>
            <p:cNvCxnSpPr/>
            <p:nvPr/>
          </p:nvCxnSpPr>
          <p:spPr>
            <a:xfrm flipV="1">
              <a:off x="10862117" y="1640556"/>
              <a:ext cx="0" cy="7032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32"/>
            <p:cNvCxnSpPr/>
            <p:nvPr/>
          </p:nvCxnSpPr>
          <p:spPr>
            <a:xfrm flipV="1">
              <a:off x="10780832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 стрелкой 133"/>
            <p:cNvCxnSpPr/>
            <p:nvPr/>
          </p:nvCxnSpPr>
          <p:spPr>
            <a:xfrm flipH="1" flipV="1">
              <a:off x="10861218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Группа 134"/>
          <p:cNvGrpSpPr/>
          <p:nvPr/>
        </p:nvGrpSpPr>
        <p:grpSpPr>
          <a:xfrm>
            <a:off x="4642540" y="3169207"/>
            <a:ext cx="459802" cy="360614"/>
            <a:chOff x="10780832" y="1640556"/>
            <a:chExt cx="161671" cy="126796"/>
          </a:xfrm>
        </p:grpSpPr>
        <p:cxnSp>
          <p:nvCxnSpPr>
            <p:cNvPr id="136" name="Прямая со стрелкой 135"/>
            <p:cNvCxnSpPr/>
            <p:nvPr/>
          </p:nvCxnSpPr>
          <p:spPr>
            <a:xfrm flipV="1">
              <a:off x="10862117" y="1640556"/>
              <a:ext cx="0" cy="7032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36"/>
            <p:cNvCxnSpPr/>
            <p:nvPr/>
          </p:nvCxnSpPr>
          <p:spPr>
            <a:xfrm flipV="1">
              <a:off x="10780832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37"/>
            <p:cNvCxnSpPr/>
            <p:nvPr/>
          </p:nvCxnSpPr>
          <p:spPr>
            <a:xfrm flipH="1" flipV="1">
              <a:off x="10861218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Овал 138"/>
          <p:cNvSpPr/>
          <p:nvPr/>
        </p:nvSpPr>
        <p:spPr>
          <a:xfrm>
            <a:off x="5070973" y="3507278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5307409" y="3958331"/>
            <a:ext cx="459802" cy="360614"/>
            <a:chOff x="10780832" y="1640556"/>
            <a:chExt cx="161671" cy="126796"/>
          </a:xfrm>
        </p:grpSpPr>
        <p:cxnSp>
          <p:nvCxnSpPr>
            <p:cNvPr id="141" name="Прямая со стрелкой 140"/>
            <p:cNvCxnSpPr/>
            <p:nvPr/>
          </p:nvCxnSpPr>
          <p:spPr>
            <a:xfrm flipV="1">
              <a:off x="10862117" y="1640556"/>
              <a:ext cx="0" cy="7032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 стрелкой 141"/>
            <p:cNvCxnSpPr/>
            <p:nvPr/>
          </p:nvCxnSpPr>
          <p:spPr>
            <a:xfrm flipV="1">
              <a:off x="10780832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 стрелкой 142"/>
            <p:cNvCxnSpPr/>
            <p:nvPr/>
          </p:nvCxnSpPr>
          <p:spPr>
            <a:xfrm flipH="1" flipV="1">
              <a:off x="10861218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Овал 143"/>
          <p:cNvSpPr/>
          <p:nvPr/>
        </p:nvSpPr>
        <p:spPr>
          <a:xfrm>
            <a:off x="5735842" y="429640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5" name="Группа 144"/>
          <p:cNvGrpSpPr/>
          <p:nvPr/>
        </p:nvGrpSpPr>
        <p:grpSpPr>
          <a:xfrm>
            <a:off x="6403442" y="4956020"/>
            <a:ext cx="459802" cy="360614"/>
            <a:chOff x="8871244" y="5187133"/>
            <a:chExt cx="459802" cy="360614"/>
          </a:xfrm>
        </p:grpSpPr>
        <p:cxnSp>
          <p:nvCxnSpPr>
            <p:cNvPr id="146" name="Прямая со стрелкой 145"/>
            <p:cNvCxnSpPr/>
            <p:nvPr/>
          </p:nvCxnSpPr>
          <p:spPr>
            <a:xfrm flipV="1">
              <a:off x="9102423" y="5187133"/>
              <a:ext cx="0" cy="2000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 стрелкой 146"/>
            <p:cNvCxnSpPr/>
            <p:nvPr/>
          </p:nvCxnSpPr>
          <p:spPr>
            <a:xfrm flipV="1">
              <a:off x="8871244" y="5387144"/>
              <a:ext cx="231179" cy="16060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 стрелкой 147"/>
            <p:cNvCxnSpPr/>
            <p:nvPr/>
          </p:nvCxnSpPr>
          <p:spPr>
            <a:xfrm flipH="1" flipV="1">
              <a:off x="9099867" y="5387144"/>
              <a:ext cx="231179" cy="16060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Прямая со стрелкой 148"/>
          <p:cNvCxnSpPr/>
          <p:nvPr/>
        </p:nvCxnSpPr>
        <p:spPr>
          <a:xfrm flipV="1">
            <a:off x="6890470" y="2375262"/>
            <a:ext cx="0" cy="10191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flipH="1">
            <a:off x="6573023" y="2378511"/>
            <a:ext cx="3174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7119092" y="3267718"/>
            <a:ext cx="122804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распределение</a:t>
            </a:r>
            <a:endParaRPr lang="ru-RU" sz="1300" dirty="0"/>
          </a:p>
        </p:txBody>
      </p:sp>
      <p:cxnSp>
        <p:nvCxnSpPr>
          <p:cNvPr id="152" name="Прямая со стрелкой 151"/>
          <p:cNvCxnSpPr/>
          <p:nvPr/>
        </p:nvCxnSpPr>
        <p:spPr>
          <a:xfrm rot="16200000" flipV="1">
            <a:off x="6990475" y="2510700"/>
            <a:ext cx="0" cy="2000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 rot="16200000" flipV="1">
            <a:off x="6990475" y="2909459"/>
            <a:ext cx="0" cy="2000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 rot="16200000" flipV="1">
            <a:off x="6990475" y="3294386"/>
            <a:ext cx="0" cy="2000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498400" y="5255008"/>
            <a:ext cx="5283162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Снабжение деятельностных коопераций может быть </a:t>
            </a:r>
            <a:r>
              <a:rPr lang="ru-RU" sz="1300" smtClean="0"/>
              <a:t>рыночным</a:t>
            </a:r>
            <a:r>
              <a:rPr lang="ru-RU" sz="1300"/>
              <a:t>, с участием банковского сервиса и выделением </a:t>
            </a:r>
            <a:r>
              <a:rPr lang="ru-RU" sz="1300" smtClean="0"/>
              <a:t>типов обмена</a:t>
            </a:r>
            <a:r>
              <a:rPr lang="ru-RU" sz="1300"/>
              <a:t>. На этой основе выделяется «Экономический цикл</a:t>
            </a:r>
            <a:r>
              <a:rPr lang="ru-RU" sz="1300" smtClean="0"/>
              <a:t>» (</a:t>
            </a:r>
            <a:r>
              <a:rPr lang="ru-RU" sz="1300"/>
              <a:t>Э-цикл), если вводится цикл оборота денежной массы </a:t>
            </a:r>
            <a:r>
              <a:rPr lang="ru-RU" sz="1300" smtClean="0"/>
              <a:t>в форме </a:t>
            </a:r>
            <a:r>
              <a:rPr lang="ru-RU" sz="1300"/>
              <a:t>капитала, предназначенного для получения прибыли.</a:t>
            </a:r>
            <a:endParaRPr lang="ru-RU" sz="1300" dirty="0"/>
          </a:p>
        </p:txBody>
      </p:sp>
      <p:sp>
        <p:nvSpPr>
          <p:cNvPr id="50" name="Овал 49"/>
          <p:cNvSpPr/>
          <p:nvPr/>
        </p:nvSpPr>
        <p:spPr>
          <a:xfrm>
            <a:off x="4420814" y="271030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15. РЫНОЧНАЯ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ТОРГОВЛЯ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3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75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9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4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1" grpId="0"/>
      <p:bldP spid="76" grpId="0" animBg="1"/>
      <p:bldP spid="79" grpId="0" animBg="1"/>
      <p:bldP spid="81" grpId="0" animBg="1"/>
      <p:bldP spid="98" grpId="0" animBg="1"/>
      <p:bldP spid="121" grpId="0" animBg="1"/>
      <p:bldP spid="122" grpId="0" animBg="1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9" grpId="0" animBg="1"/>
      <p:bldP spid="144" grpId="0" animBg="1"/>
      <p:bldP spid="151" grpId="0"/>
      <p:bldP spid="155" grpId="0"/>
      <p:bldP spid="50" grpId="0" animBg="1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1812958" y="1616543"/>
            <a:ext cx="876987" cy="21544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наука</a:t>
            </a:r>
            <a:endParaRPr lang="ru-RU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430178" y="2363147"/>
            <a:ext cx="1516909" cy="21544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предметная</a:t>
            </a:r>
            <a:endParaRPr lang="ru-RU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2430178" y="2800349"/>
            <a:ext cx="1516909" cy="430887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надпредметная</a:t>
            </a:r>
          </a:p>
          <a:p>
            <a:pPr algn="l"/>
            <a:r>
              <a:rPr lang="ru-RU" sz="1400" smtClean="0"/>
              <a:t>(философия)</a:t>
            </a:r>
            <a:endParaRPr lang="ru-RU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2179443" y="3859300"/>
            <a:ext cx="1516909" cy="430887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400" smtClean="0"/>
              <a:t>высшие знания </a:t>
            </a:r>
          </a:p>
          <a:p>
            <a:r>
              <a:rPr lang="ru-RU" sz="1400" smtClean="0"/>
              <a:t>об универсуме</a:t>
            </a:r>
            <a:endParaRPr lang="ru-RU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251357" y="3417308"/>
            <a:ext cx="1097809" cy="8617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400" smtClean="0"/>
              <a:t>способности</a:t>
            </a:r>
          </a:p>
          <a:p>
            <a:pPr algn="r"/>
            <a:r>
              <a:rPr lang="ru-RU" sz="1400" smtClean="0"/>
              <a:t>к действию</a:t>
            </a:r>
          </a:p>
          <a:p>
            <a:pPr algn="r"/>
            <a:r>
              <a:rPr lang="ru-RU" sz="1400" smtClean="0"/>
              <a:t>на основе </a:t>
            </a:r>
          </a:p>
          <a:p>
            <a:pPr algn="r"/>
            <a:r>
              <a:rPr lang="ru-RU" sz="1400" smtClean="0"/>
              <a:t>сущности</a:t>
            </a:r>
            <a:endParaRPr lang="ru-RU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5632641" y="2432769"/>
            <a:ext cx="1234440" cy="21544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образование</a:t>
            </a:r>
            <a:endParaRPr lang="ru-RU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5575491" y="3755063"/>
            <a:ext cx="758454" cy="21544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культура</a:t>
            </a:r>
            <a:endParaRPr lang="ru-RU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3036968" y="4726808"/>
            <a:ext cx="1516909" cy="21544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о первопричинах</a:t>
            </a:r>
            <a:endParaRPr lang="ru-RU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7177967" y="4611654"/>
            <a:ext cx="1516909" cy="430887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smtClean="0"/>
              <a:t>самоорганизация </a:t>
            </a:r>
          </a:p>
          <a:p>
            <a:pPr algn="l"/>
            <a:r>
              <a:rPr lang="ru-RU" sz="1400" smtClean="0"/>
              <a:t>духовного типа</a:t>
            </a:r>
            <a:endParaRPr lang="ru-RU" sz="1400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4867768" y="1745464"/>
            <a:ext cx="0" cy="1671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2026297" y="2470869"/>
            <a:ext cx="0" cy="56517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2026297" y="3029427"/>
            <a:ext cx="3174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2026297" y="2466398"/>
            <a:ext cx="3174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2937898" y="3274351"/>
            <a:ext cx="0" cy="516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68"/>
          <p:cNvGrpSpPr/>
          <p:nvPr/>
        </p:nvGrpSpPr>
        <p:grpSpPr>
          <a:xfrm>
            <a:off x="2692756" y="4312000"/>
            <a:ext cx="459802" cy="360614"/>
            <a:chOff x="10780832" y="1640556"/>
            <a:chExt cx="161671" cy="126796"/>
          </a:xfrm>
        </p:grpSpPr>
        <p:cxnSp>
          <p:nvCxnSpPr>
            <p:cNvPr id="77" name="Прямая со стрелкой 76"/>
            <p:cNvCxnSpPr/>
            <p:nvPr/>
          </p:nvCxnSpPr>
          <p:spPr>
            <a:xfrm flipV="1">
              <a:off x="10862117" y="1640556"/>
              <a:ext cx="0" cy="7032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flipV="1">
              <a:off x="10780832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 стрелкой 81"/>
            <p:cNvCxnSpPr/>
            <p:nvPr/>
          </p:nvCxnSpPr>
          <p:spPr>
            <a:xfrm flipH="1" flipV="1">
              <a:off x="10861218" y="1710882"/>
              <a:ext cx="81285" cy="56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Овал 82"/>
          <p:cNvSpPr/>
          <p:nvPr/>
        </p:nvSpPr>
        <p:spPr>
          <a:xfrm>
            <a:off x="3121189" y="4650071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5467011" y="3486274"/>
            <a:ext cx="0" cy="79280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2343745" y="1745464"/>
            <a:ext cx="252402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>
            <a:off x="4867769" y="2550884"/>
            <a:ext cx="7018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4545718" y="4849519"/>
            <a:ext cx="257001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5886433" y="4008460"/>
            <a:ext cx="0" cy="82607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V="1">
            <a:off x="2026297" y="1866463"/>
            <a:ext cx="0" cy="60440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66297" y="5521708"/>
            <a:ext cx="6961580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Наука вводит абстрактные конструкты как </a:t>
            </a:r>
            <a:r>
              <a:rPr lang="ru-RU" sz="1300" dirty="0" smtClean="0"/>
              <a:t>выразители познанного </a:t>
            </a:r>
            <a:r>
              <a:rPr lang="ru-RU" sz="1300" dirty="0"/>
              <a:t>в созерцании, передавая конструкт </a:t>
            </a:r>
            <a:r>
              <a:rPr lang="ru-RU" sz="1300" dirty="0" smtClean="0"/>
              <a:t>философскому </a:t>
            </a:r>
            <a:r>
              <a:rPr lang="ru-RU" sz="1300" dirty="0"/>
              <a:t>обобщению и синтезированию дифференциальных</a:t>
            </a:r>
          </a:p>
          <a:p>
            <a:pPr algn="l"/>
            <a:r>
              <a:rPr lang="ru-RU" sz="1300" dirty="0"/>
              <a:t>абстракций в мировоззренческие конструкты, по «</a:t>
            </a:r>
            <a:r>
              <a:rPr lang="ru-RU" sz="1300" dirty="0" smtClean="0"/>
              <a:t>сути бытия</a:t>
            </a:r>
            <a:r>
              <a:rPr lang="ru-RU" sz="1300" dirty="0"/>
              <a:t>». В поиске первопричин осуществляется </a:t>
            </a:r>
            <a:r>
              <a:rPr lang="ru-RU" sz="1300" dirty="0" smtClean="0"/>
              <a:t>переход к </a:t>
            </a:r>
            <a:r>
              <a:rPr lang="ru-RU" sz="1300" dirty="0"/>
              <a:t>духовному становлению за счет субъективной </a:t>
            </a:r>
            <a:r>
              <a:rPr lang="ru-RU" sz="1300" dirty="0" smtClean="0"/>
              <a:t>идентификации </a:t>
            </a:r>
            <a:r>
              <a:rPr lang="ru-RU" sz="1300" dirty="0"/>
              <a:t>с первопричинами и к духовной самоорганизации.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16. СУБЪЕКТИВНОЕ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НА УРОВНЕ ОКУЛЬТУРИВАНИЯ И ОДУХОТВОРЕНИЯ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5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9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1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8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500"/>
                            </p:stCondLst>
                            <p:childTnLst>
                              <p:par>
                                <p:cTn id="9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83" grpId="0" animBg="1"/>
      <p:bldP spid="10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 стрелкой 28"/>
          <p:cNvCxnSpPr/>
          <p:nvPr/>
        </p:nvCxnSpPr>
        <p:spPr>
          <a:xfrm flipH="1">
            <a:off x="5396163" y="1869964"/>
            <a:ext cx="2893013" cy="25518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Трапеция 29"/>
          <p:cNvSpPr/>
          <p:nvPr/>
        </p:nvSpPr>
        <p:spPr>
          <a:xfrm>
            <a:off x="5851308" y="984557"/>
            <a:ext cx="1128636" cy="766060"/>
          </a:xfrm>
          <a:prstGeom prst="trapezoid">
            <a:avLst>
              <a:gd name="adj" fmla="val 51854"/>
            </a:avLst>
          </a:prstGeom>
          <a:noFill/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5412" y="972999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cxnSp>
        <p:nvCxnSpPr>
          <p:cNvPr id="32" name="Прямая со стрелкой 31"/>
          <p:cNvCxnSpPr>
            <a:endCxn id="30" idx="3"/>
          </p:cNvCxnSpPr>
          <p:nvPr/>
        </p:nvCxnSpPr>
        <p:spPr>
          <a:xfrm rot="16200000" flipH="1">
            <a:off x="6487990" y="1074249"/>
            <a:ext cx="385408" cy="2012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6135115" y="1158215"/>
            <a:ext cx="562333" cy="488898"/>
            <a:chOff x="10350401" y="5864277"/>
            <a:chExt cx="562333" cy="488898"/>
          </a:xfrm>
        </p:grpSpPr>
        <p:cxnSp>
          <p:nvCxnSpPr>
            <p:cNvPr id="34" name="Прямая со стрелкой 33"/>
            <p:cNvCxnSpPr/>
            <p:nvPr/>
          </p:nvCxnSpPr>
          <p:spPr>
            <a:xfrm flipV="1">
              <a:off x="10626399" y="5864277"/>
              <a:ext cx="0" cy="16032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V="1">
              <a:off x="10461407" y="6024602"/>
              <a:ext cx="165964" cy="12825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H="1" flipV="1">
              <a:off x="10624556" y="6024600"/>
              <a:ext cx="166586" cy="12873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10669370" y="6256434"/>
              <a:ext cx="122603" cy="947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 flipV="1">
              <a:off x="10790131" y="6256434"/>
              <a:ext cx="122603" cy="947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flipV="1">
              <a:off x="10462484" y="6151390"/>
              <a:ext cx="0" cy="108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Группа 23"/>
            <p:cNvGrpSpPr/>
            <p:nvPr/>
          </p:nvGrpSpPr>
          <p:grpSpPr>
            <a:xfrm>
              <a:off x="10350401" y="6257074"/>
              <a:ext cx="235551" cy="96092"/>
              <a:chOff x="1010788" y="1620962"/>
              <a:chExt cx="557769" cy="204554"/>
            </a:xfrm>
          </p:grpSpPr>
          <p:cxnSp>
            <p:nvCxnSpPr>
              <p:cNvPr id="42" name="Прямая со стрелкой 41"/>
              <p:cNvCxnSpPr/>
              <p:nvPr/>
            </p:nvCxnSpPr>
            <p:spPr>
              <a:xfrm flipV="1">
                <a:off x="1010788" y="1620962"/>
                <a:ext cx="267688" cy="185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/>
              <p:cNvCxnSpPr/>
              <p:nvPr/>
            </p:nvCxnSpPr>
            <p:spPr>
              <a:xfrm flipH="1" flipV="1">
                <a:off x="1274114" y="1620962"/>
                <a:ext cx="294443" cy="20455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Прямая со стрелкой 40"/>
            <p:cNvCxnSpPr/>
            <p:nvPr/>
          </p:nvCxnSpPr>
          <p:spPr>
            <a:xfrm flipV="1">
              <a:off x="10790092" y="6150741"/>
              <a:ext cx="0" cy="108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Стрелка вправо 117"/>
          <p:cNvSpPr/>
          <p:nvPr/>
        </p:nvSpPr>
        <p:spPr>
          <a:xfrm rot="5400000">
            <a:off x="5527634" y="1819390"/>
            <a:ext cx="269348" cy="152184"/>
          </a:xfrm>
          <a:custGeom>
            <a:avLst/>
            <a:gdLst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0 w 509399"/>
              <a:gd name="connsiteY7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0 w 509399"/>
              <a:gd name="connsiteY8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91440 w 509399"/>
              <a:gd name="connsiteY8" fmla="*/ 11539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246083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3371 w 266687"/>
              <a:gd name="connsiteY0" fmla="*/ 23958 h 124936"/>
              <a:gd name="connsiteX1" fmla="*/ 184815 w 266687"/>
              <a:gd name="connsiteY1" fmla="*/ 23958 h 124936"/>
              <a:gd name="connsiteX2" fmla="*/ 184815 w 266687"/>
              <a:gd name="connsiteY2" fmla="*/ 0 h 124936"/>
              <a:gd name="connsiteX3" fmla="*/ 266687 w 266687"/>
              <a:gd name="connsiteY3" fmla="*/ 62468 h 124936"/>
              <a:gd name="connsiteX4" fmla="*/ 184815 w 266687"/>
              <a:gd name="connsiteY4" fmla="*/ 124936 h 124936"/>
              <a:gd name="connsiteX5" fmla="*/ 184815 w 266687"/>
              <a:gd name="connsiteY5" fmla="*/ 100978 h 124936"/>
              <a:gd name="connsiteX6" fmla="*/ 0 w 266687"/>
              <a:gd name="connsiteY6" fmla="*/ 102048 h 124936"/>
              <a:gd name="connsiteX0" fmla="*/ 1685 w 265001"/>
              <a:gd name="connsiteY0" fmla="*/ 23958 h 124936"/>
              <a:gd name="connsiteX1" fmla="*/ 183129 w 265001"/>
              <a:gd name="connsiteY1" fmla="*/ 23958 h 124936"/>
              <a:gd name="connsiteX2" fmla="*/ 183129 w 265001"/>
              <a:gd name="connsiteY2" fmla="*/ 0 h 124936"/>
              <a:gd name="connsiteX3" fmla="*/ 265001 w 265001"/>
              <a:gd name="connsiteY3" fmla="*/ 62468 h 124936"/>
              <a:gd name="connsiteX4" fmla="*/ 183129 w 265001"/>
              <a:gd name="connsiteY4" fmla="*/ 124936 h 124936"/>
              <a:gd name="connsiteX5" fmla="*/ 183129 w 265001"/>
              <a:gd name="connsiteY5" fmla="*/ 100978 h 124936"/>
              <a:gd name="connsiteX6" fmla="*/ 0 w 265001"/>
              <a:gd name="connsiteY6" fmla="*/ 100977 h 124936"/>
              <a:gd name="connsiteX0" fmla="*/ 82458 w 345774"/>
              <a:gd name="connsiteY0" fmla="*/ 23958 h 124936"/>
              <a:gd name="connsiteX1" fmla="*/ 263902 w 345774"/>
              <a:gd name="connsiteY1" fmla="*/ 23958 h 124936"/>
              <a:gd name="connsiteX2" fmla="*/ 263902 w 345774"/>
              <a:gd name="connsiteY2" fmla="*/ 0 h 124936"/>
              <a:gd name="connsiteX3" fmla="*/ 345774 w 345774"/>
              <a:gd name="connsiteY3" fmla="*/ 62468 h 124936"/>
              <a:gd name="connsiteX4" fmla="*/ 263902 w 345774"/>
              <a:gd name="connsiteY4" fmla="*/ 124936 h 124936"/>
              <a:gd name="connsiteX5" fmla="*/ 263902 w 345774"/>
              <a:gd name="connsiteY5" fmla="*/ 100978 h 124936"/>
              <a:gd name="connsiteX6" fmla="*/ 0 w 345774"/>
              <a:gd name="connsiteY6" fmla="*/ 101832 h 124936"/>
              <a:gd name="connsiteX0" fmla="*/ 0 w 348128"/>
              <a:gd name="connsiteY0" fmla="*/ 24813 h 124936"/>
              <a:gd name="connsiteX1" fmla="*/ 266256 w 348128"/>
              <a:gd name="connsiteY1" fmla="*/ 23958 h 124936"/>
              <a:gd name="connsiteX2" fmla="*/ 266256 w 348128"/>
              <a:gd name="connsiteY2" fmla="*/ 0 h 124936"/>
              <a:gd name="connsiteX3" fmla="*/ 348128 w 348128"/>
              <a:gd name="connsiteY3" fmla="*/ 62468 h 124936"/>
              <a:gd name="connsiteX4" fmla="*/ 266256 w 348128"/>
              <a:gd name="connsiteY4" fmla="*/ 124936 h 124936"/>
              <a:gd name="connsiteX5" fmla="*/ 266256 w 348128"/>
              <a:gd name="connsiteY5" fmla="*/ 100978 h 124936"/>
              <a:gd name="connsiteX6" fmla="*/ 2354 w 348128"/>
              <a:gd name="connsiteY6" fmla="*/ 101832 h 12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128" h="124936">
                <a:moveTo>
                  <a:pt x="0" y="24813"/>
                </a:moveTo>
                <a:lnTo>
                  <a:pt x="266256" y="23958"/>
                </a:lnTo>
                <a:lnTo>
                  <a:pt x="266256" y="0"/>
                </a:lnTo>
                <a:lnTo>
                  <a:pt x="348128" y="62468"/>
                </a:lnTo>
                <a:lnTo>
                  <a:pt x="266256" y="124936"/>
                </a:lnTo>
                <a:lnTo>
                  <a:pt x="266256" y="100978"/>
                </a:lnTo>
                <a:lnTo>
                  <a:pt x="2354" y="101832"/>
                </a:lnTo>
              </a:path>
            </a:pathLst>
          </a:custGeom>
          <a:noFill/>
          <a:ln w="12700" algn="ctr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7341" y="901334"/>
            <a:ext cx="1143843" cy="80021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дедуктивный</a:t>
            </a:r>
          </a:p>
          <a:p>
            <a:pPr algn="l"/>
            <a:r>
              <a:rPr lang="ru-RU" sz="1300" dirty="0" smtClean="0"/>
              <a:t>путь</a:t>
            </a:r>
          </a:p>
          <a:p>
            <a:pPr algn="l"/>
            <a:r>
              <a:rPr lang="ru-RU" sz="1300" dirty="0" smtClean="0"/>
              <a:t>от высших</a:t>
            </a:r>
          </a:p>
          <a:p>
            <a:pPr algn="l"/>
            <a:r>
              <a:rPr lang="ru-RU" sz="1300" dirty="0" smtClean="0"/>
              <a:t>абстракций</a:t>
            </a:r>
            <a:endParaRPr lang="ru-RU" sz="1300" dirty="0"/>
          </a:p>
        </p:txBody>
      </p:sp>
      <p:sp>
        <p:nvSpPr>
          <p:cNvPr id="46" name="Овал 45"/>
          <p:cNvSpPr/>
          <p:nvPr/>
        </p:nvSpPr>
        <p:spPr>
          <a:xfrm flipH="1">
            <a:off x="6381544" y="1101882"/>
            <a:ext cx="54000" cy="5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 rot="5400000">
            <a:off x="5959352" y="1074249"/>
            <a:ext cx="385408" cy="2012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65736" y="2090382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grpSp>
        <p:nvGrpSpPr>
          <p:cNvPr id="49" name="Группа 48"/>
          <p:cNvGrpSpPr/>
          <p:nvPr/>
        </p:nvGrpSpPr>
        <p:grpSpPr>
          <a:xfrm>
            <a:off x="6009464" y="2083240"/>
            <a:ext cx="346909" cy="279900"/>
            <a:chOff x="10159642" y="2785844"/>
            <a:chExt cx="346909" cy="279900"/>
          </a:xfrm>
        </p:grpSpPr>
        <p:sp>
          <p:nvSpPr>
            <p:cNvPr id="62" name="TextBox 61"/>
            <p:cNvSpPr txBox="1"/>
            <p:nvPr/>
          </p:nvSpPr>
          <p:spPr>
            <a:xfrm>
              <a:off x="10159642" y="2792986"/>
              <a:ext cx="321037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P</a:t>
              </a:r>
              <a:endParaRPr lang="ru-RU" sz="1300" baseline="30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320773" y="2845373"/>
              <a:ext cx="185778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А</a:t>
              </a:r>
              <a:endParaRPr lang="ru-RU" sz="1300" baseline="-25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333475" y="2785844"/>
              <a:ext cx="15958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baseline="30000" dirty="0" smtClean="0"/>
                <a:t>S</a:t>
              </a:r>
              <a:endParaRPr lang="ru-RU" sz="1300" baseline="30000" dirty="0"/>
            </a:p>
          </p:txBody>
        </p:sp>
      </p:grpSp>
      <p:cxnSp>
        <p:nvCxnSpPr>
          <p:cNvPr id="65" name="Прямая со стрелкой 64"/>
          <p:cNvCxnSpPr/>
          <p:nvPr/>
        </p:nvCxnSpPr>
        <p:spPr>
          <a:xfrm>
            <a:off x="5766658" y="2222376"/>
            <a:ext cx="288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олилиния 67"/>
          <p:cNvSpPr/>
          <p:nvPr/>
        </p:nvSpPr>
        <p:spPr>
          <a:xfrm rot="18330178" flipH="1">
            <a:off x="6376061" y="2105948"/>
            <a:ext cx="218778" cy="27197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  <a:gd name="connsiteX0" fmla="*/ 1361119 w 1361118"/>
              <a:gd name="connsiteY0" fmla="*/ -1 h 1284644"/>
              <a:gd name="connsiteX1" fmla="*/ 1360080 w 1361118"/>
              <a:gd name="connsiteY1" fmla="*/ 273095 h 1284644"/>
              <a:gd name="connsiteX2" fmla="*/ -1 w 1361118"/>
              <a:gd name="connsiteY2" fmla="*/ 1284644 h 1284644"/>
              <a:gd name="connsiteX0" fmla="*/ 1361119 w 1361118"/>
              <a:gd name="connsiteY0" fmla="*/ -1 h 1284644"/>
              <a:gd name="connsiteX1" fmla="*/ 1360080 w 1361118"/>
              <a:gd name="connsiteY1" fmla="*/ 273095 h 1284644"/>
              <a:gd name="connsiteX2" fmla="*/ -1 w 1361118"/>
              <a:gd name="connsiteY2" fmla="*/ 1284644 h 1284644"/>
              <a:gd name="connsiteX0" fmla="*/ 1572654 w 1572654"/>
              <a:gd name="connsiteY0" fmla="*/ 125116 h 1102579"/>
              <a:gd name="connsiteX1" fmla="*/ 1360080 w 1572654"/>
              <a:gd name="connsiteY1" fmla="*/ 91030 h 1102579"/>
              <a:gd name="connsiteX2" fmla="*/ -1 w 1572654"/>
              <a:gd name="connsiteY2" fmla="*/ 1102579 h 1102579"/>
              <a:gd name="connsiteX0" fmla="*/ 1360080 w 1360081"/>
              <a:gd name="connsiteY0" fmla="*/ 0 h 1011549"/>
              <a:gd name="connsiteX1" fmla="*/ -1 w 1360081"/>
              <a:gd name="connsiteY1" fmla="*/ 1011549 h 1011549"/>
              <a:gd name="connsiteX0" fmla="*/ 1284386 w 1284386"/>
              <a:gd name="connsiteY0" fmla="*/ 0 h 1152544"/>
              <a:gd name="connsiteX1" fmla="*/ -1 w 1284386"/>
              <a:gd name="connsiteY1" fmla="*/ 1152544 h 1152544"/>
              <a:gd name="connsiteX0" fmla="*/ 1157952 w 1157952"/>
              <a:gd name="connsiteY0" fmla="*/ 0 h 1281160"/>
              <a:gd name="connsiteX1" fmla="*/ 0 w 1157952"/>
              <a:gd name="connsiteY1" fmla="*/ 1281160 h 1281160"/>
              <a:gd name="connsiteX0" fmla="*/ 1157952 w 1157952"/>
              <a:gd name="connsiteY0" fmla="*/ 0 h 1281160"/>
              <a:gd name="connsiteX1" fmla="*/ 0 w 1157952"/>
              <a:gd name="connsiteY1" fmla="*/ 1281160 h 1281160"/>
              <a:gd name="connsiteX0" fmla="*/ 1190317 w 1190317"/>
              <a:gd name="connsiteY0" fmla="*/ 0 h 1528251"/>
              <a:gd name="connsiteX1" fmla="*/ 0 w 1190317"/>
              <a:gd name="connsiteY1" fmla="*/ 1528251 h 1528251"/>
              <a:gd name="connsiteX0" fmla="*/ 1250617 w 1250617"/>
              <a:gd name="connsiteY0" fmla="*/ 0 h 1556248"/>
              <a:gd name="connsiteX1" fmla="*/ 0 w 1250617"/>
              <a:gd name="connsiteY1" fmla="*/ 1556248 h 1556248"/>
              <a:gd name="connsiteX0" fmla="*/ 1032791 w 1032791"/>
              <a:gd name="connsiteY0" fmla="*/ 0 h 1609107"/>
              <a:gd name="connsiteX1" fmla="*/ 0 w 1032791"/>
              <a:gd name="connsiteY1" fmla="*/ 1609107 h 1609107"/>
              <a:gd name="connsiteX0" fmla="*/ 1032791 w 1037327"/>
              <a:gd name="connsiteY0" fmla="*/ 0 h 1609107"/>
              <a:gd name="connsiteX1" fmla="*/ 0 w 1037327"/>
              <a:gd name="connsiteY1" fmla="*/ 1609107 h 1609107"/>
              <a:gd name="connsiteX0" fmla="*/ 1032791 w 1032791"/>
              <a:gd name="connsiteY0" fmla="*/ 49878 h 1658985"/>
              <a:gd name="connsiteX1" fmla="*/ 959747 w 1032791"/>
              <a:gd name="connsiteY1" fmla="*/ 0 h 1658985"/>
              <a:gd name="connsiteX2" fmla="*/ 0 w 1032791"/>
              <a:gd name="connsiteY2" fmla="*/ 1658985 h 1658985"/>
              <a:gd name="connsiteX0" fmla="*/ 1032791 w 1087943"/>
              <a:gd name="connsiteY0" fmla="*/ 49878 h 1658985"/>
              <a:gd name="connsiteX1" fmla="*/ 959747 w 1087943"/>
              <a:gd name="connsiteY1" fmla="*/ 0 h 1658985"/>
              <a:gd name="connsiteX2" fmla="*/ 0 w 1087943"/>
              <a:gd name="connsiteY2" fmla="*/ 1658985 h 1658985"/>
              <a:gd name="connsiteX0" fmla="*/ 1032791 w 1032791"/>
              <a:gd name="connsiteY0" fmla="*/ 0 h 1609107"/>
              <a:gd name="connsiteX1" fmla="*/ 0 w 1032791"/>
              <a:gd name="connsiteY1" fmla="*/ 1609107 h 1609107"/>
              <a:gd name="connsiteX0" fmla="*/ 1032791 w 1228638"/>
              <a:gd name="connsiteY0" fmla="*/ 0 h 1609107"/>
              <a:gd name="connsiteX1" fmla="*/ 0 w 1228638"/>
              <a:gd name="connsiteY1" fmla="*/ 1609107 h 1609107"/>
              <a:gd name="connsiteX0" fmla="*/ 1032791 w 1228638"/>
              <a:gd name="connsiteY0" fmla="*/ 0 h 1609107"/>
              <a:gd name="connsiteX1" fmla="*/ 0 w 1228638"/>
              <a:gd name="connsiteY1" fmla="*/ 1609107 h 1609107"/>
              <a:gd name="connsiteX0" fmla="*/ 989866 w 1185713"/>
              <a:gd name="connsiteY0" fmla="*/ 0 h 1753371"/>
              <a:gd name="connsiteX1" fmla="*/ 0 w 1185713"/>
              <a:gd name="connsiteY1" fmla="*/ 1753371 h 1753371"/>
              <a:gd name="connsiteX0" fmla="*/ 989866 w 1090891"/>
              <a:gd name="connsiteY0" fmla="*/ 0 h 1753371"/>
              <a:gd name="connsiteX1" fmla="*/ 0 w 1090891"/>
              <a:gd name="connsiteY1" fmla="*/ 1753371 h 1753371"/>
              <a:gd name="connsiteX0" fmla="*/ 989866 w 1143214"/>
              <a:gd name="connsiteY0" fmla="*/ 0 h 1753371"/>
              <a:gd name="connsiteX1" fmla="*/ 1076526 w 1143214"/>
              <a:gd name="connsiteY1" fmla="*/ 8455 h 1753371"/>
              <a:gd name="connsiteX2" fmla="*/ 0 w 1143214"/>
              <a:gd name="connsiteY2" fmla="*/ 1753371 h 1753371"/>
              <a:gd name="connsiteX0" fmla="*/ 989866 w 1143214"/>
              <a:gd name="connsiteY0" fmla="*/ 0 h 1753371"/>
              <a:gd name="connsiteX1" fmla="*/ 1076526 w 1143214"/>
              <a:gd name="connsiteY1" fmla="*/ 8455 h 1753371"/>
              <a:gd name="connsiteX2" fmla="*/ 0 w 1143214"/>
              <a:gd name="connsiteY2" fmla="*/ 1753371 h 1753371"/>
              <a:gd name="connsiteX0" fmla="*/ 989866 w 989867"/>
              <a:gd name="connsiteY0" fmla="*/ 0 h 1753371"/>
              <a:gd name="connsiteX1" fmla="*/ 0 w 989867"/>
              <a:gd name="connsiteY1" fmla="*/ 1753371 h 1753371"/>
              <a:gd name="connsiteX0" fmla="*/ 989866 w 1172394"/>
              <a:gd name="connsiteY0" fmla="*/ 0 h 1753371"/>
              <a:gd name="connsiteX1" fmla="*/ 0 w 1172394"/>
              <a:gd name="connsiteY1" fmla="*/ 1753371 h 1753371"/>
              <a:gd name="connsiteX0" fmla="*/ 989866 w 1172394"/>
              <a:gd name="connsiteY0" fmla="*/ 0 h 1753371"/>
              <a:gd name="connsiteX1" fmla="*/ 0 w 1172394"/>
              <a:gd name="connsiteY1" fmla="*/ 1753371 h 1753371"/>
              <a:gd name="connsiteX0" fmla="*/ 989866 w 1202926"/>
              <a:gd name="connsiteY0" fmla="*/ 0 h 1753371"/>
              <a:gd name="connsiteX1" fmla="*/ 1065628 w 1202926"/>
              <a:gd name="connsiteY1" fmla="*/ 26450 h 1753371"/>
              <a:gd name="connsiteX2" fmla="*/ 0 w 1202926"/>
              <a:gd name="connsiteY2" fmla="*/ 1753371 h 1753371"/>
              <a:gd name="connsiteX0" fmla="*/ 989866 w 1168111"/>
              <a:gd name="connsiteY0" fmla="*/ 0 h 1753371"/>
              <a:gd name="connsiteX1" fmla="*/ 1065628 w 1168111"/>
              <a:gd name="connsiteY1" fmla="*/ 26450 h 1753371"/>
              <a:gd name="connsiteX2" fmla="*/ 0 w 1168111"/>
              <a:gd name="connsiteY2" fmla="*/ 1753371 h 1753371"/>
              <a:gd name="connsiteX0" fmla="*/ 989866 w 1168111"/>
              <a:gd name="connsiteY0" fmla="*/ 0 h 1753371"/>
              <a:gd name="connsiteX1" fmla="*/ 1065628 w 1168111"/>
              <a:gd name="connsiteY1" fmla="*/ 26450 h 1753371"/>
              <a:gd name="connsiteX2" fmla="*/ 0 w 1168111"/>
              <a:gd name="connsiteY2" fmla="*/ 1753371 h 1753371"/>
              <a:gd name="connsiteX0" fmla="*/ 1065628 w 1168111"/>
              <a:gd name="connsiteY0" fmla="*/ 0 h 1726921"/>
              <a:gd name="connsiteX1" fmla="*/ 0 w 1168111"/>
              <a:gd name="connsiteY1" fmla="*/ 1726921 h 1726921"/>
              <a:gd name="connsiteX0" fmla="*/ 1091689 w 1194172"/>
              <a:gd name="connsiteY0" fmla="*/ 0 h 1922289"/>
              <a:gd name="connsiteX1" fmla="*/ 0 w 1194172"/>
              <a:gd name="connsiteY1" fmla="*/ 1922289 h 1922289"/>
              <a:gd name="connsiteX0" fmla="*/ 1091689 w 1194172"/>
              <a:gd name="connsiteY0" fmla="*/ 0 h 1922289"/>
              <a:gd name="connsiteX1" fmla="*/ 0 w 1194172"/>
              <a:gd name="connsiteY1" fmla="*/ 1922289 h 1922289"/>
              <a:gd name="connsiteX0" fmla="*/ 1189801 w 1292284"/>
              <a:gd name="connsiteY0" fmla="*/ 0 h 1894084"/>
              <a:gd name="connsiteX1" fmla="*/ 0 w 1292284"/>
              <a:gd name="connsiteY1" fmla="*/ 1894084 h 189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2284" h="1894084">
                <a:moveTo>
                  <a:pt x="1189801" y="0"/>
                </a:moveTo>
                <a:cubicBezTo>
                  <a:pt x="1292284" y="1012607"/>
                  <a:pt x="742181" y="1656346"/>
                  <a:pt x="0" y="1894084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 стрелкой 69"/>
          <p:cNvCxnSpPr/>
          <p:nvPr/>
        </p:nvCxnSpPr>
        <p:spPr>
          <a:xfrm flipH="1">
            <a:off x="7290952" y="2064038"/>
            <a:ext cx="559412" cy="158338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896072" y="1949237"/>
            <a:ext cx="1440266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«знание»</a:t>
            </a:r>
          </a:p>
          <a:p>
            <a:pPr algn="l"/>
            <a:r>
              <a:rPr lang="ru-RU" sz="1300" dirty="0" smtClean="0"/>
              <a:t>высшего уровня</a:t>
            </a:r>
            <a:endParaRPr lang="ru-RU" sz="1300" dirty="0"/>
          </a:p>
        </p:txBody>
      </p:sp>
      <p:grpSp>
        <p:nvGrpSpPr>
          <p:cNvPr id="72" name="Группа 71"/>
          <p:cNvGrpSpPr/>
          <p:nvPr/>
        </p:nvGrpSpPr>
        <p:grpSpPr>
          <a:xfrm>
            <a:off x="6636532" y="2083240"/>
            <a:ext cx="535020" cy="285616"/>
            <a:chOff x="6633488" y="2496477"/>
            <a:chExt cx="535020" cy="285616"/>
          </a:xfrm>
        </p:grpSpPr>
        <p:sp>
          <p:nvSpPr>
            <p:cNvPr id="73" name="TextBox 72"/>
            <p:cNvSpPr txBox="1"/>
            <p:nvPr/>
          </p:nvSpPr>
          <p:spPr>
            <a:xfrm>
              <a:off x="6633488" y="2509335"/>
              <a:ext cx="184746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S</a:t>
              </a:r>
              <a:endParaRPr lang="ru-RU" sz="1300" dirty="0"/>
            </a:p>
          </p:txBody>
        </p:sp>
        <p:sp>
          <p:nvSpPr>
            <p:cNvPr id="74" name="Двойные круглые скобки 73"/>
            <p:cNvSpPr/>
            <p:nvPr/>
          </p:nvSpPr>
          <p:spPr>
            <a:xfrm>
              <a:off x="6854183" y="2551282"/>
              <a:ext cx="314325" cy="177208"/>
            </a:xfrm>
            <a:prstGeom prst="bracketPair">
              <a:avLst>
                <a:gd name="adj" fmla="val 26460"/>
              </a:avLst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5" name="Группа 398"/>
            <p:cNvGrpSpPr/>
            <p:nvPr/>
          </p:nvGrpSpPr>
          <p:grpSpPr>
            <a:xfrm>
              <a:off x="6801763" y="2496477"/>
              <a:ext cx="346909" cy="279900"/>
              <a:chOff x="10159642" y="2785844"/>
              <a:chExt cx="346909" cy="279900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0159642" y="2792986"/>
                <a:ext cx="321037" cy="272758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ru-RU"/>
                </a:defPPr>
                <a:lvl1pPr algn="ctr">
                  <a:defRPr sz="1200"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sz="1300" dirty="0" smtClean="0"/>
                  <a:t>P</a:t>
                </a:r>
                <a:endParaRPr lang="ru-RU" sz="1300" baseline="300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0320773" y="2845373"/>
                <a:ext cx="185778" cy="206073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ru-RU"/>
                </a:defPPr>
                <a:lvl1pPr algn="ctr">
                  <a:defRPr sz="1200"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ru-RU" sz="1300" baseline="-25000" dirty="0" smtClean="0"/>
                  <a:t>А</a:t>
                </a:r>
                <a:endParaRPr lang="ru-RU" sz="1300" baseline="-250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0333475" y="2785844"/>
                <a:ext cx="159584" cy="206073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ru-RU"/>
                </a:defPPr>
                <a:lvl1pPr algn="ctr">
                  <a:defRPr sz="1200"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sz="1300" baseline="30000" dirty="0" smtClean="0"/>
                  <a:t>S</a:t>
                </a:r>
                <a:endParaRPr lang="ru-RU" sz="1300" baseline="30000" dirty="0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6727825" y="2570294"/>
              <a:ext cx="165100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1</a:t>
              </a:r>
              <a:endParaRPr lang="ru-RU" sz="1300" baseline="-250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961036" y="2825712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cxnSp>
        <p:nvCxnSpPr>
          <p:cNvPr id="90" name="Прямая со стрелкой 89"/>
          <p:cNvCxnSpPr/>
          <p:nvPr/>
        </p:nvCxnSpPr>
        <p:spPr>
          <a:xfrm>
            <a:off x="6261958" y="2957706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662076" y="2825712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АК</a:t>
            </a:r>
            <a:endParaRPr lang="ru-RU" sz="1300" baseline="-25000" dirty="0"/>
          </a:p>
        </p:txBody>
      </p:sp>
      <p:sp>
        <p:nvSpPr>
          <p:cNvPr id="92" name="TextBox 91"/>
          <p:cNvSpPr txBox="1"/>
          <p:nvPr/>
        </p:nvSpPr>
        <p:spPr>
          <a:xfrm>
            <a:off x="6075811" y="3140514"/>
            <a:ext cx="450428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>
                <a:sym typeface="Symbol"/>
              </a:rPr>
              <a:t></a:t>
            </a:r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5891463" y="2800716"/>
            <a:ext cx="1152526" cy="69186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5" name="Прямая со стрелкой 94"/>
          <p:cNvCxnSpPr>
            <a:stCxn id="98" idx="3"/>
          </p:cNvCxnSpPr>
          <p:nvPr/>
        </p:nvCxnSpPr>
        <p:spPr>
          <a:xfrm>
            <a:off x="5284657" y="2845137"/>
            <a:ext cx="543408" cy="112569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99" idx="3"/>
          </p:cNvCxnSpPr>
          <p:nvPr/>
        </p:nvCxnSpPr>
        <p:spPr>
          <a:xfrm flipV="1">
            <a:off x="5294570" y="3262136"/>
            <a:ext cx="533478" cy="135512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154357" y="2645082"/>
            <a:ext cx="113030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300" dirty="0" smtClean="0"/>
              <a:t>«уточняемый»</a:t>
            </a:r>
          </a:p>
          <a:p>
            <a:pPr algn="r"/>
            <a:r>
              <a:rPr lang="ru-RU" sz="1300" dirty="0" smtClean="0"/>
              <a:t>предикат</a:t>
            </a:r>
            <a:endParaRPr lang="ru-RU" sz="1300" dirty="0"/>
          </a:p>
        </p:txBody>
      </p:sp>
      <p:sp>
        <p:nvSpPr>
          <p:cNvPr id="99" name="TextBox 98"/>
          <p:cNvSpPr txBox="1"/>
          <p:nvPr/>
        </p:nvSpPr>
        <p:spPr>
          <a:xfrm>
            <a:off x="4011870" y="3197593"/>
            <a:ext cx="128270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300" dirty="0" smtClean="0"/>
              <a:t>«уточняющий»</a:t>
            </a:r>
          </a:p>
          <a:p>
            <a:pPr algn="r"/>
            <a:r>
              <a:rPr lang="ru-RU" sz="1300" dirty="0" smtClean="0"/>
              <a:t>предикат</a:t>
            </a:r>
            <a:endParaRPr lang="ru-RU" sz="1300" dirty="0"/>
          </a:p>
        </p:txBody>
      </p:sp>
      <p:sp>
        <p:nvSpPr>
          <p:cNvPr id="101" name="TextBox 100"/>
          <p:cNvSpPr txBox="1"/>
          <p:nvPr/>
        </p:nvSpPr>
        <p:spPr>
          <a:xfrm>
            <a:off x="7919023" y="2823420"/>
            <a:ext cx="1100477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шаг</a:t>
            </a:r>
          </a:p>
          <a:p>
            <a:pPr algn="l"/>
            <a:r>
              <a:rPr lang="ru-RU" sz="1300" dirty="0" smtClean="0"/>
              <a:t>дедуктивного</a:t>
            </a:r>
          </a:p>
          <a:p>
            <a:pPr algn="l"/>
            <a:r>
              <a:rPr lang="ru-RU" sz="1300" dirty="0" smtClean="0"/>
              <a:t>«уточнения»</a:t>
            </a:r>
            <a:endParaRPr lang="ru-RU" sz="13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07011" y="3757257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АК</a:t>
            </a:r>
            <a:endParaRPr lang="ru-RU" sz="1300" baseline="-25000" dirty="0"/>
          </a:p>
        </p:txBody>
      </p:sp>
      <p:grpSp>
        <p:nvGrpSpPr>
          <p:cNvPr id="103" name="Группа 102"/>
          <p:cNvGrpSpPr/>
          <p:nvPr/>
        </p:nvGrpSpPr>
        <p:grpSpPr>
          <a:xfrm>
            <a:off x="6038039" y="3750115"/>
            <a:ext cx="394380" cy="279900"/>
            <a:chOff x="10159642" y="2785844"/>
            <a:chExt cx="394380" cy="279900"/>
          </a:xfrm>
        </p:grpSpPr>
        <p:sp>
          <p:nvSpPr>
            <p:cNvPr id="104" name="TextBox 103"/>
            <p:cNvSpPr txBox="1"/>
            <p:nvPr/>
          </p:nvSpPr>
          <p:spPr>
            <a:xfrm>
              <a:off x="10159642" y="2792986"/>
              <a:ext cx="321037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P</a:t>
              </a:r>
              <a:endParaRPr lang="ru-RU" sz="1300" baseline="300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0299228" y="2845373"/>
              <a:ext cx="25479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АК</a:t>
              </a:r>
              <a:endParaRPr lang="ru-RU" sz="1300" baseline="-250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333475" y="2785844"/>
              <a:ext cx="15958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baseline="30000" dirty="0" smtClean="0"/>
                <a:t>S</a:t>
              </a:r>
              <a:endParaRPr lang="ru-RU" sz="1300" baseline="30000" dirty="0"/>
            </a:p>
          </p:txBody>
        </p:sp>
      </p:grpSp>
      <p:cxnSp>
        <p:nvCxnSpPr>
          <p:cNvPr id="107" name="Прямая со стрелкой 106"/>
          <p:cNvCxnSpPr/>
          <p:nvPr/>
        </p:nvCxnSpPr>
        <p:spPr>
          <a:xfrm>
            <a:off x="5842858" y="3889251"/>
            <a:ext cx="288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олилиния 107"/>
          <p:cNvSpPr/>
          <p:nvPr/>
        </p:nvSpPr>
        <p:spPr>
          <a:xfrm rot="18330178" flipH="1">
            <a:off x="6474486" y="3772823"/>
            <a:ext cx="218778" cy="27197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  <a:gd name="connsiteX0" fmla="*/ 1361119 w 1361118"/>
              <a:gd name="connsiteY0" fmla="*/ -1 h 1284644"/>
              <a:gd name="connsiteX1" fmla="*/ 1360080 w 1361118"/>
              <a:gd name="connsiteY1" fmla="*/ 273095 h 1284644"/>
              <a:gd name="connsiteX2" fmla="*/ -1 w 1361118"/>
              <a:gd name="connsiteY2" fmla="*/ 1284644 h 1284644"/>
              <a:gd name="connsiteX0" fmla="*/ 1361119 w 1361118"/>
              <a:gd name="connsiteY0" fmla="*/ -1 h 1284644"/>
              <a:gd name="connsiteX1" fmla="*/ 1360080 w 1361118"/>
              <a:gd name="connsiteY1" fmla="*/ 273095 h 1284644"/>
              <a:gd name="connsiteX2" fmla="*/ -1 w 1361118"/>
              <a:gd name="connsiteY2" fmla="*/ 1284644 h 1284644"/>
              <a:gd name="connsiteX0" fmla="*/ 1572654 w 1572654"/>
              <a:gd name="connsiteY0" fmla="*/ 125116 h 1102579"/>
              <a:gd name="connsiteX1" fmla="*/ 1360080 w 1572654"/>
              <a:gd name="connsiteY1" fmla="*/ 91030 h 1102579"/>
              <a:gd name="connsiteX2" fmla="*/ -1 w 1572654"/>
              <a:gd name="connsiteY2" fmla="*/ 1102579 h 1102579"/>
              <a:gd name="connsiteX0" fmla="*/ 1360080 w 1360081"/>
              <a:gd name="connsiteY0" fmla="*/ 0 h 1011549"/>
              <a:gd name="connsiteX1" fmla="*/ -1 w 1360081"/>
              <a:gd name="connsiteY1" fmla="*/ 1011549 h 1011549"/>
              <a:gd name="connsiteX0" fmla="*/ 1284386 w 1284386"/>
              <a:gd name="connsiteY0" fmla="*/ 0 h 1152544"/>
              <a:gd name="connsiteX1" fmla="*/ -1 w 1284386"/>
              <a:gd name="connsiteY1" fmla="*/ 1152544 h 1152544"/>
              <a:gd name="connsiteX0" fmla="*/ 1157952 w 1157952"/>
              <a:gd name="connsiteY0" fmla="*/ 0 h 1281160"/>
              <a:gd name="connsiteX1" fmla="*/ 0 w 1157952"/>
              <a:gd name="connsiteY1" fmla="*/ 1281160 h 1281160"/>
              <a:gd name="connsiteX0" fmla="*/ 1157952 w 1157952"/>
              <a:gd name="connsiteY0" fmla="*/ 0 h 1281160"/>
              <a:gd name="connsiteX1" fmla="*/ 0 w 1157952"/>
              <a:gd name="connsiteY1" fmla="*/ 1281160 h 1281160"/>
              <a:gd name="connsiteX0" fmla="*/ 1190317 w 1190317"/>
              <a:gd name="connsiteY0" fmla="*/ 0 h 1528251"/>
              <a:gd name="connsiteX1" fmla="*/ 0 w 1190317"/>
              <a:gd name="connsiteY1" fmla="*/ 1528251 h 1528251"/>
              <a:gd name="connsiteX0" fmla="*/ 1250617 w 1250617"/>
              <a:gd name="connsiteY0" fmla="*/ 0 h 1556248"/>
              <a:gd name="connsiteX1" fmla="*/ 0 w 1250617"/>
              <a:gd name="connsiteY1" fmla="*/ 1556248 h 1556248"/>
              <a:gd name="connsiteX0" fmla="*/ 1032791 w 1032791"/>
              <a:gd name="connsiteY0" fmla="*/ 0 h 1609107"/>
              <a:gd name="connsiteX1" fmla="*/ 0 w 1032791"/>
              <a:gd name="connsiteY1" fmla="*/ 1609107 h 1609107"/>
              <a:gd name="connsiteX0" fmla="*/ 1032791 w 1037327"/>
              <a:gd name="connsiteY0" fmla="*/ 0 h 1609107"/>
              <a:gd name="connsiteX1" fmla="*/ 0 w 1037327"/>
              <a:gd name="connsiteY1" fmla="*/ 1609107 h 1609107"/>
              <a:gd name="connsiteX0" fmla="*/ 1032791 w 1032791"/>
              <a:gd name="connsiteY0" fmla="*/ 49878 h 1658985"/>
              <a:gd name="connsiteX1" fmla="*/ 959747 w 1032791"/>
              <a:gd name="connsiteY1" fmla="*/ 0 h 1658985"/>
              <a:gd name="connsiteX2" fmla="*/ 0 w 1032791"/>
              <a:gd name="connsiteY2" fmla="*/ 1658985 h 1658985"/>
              <a:gd name="connsiteX0" fmla="*/ 1032791 w 1087943"/>
              <a:gd name="connsiteY0" fmla="*/ 49878 h 1658985"/>
              <a:gd name="connsiteX1" fmla="*/ 959747 w 1087943"/>
              <a:gd name="connsiteY1" fmla="*/ 0 h 1658985"/>
              <a:gd name="connsiteX2" fmla="*/ 0 w 1087943"/>
              <a:gd name="connsiteY2" fmla="*/ 1658985 h 1658985"/>
              <a:gd name="connsiteX0" fmla="*/ 1032791 w 1032791"/>
              <a:gd name="connsiteY0" fmla="*/ 0 h 1609107"/>
              <a:gd name="connsiteX1" fmla="*/ 0 w 1032791"/>
              <a:gd name="connsiteY1" fmla="*/ 1609107 h 1609107"/>
              <a:gd name="connsiteX0" fmla="*/ 1032791 w 1228638"/>
              <a:gd name="connsiteY0" fmla="*/ 0 h 1609107"/>
              <a:gd name="connsiteX1" fmla="*/ 0 w 1228638"/>
              <a:gd name="connsiteY1" fmla="*/ 1609107 h 1609107"/>
              <a:gd name="connsiteX0" fmla="*/ 1032791 w 1228638"/>
              <a:gd name="connsiteY0" fmla="*/ 0 h 1609107"/>
              <a:gd name="connsiteX1" fmla="*/ 0 w 1228638"/>
              <a:gd name="connsiteY1" fmla="*/ 1609107 h 1609107"/>
              <a:gd name="connsiteX0" fmla="*/ 989866 w 1185713"/>
              <a:gd name="connsiteY0" fmla="*/ 0 h 1753371"/>
              <a:gd name="connsiteX1" fmla="*/ 0 w 1185713"/>
              <a:gd name="connsiteY1" fmla="*/ 1753371 h 1753371"/>
              <a:gd name="connsiteX0" fmla="*/ 989866 w 1090891"/>
              <a:gd name="connsiteY0" fmla="*/ 0 h 1753371"/>
              <a:gd name="connsiteX1" fmla="*/ 0 w 1090891"/>
              <a:gd name="connsiteY1" fmla="*/ 1753371 h 1753371"/>
              <a:gd name="connsiteX0" fmla="*/ 989866 w 1143214"/>
              <a:gd name="connsiteY0" fmla="*/ 0 h 1753371"/>
              <a:gd name="connsiteX1" fmla="*/ 1076526 w 1143214"/>
              <a:gd name="connsiteY1" fmla="*/ 8455 h 1753371"/>
              <a:gd name="connsiteX2" fmla="*/ 0 w 1143214"/>
              <a:gd name="connsiteY2" fmla="*/ 1753371 h 1753371"/>
              <a:gd name="connsiteX0" fmla="*/ 989866 w 1143214"/>
              <a:gd name="connsiteY0" fmla="*/ 0 h 1753371"/>
              <a:gd name="connsiteX1" fmla="*/ 1076526 w 1143214"/>
              <a:gd name="connsiteY1" fmla="*/ 8455 h 1753371"/>
              <a:gd name="connsiteX2" fmla="*/ 0 w 1143214"/>
              <a:gd name="connsiteY2" fmla="*/ 1753371 h 1753371"/>
              <a:gd name="connsiteX0" fmla="*/ 989866 w 989867"/>
              <a:gd name="connsiteY0" fmla="*/ 0 h 1753371"/>
              <a:gd name="connsiteX1" fmla="*/ 0 w 989867"/>
              <a:gd name="connsiteY1" fmla="*/ 1753371 h 1753371"/>
              <a:gd name="connsiteX0" fmla="*/ 989866 w 1172394"/>
              <a:gd name="connsiteY0" fmla="*/ 0 h 1753371"/>
              <a:gd name="connsiteX1" fmla="*/ 0 w 1172394"/>
              <a:gd name="connsiteY1" fmla="*/ 1753371 h 1753371"/>
              <a:gd name="connsiteX0" fmla="*/ 989866 w 1172394"/>
              <a:gd name="connsiteY0" fmla="*/ 0 h 1753371"/>
              <a:gd name="connsiteX1" fmla="*/ 0 w 1172394"/>
              <a:gd name="connsiteY1" fmla="*/ 1753371 h 1753371"/>
              <a:gd name="connsiteX0" fmla="*/ 989866 w 1202926"/>
              <a:gd name="connsiteY0" fmla="*/ 0 h 1753371"/>
              <a:gd name="connsiteX1" fmla="*/ 1065628 w 1202926"/>
              <a:gd name="connsiteY1" fmla="*/ 26450 h 1753371"/>
              <a:gd name="connsiteX2" fmla="*/ 0 w 1202926"/>
              <a:gd name="connsiteY2" fmla="*/ 1753371 h 1753371"/>
              <a:gd name="connsiteX0" fmla="*/ 989866 w 1168111"/>
              <a:gd name="connsiteY0" fmla="*/ 0 h 1753371"/>
              <a:gd name="connsiteX1" fmla="*/ 1065628 w 1168111"/>
              <a:gd name="connsiteY1" fmla="*/ 26450 h 1753371"/>
              <a:gd name="connsiteX2" fmla="*/ 0 w 1168111"/>
              <a:gd name="connsiteY2" fmla="*/ 1753371 h 1753371"/>
              <a:gd name="connsiteX0" fmla="*/ 989866 w 1168111"/>
              <a:gd name="connsiteY0" fmla="*/ 0 h 1753371"/>
              <a:gd name="connsiteX1" fmla="*/ 1065628 w 1168111"/>
              <a:gd name="connsiteY1" fmla="*/ 26450 h 1753371"/>
              <a:gd name="connsiteX2" fmla="*/ 0 w 1168111"/>
              <a:gd name="connsiteY2" fmla="*/ 1753371 h 1753371"/>
              <a:gd name="connsiteX0" fmla="*/ 1065628 w 1168111"/>
              <a:gd name="connsiteY0" fmla="*/ 0 h 1726921"/>
              <a:gd name="connsiteX1" fmla="*/ 0 w 1168111"/>
              <a:gd name="connsiteY1" fmla="*/ 1726921 h 1726921"/>
              <a:gd name="connsiteX0" fmla="*/ 1091689 w 1194172"/>
              <a:gd name="connsiteY0" fmla="*/ 0 h 1922289"/>
              <a:gd name="connsiteX1" fmla="*/ 0 w 1194172"/>
              <a:gd name="connsiteY1" fmla="*/ 1922289 h 1922289"/>
              <a:gd name="connsiteX0" fmla="*/ 1091689 w 1194172"/>
              <a:gd name="connsiteY0" fmla="*/ 0 h 1922289"/>
              <a:gd name="connsiteX1" fmla="*/ 0 w 1194172"/>
              <a:gd name="connsiteY1" fmla="*/ 1922289 h 1922289"/>
              <a:gd name="connsiteX0" fmla="*/ 1189801 w 1292284"/>
              <a:gd name="connsiteY0" fmla="*/ 0 h 1894084"/>
              <a:gd name="connsiteX1" fmla="*/ 0 w 1292284"/>
              <a:gd name="connsiteY1" fmla="*/ 1894084 h 189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2284" h="1894084">
                <a:moveTo>
                  <a:pt x="1189801" y="0"/>
                </a:moveTo>
                <a:cubicBezTo>
                  <a:pt x="1292284" y="1012607"/>
                  <a:pt x="742181" y="1656346"/>
                  <a:pt x="0" y="1894084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9" name="Прямая со стрелкой 108"/>
          <p:cNvCxnSpPr/>
          <p:nvPr/>
        </p:nvCxnSpPr>
        <p:spPr>
          <a:xfrm flipH="1">
            <a:off x="7400913" y="3726230"/>
            <a:ext cx="391863" cy="111241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896072" y="3622491"/>
            <a:ext cx="1364066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«знание» менее</a:t>
            </a:r>
          </a:p>
          <a:p>
            <a:pPr algn="l"/>
            <a:r>
              <a:rPr lang="ru-RU" sz="1300" dirty="0" smtClean="0"/>
              <a:t>высокого уровня</a:t>
            </a:r>
            <a:endParaRPr lang="ru-RU" sz="1300" dirty="0"/>
          </a:p>
        </p:txBody>
      </p:sp>
      <p:grpSp>
        <p:nvGrpSpPr>
          <p:cNvPr id="111" name="Группа 110"/>
          <p:cNvGrpSpPr/>
          <p:nvPr/>
        </p:nvGrpSpPr>
        <p:grpSpPr>
          <a:xfrm>
            <a:off x="6754007" y="3750115"/>
            <a:ext cx="583287" cy="285616"/>
            <a:chOff x="6627138" y="3991902"/>
            <a:chExt cx="583287" cy="285616"/>
          </a:xfrm>
        </p:grpSpPr>
        <p:sp>
          <p:nvSpPr>
            <p:cNvPr id="112" name="TextBox 111"/>
            <p:cNvSpPr txBox="1"/>
            <p:nvPr/>
          </p:nvSpPr>
          <p:spPr>
            <a:xfrm>
              <a:off x="6627138" y="4004760"/>
              <a:ext cx="184746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S</a:t>
              </a:r>
              <a:endParaRPr lang="ru-RU" sz="1300" dirty="0"/>
            </a:p>
          </p:txBody>
        </p:sp>
        <p:sp>
          <p:nvSpPr>
            <p:cNvPr id="113" name="Двойные круглые скобки 112"/>
            <p:cNvSpPr/>
            <p:nvPr/>
          </p:nvSpPr>
          <p:spPr>
            <a:xfrm>
              <a:off x="6854183" y="4046707"/>
              <a:ext cx="356242" cy="177208"/>
            </a:xfrm>
            <a:prstGeom prst="bracketPair">
              <a:avLst>
                <a:gd name="adj" fmla="val 26460"/>
              </a:avLst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801763" y="3999044"/>
              <a:ext cx="321037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P</a:t>
              </a:r>
              <a:endParaRPr lang="ru-RU" sz="1300" baseline="30000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950193" y="4051431"/>
              <a:ext cx="247531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АК</a:t>
              </a:r>
              <a:endParaRPr lang="ru-RU" sz="1300" baseline="-250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975596" y="3991902"/>
              <a:ext cx="15958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baseline="30000" dirty="0" smtClean="0"/>
                <a:t>S</a:t>
              </a:r>
              <a:endParaRPr lang="ru-RU" sz="1300" baseline="300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721475" y="4065719"/>
              <a:ext cx="165100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2</a:t>
              </a:r>
              <a:endParaRPr lang="ru-RU" sz="1300" baseline="-25000" dirty="0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5129463" y="4549737"/>
            <a:ext cx="406485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>
                <a:sym typeface="Symbol"/>
              </a:rPr>
              <a:t></a:t>
            </a:r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cxnSp>
        <p:nvCxnSpPr>
          <p:cNvPr id="119" name="Прямая со стрелкой 118"/>
          <p:cNvCxnSpPr/>
          <p:nvPr/>
        </p:nvCxnSpPr>
        <p:spPr>
          <a:xfrm>
            <a:off x="5499958" y="4681731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846100" y="4549737"/>
            <a:ext cx="493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>
                <a:sym typeface="Symbol"/>
              </a:rPr>
              <a:t></a:t>
            </a:r>
            <a:r>
              <a:rPr lang="en-US" sz="1300" dirty="0" smtClean="0"/>
              <a:t>P</a:t>
            </a:r>
            <a:r>
              <a:rPr lang="ru-RU" sz="1300" baseline="-25000" dirty="0" smtClean="0"/>
              <a:t>АК</a:t>
            </a:r>
            <a:endParaRPr lang="ru-RU" sz="1300" baseline="-25000" dirty="0"/>
          </a:p>
        </p:txBody>
      </p:sp>
      <p:sp>
        <p:nvSpPr>
          <p:cNvPr id="121" name="TextBox 120"/>
          <p:cNvSpPr txBox="1"/>
          <p:nvPr/>
        </p:nvSpPr>
        <p:spPr>
          <a:xfrm>
            <a:off x="5313810" y="4864539"/>
            <a:ext cx="51732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>
                <a:sym typeface="Symbol"/>
              </a:rPr>
              <a:t></a:t>
            </a:r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sp>
        <p:nvSpPr>
          <p:cNvPr id="123" name="Прямоугольник 122"/>
          <p:cNvSpPr/>
          <p:nvPr/>
        </p:nvSpPr>
        <p:spPr>
          <a:xfrm>
            <a:off x="5152894" y="4501954"/>
            <a:ext cx="1152526" cy="69186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570636" y="5024082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А</a:t>
            </a:r>
            <a:endParaRPr lang="ru-RU" sz="1300" baseline="-25000" dirty="0"/>
          </a:p>
        </p:txBody>
      </p:sp>
      <p:cxnSp>
        <p:nvCxnSpPr>
          <p:cNvPr id="125" name="Прямая со стрелкой 124"/>
          <p:cNvCxnSpPr/>
          <p:nvPr/>
        </p:nvCxnSpPr>
        <p:spPr>
          <a:xfrm>
            <a:off x="6871558" y="5156076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7271676" y="5024082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КА</a:t>
            </a:r>
            <a:endParaRPr lang="ru-RU" sz="1300" baseline="-250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685411" y="5338884"/>
            <a:ext cx="450428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>
                <a:sym typeface="Symbol"/>
              </a:rPr>
              <a:t></a:t>
            </a:r>
            <a:r>
              <a:rPr lang="en-US" sz="1300" dirty="0" smtClean="0"/>
              <a:t>P</a:t>
            </a:r>
            <a:r>
              <a:rPr lang="ru-RU" sz="1300" baseline="-25000" dirty="0" smtClean="0"/>
              <a:t>АК</a:t>
            </a:r>
            <a:endParaRPr lang="ru-RU" sz="1300" baseline="-25000" dirty="0"/>
          </a:p>
        </p:txBody>
      </p:sp>
      <p:sp>
        <p:nvSpPr>
          <p:cNvPr id="129" name="Прямоугольник 128"/>
          <p:cNvSpPr/>
          <p:nvPr/>
        </p:nvSpPr>
        <p:spPr>
          <a:xfrm>
            <a:off x="6489569" y="4976299"/>
            <a:ext cx="1152526" cy="69186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30" name="Прямая со стрелкой 129"/>
          <p:cNvCxnSpPr/>
          <p:nvPr/>
        </p:nvCxnSpPr>
        <p:spPr>
          <a:xfrm>
            <a:off x="6170227" y="5266701"/>
            <a:ext cx="266704" cy="182883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Прямоугольник 130"/>
          <p:cNvSpPr/>
          <p:nvPr/>
        </p:nvSpPr>
        <p:spPr>
          <a:xfrm>
            <a:off x="4992874" y="4349553"/>
            <a:ext cx="2815654" cy="148102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919022" y="5098881"/>
            <a:ext cx="1100477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шаг</a:t>
            </a:r>
          </a:p>
          <a:p>
            <a:pPr algn="l"/>
            <a:r>
              <a:rPr lang="ru-RU" sz="1300" dirty="0" smtClean="0"/>
              <a:t>двойного</a:t>
            </a:r>
          </a:p>
          <a:p>
            <a:pPr algn="l"/>
            <a:r>
              <a:rPr lang="ru-RU" sz="1300" dirty="0" smtClean="0"/>
              <a:t>«уточнения»</a:t>
            </a:r>
            <a:endParaRPr lang="ru-RU" sz="13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484786" y="6137824"/>
            <a:ext cx="321037" cy="27275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300" dirty="0" smtClean="0"/>
              <a:t>P</a:t>
            </a:r>
            <a:r>
              <a:rPr lang="ru-RU" sz="1300" baseline="-25000" dirty="0" smtClean="0"/>
              <a:t>КА</a:t>
            </a:r>
            <a:endParaRPr lang="ru-RU" sz="1300" baseline="-25000" dirty="0"/>
          </a:p>
        </p:txBody>
      </p:sp>
      <p:grpSp>
        <p:nvGrpSpPr>
          <p:cNvPr id="134" name="Группа 133"/>
          <p:cNvGrpSpPr/>
          <p:nvPr/>
        </p:nvGrpSpPr>
        <p:grpSpPr>
          <a:xfrm>
            <a:off x="6015814" y="6130682"/>
            <a:ext cx="394380" cy="279900"/>
            <a:chOff x="10159642" y="2785844"/>
            <a:chExt cx="394380" cy="279900"/>
          </a:xfrm>
        </p:grpSpPr>
        <p:sp>
          <p:nvSpPr>
            <p:cNvPr id="135" name="TextBox 134"/>
            <p:cNvSpPr txBox="1"/>
            <p:nvPr/>
          </p:nvSpPr>
          <p:spPr>
            <a:xfrm>
              <a:off x="10159642" y="2792986"/>
              <a:ext cx="321037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P</a:t>
              </a:r>
              <a:endParaRPr lang="ru-RU" sz="1300" baseline="300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99228" y="2845373"/>
              <a:ext cx="25479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КА</a:t>
              </a:r>
              <a:endParaRPr lang="ru-RU" sz="1300" baseline="-250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333475" y="2785844"/>
              <a:ext cx="15958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baseline="30000" dirty="0" smtClean="0"/>
                <a:t>S</a:t>
              </a:r>
              <a:endParaRPr lang="ru-RU" sz="1300" baseline="30000" dirty="0"/>
            </a:p>
          </p:txBody>
        </p:sp>
      </p:grpSp>
      <p:cxnSp>
        <p:nvCxnSpPr>
          <p:cNvPr id="138" name="Прямая со стрелкой 137"/>
          <p:cNvCxnSpPr/>
          <p:nvPr/>
        </p:nvCxnSpPr>
        <p:spPr>
          <a:xfrm>
            <a:off x="5820633" y="6269818"/>
            <a:ext cx="288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Полилиния 138"/>
          <p:cNvSpPr/>
          <p:nvPr/>
        </p:nvSpPr>
        <p:spPr>
          <a:xfrm rot="18330178" flipH="1">
            <a:off x="6452261" y="6153390"/>
            <a:ext cx="218778" cy="27197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  <a:gd name="connsiteX0" fmla="*/ 1361119 w 1361134"/>
              <a:gd name="connsiteY0" fmla="*/ -1 h 1284644"/>
              <a:gd name="connsiteX1" fmla="*/ -1 w 1361134"/>
              <a:gd name="connsiteY1" fmla="*/ 1284644 h 1284644"/>
              <a:gd name="connsiteX0" fmla="*/ 1361119 w 1361118"/>
              <a:gd name="connsiteY0" fmla="*/ -1 h 1284644"/>
              <a:gd name="connsiteX1" fmla="*/ 1360080 w 1361118"/>
              <a:gd name="connsiteY1" fmla="*/ 273095 h 1284644"/>
              <a:gd name="connsiteX2" fmla="*/ -1 w 1361118"/>
              <a:gd name="connsiteY2" fmla="*/ 1284644 h 1284644"/>
              <a:gd name="connsiteX0" fmla="*/ 1361119 w 1361118"/>
              <a:gd name="connsiteY0" fmla="*/ -1 h 1284644"/>
              <a:gd name="connsiteX1" fmla="*/ 1360080 w 1361118"/>
              <a:gd name="connsiteY1" fmla="*/ 273095 h 1284644"/>
              <a:gd name="connsiteX2" fmla="*/ -1 w 1361118"/>
              <a:gd name="connsiteY2" fmla="*/ 1284644 h 1284644"/>
              <a:gd name="connsiteX0" fmla="*/ 1572654 w 1572654"/>
              <a:gd name="connsiteY0" fmla="*/ 125116 h 1102579"/>
              <a:gd name="connsiteX1" fmla="*/ 1360080 w 1572654"/>
              <a:gd name="connsiteY1" fmla="*/ 91030 h 1102579"/>
              <a:gd name="connsiteX2" fmla="*/ -1 w 1572654"/>
              <a:gd name="connsiteY2" fmla="*/ 1102579 h 1102579"/>
              <a:gd name="connsiteX0" fmla="*/ 1360080 w 1360081"/>
              <a:gd name="connsiteY0" fmla="*/ 0 h 1011549"/>
              <a:gd name="connsiteX1" fmla="*/ -1 w 1360081"/>
              <a:gd name="connsiteY1" fmla="*/ 1011549 h 1011549"/>
              <a:gd name="connsiteX0" fmla="*/ 1284386 w 1284386"/>
              <a:gd name="connsiteY0" fmla="*/ 0 h 1152544"/>
              <a:gd name="connsiteX1" fmla="*/ -1 w 1284386"/>
              <a:gd name="connsiteY1" fmla="*/ 1152544 h 1152544"/>
              <a:gd name="connsiteX0" fmla="*/ 1157952 w 1157952"/>
              <a:gd name="connsiteY0" fmla="*/ 0 h 1281160"/>
              <a:gd name="connsiteX1" fmla="*/ 0 w 1157952"/>
              <a:gd name="connsiteY1" fmla="*/ 1281160 h 1281160"/>
              <a:gd name="connsiteX0" fmla="*/ 1157952 w 1157952"/>
              <a:gd name="connsiteY0" fmla="*/ 0 h 1281160"/>
              <a:gd name="connsiteX1" fmla="*/ 0 w 1157952"/>
              <a:gd name="connsiteY1" fmla="*/ 1281160 h 1281160"/>
              <a:gd name="connsiteX0" fmla="*/ 1190317 w 1190317"/>
              <a:gd name="connsiteY0" fmla="*/ 0 h 1528251"/>
              <a:gd name="connsiteX1" fmla="*/ 0 w 1190317"/>
              <a:gd name="connsiteY1" fmla="*/ 1528251 h 1528251"/>
              <a:gd name="connsiteX0" fmla="*/ 1250617 w 1250617"/>
              <a:gd name="connsiteY0" fmla="*/ 0 h 1556248"/>
              <a:gd name="connsiteX1" fmla="*/ 0 w 1250617"/>
              <a:gd name="connsiteY1" fmla="*/ 1556248 h 1556248"/>
              <a:gd name="connsiteX0" fmla="*/ 1032791 w 1032791"/>
              <a:gd name="connsiteY0" fmla="*/ 0 h 1609107"/>
              <a:gd name="connsiteX1" fmla="*/ 0 w 1032791"/>
              <a:gd name="connsiteY1" fmla="*/ 1609107 h 1609107"/>
              <a:gd name="connsiteX0" fmla="*/ 1032791 w 1037327"/>
              <a:gd name="connsiteY0" fmla="*/ 0 h 1609107"/>
              <a:gd name="connsiteX1" fmla="*/ 0 w 1037327"/>
              <a:gd name="connsiteY1" fmla="*/ 1609107 h 1609107"/>
              <a:gd name="connsiteX0" fmla="*/ 1032791 w 1032791"/>
              <a:gd name="connsiteY0" fmla="*/ 49878 h 1658985"/>
              <a:gd name="connsiteX1" fmla="*/ 959747 w 1032791"/>
              <a:gd name="connsiteY1" fmla="*/ 0 h 1658985"/>
              <a:gd name="connsiteX2" fmla="*/ 0 w 1032791"/>
              <a:gd name="connsiteY2" fmla="*/ 1658985 h 1658985"/>
              <a:gd name="connsiteX0" fmla="*/ 1032791 w 1087943"/>
              <a:gd name="connsiteY0" fmla="*/ 49878 h 1658985"/>
              <a:gd name="connsiteX1" fmla="*/ 959747 w 1087943"/>
              <a:gd name="connsiteY1" fmla="*/ 0 h 1658985"/>
              <a:gd name="connsiteX2" fmla="*/ 0 w 1087943"/>
              <a:gd name="connsiteY2" fmla="*/ 1658985 h 1658985"/>
              <a:gd name="connsiteX0" fmla="*/ 1032791 w 1032791"/>
              <a:gd name="connsiteY0" fmla="*/ 0 h 1609107"/>
              <a:gd name="connsiteX1" fmla="*/ 0 w 1032791"/>
              <a:gd name="connsiteY1" fmla="*/ 1609107 h 1609107"/>
              <a:gd name="connsiteX0" fmla="*/ 1032791 w 1228638"/>
              <a:gd name="connsiteY0" fmla="*/ 0 h 1609107"/>
              <a:gd name="connsiteX1" fmla="*/ 0 w 1228638"/>
              <a:gd name="connsiteY1" fmla="*/ 1609107 h 1609107"/>
              <a:gd name="connsiteX0" fmla="*/ 1032791 w 1228638"/>
              <a:gd name="connsiteY0" fmla="*/ 0 h 1609107"/>
              <a:gd name="connsiteX1" fmla="*/ 0 w 1228638"/>
              <a:gd name="connsiteY1" fmla="*/ 1609107 h 1609107"/>
              <a:gd name="connsiteX0" fmla="*/ 989866 w 1185713"/>
              <a:gd name="connsiteY0" fmla="*/ 0 h 1753371"/>
              <a:gd name="connsiteX1" fmla="*/ 0 w 1185713"/>
              <a:gd name="connsiteY1" fmla="*/ 1753371 h 1753371"/>
              <a:gd name="connsiteX0" fmla="*/ 989866 w 1090891"/>
              <a:gd name="connsiteY0" fmla="*/ 0 h 1753371"/>
              <a:gd name="connsiteX1" fmla="*/ 0 w 1090891"/>
              <a:gd name="connsiteY1" fmla="*/ 1753371 h 1753371"/>
              <a:gd name="connsiteX0" fmla="*/ 989866 w 1143214"/>
              <a:gd name="connsiteY0" fmla="*/ 0 h 1753371"/>
              <a:gd name="connsiteX1" fmla="*/ 1076526 w 1143214"/>
              <a:gd name="connsiteY1" fmla="*/ 8455 h 1753371"/>
              <a:gd name="connsiteX2" fmla="*/ 0 w 1143214"/>
              <a:gd name="connsiteY2" fmla="*/ 1753371 h 1753371"/>
              <a:gd name="connsiteX0" fmla="*/ 989866 w 1143214"/>
              <a:gd name="connsiteY0" fmla="*/ 0 h 1753371"/>
              <a:gd name="connsiteX1" fmla="*/ 1076526 w 1143214"/>
              <a:gd name="connsiteY1" fmla="*/ 8455 h 1753371"/>
              <a:gd name="connsiteX2" fmla="*/ 0 w 1143214"/>
              <a:gd name="connsiteY2" fmla="*/ 1753371 h 1753371"/>
              <a:gd name="connsiteX0" fmla="*/ 989866 w 989867"/>
              <a:gd name="connsiteY0" fmla="*/ 0 h 1753371"/>
              <a:gd name="connsiteX1" fmla="*/ 0 w 989867"/>
              <a:gd name="connsiteY1" fmla="*/ 1753371 h 1753371"/>
              <a:gd name="connsiteX0" fmla="*/ 989866 w 1172394"/>
              <a:gd name="connsiteY0" fmla="*/ 0 h 1753371"/>
              <a:gd name="connsiteX1" fmla="*/ 0 w 1172394"/>
              <a:gd name="connsiteY1" fmla="*/ 1753371 h 1753371"/>
              <a:gd name="connsiteX0" fmla="*/ 989866 w 1172394"/>
              <a:gd name="connsiteY0" fmla="*/ 0 h 1753371"/>
              <a:gd name="connsiteX1" fmla="*/ 0 w 1172394"/>
              <a:gd name="connsiteY1" fmla="*/ 1753371 h 1753371"/>
              <a:gd name="connsiteX0" fmla="*/ 989866 w 1202926"/>
              <a:gd name="connsiteY0" fmla="*/ 0 h 1753371"/>
              <a:gd name="connsiteX1" fmla="*/ 1065628 w 1202926"/>
              <a:gd name="connsiteY1" fmla="*/ 26450 h 1753371"/>
              <a:gd name="connsiteX2" fmla="*/ 0 w 1202926"/>
              <a:gd name="connsiteY2" fmla="*/ 1753371 h 1753371"/>
              <a:gd name="connsiteX0" fmla="*/ 989866 w 1168111"/>
              <a:gd name="connsiteY0" fmla="*/ 0 h 1753371"/>
              <a:gd name="connsiteX1" fmla="*/ 1065628 w 1168111"/>
              <a:gd name="connsiteY1" fmla="*/ 26450 h 1753371"/>
              <a:gd name="connsiteX2" fmla="*/ 0 w 1168111"/>
              <a:gd name="connsiteY2" fmla="*/ 1753371 h 1753371"/>
              <a:gd name="connsiteX0" fmla="*/ 989866 w 1168111"/>
              <a:gd name="connsiteY0" fmla="*/ 0 h 1753371"/>
              <a:gd name="connsiteX1" fmla="*/ 1065628 w 1168111"/>
              <a:gd name="connsiteY1" fmla="*/ 26450 h 1753371"/>
              <a:gd name="connsiteX2" fmla="*/ 0 w 1168111"/>
              <a:gd name="connsiteY2" fmla="*/ 1753371 h 1753371"/>
              <a:gd name="connsiteX0" fmla="*/ 1065628 w 1168111"/>
              <a:gd name="connsiteY0" fmla="*/ 0 h 1726921"/>
              <a:gd name="connsiteX1" fmla="*/ 0 w 1168111"/>
              <a:gd name="connsiteY1" fmla="*/ 1726921 h 1726921"/>
              <a:gd name="connsiteX0" fmla="*/ 1091689 w 1194172"/>
              <a:gd name="connsiteY0" fmla="*/ 0 h 1922289"/>
              <a:gd name="connsiteX1" fmla="*/ 0 w 1194172"/>
              <a:gd name="connsiteY1" fmla="*/ 1922289 h 1922289"/>
              <a:gd name="connsiteX0" fmla="*/ 1091689 w 1194172"/>
              <a:gd name="connsiteY0" fmla="*/ 0 h 1922289"/>
              <a:gd name="connsiteX1" fmla="*/ 0 w 1194172"/>
              <a:gd name="connsiteY1" fmla="*/ 1922289 h 1922289"/>
              <a:gd name="connsiteX0" fmla="*/ 1189801 w 1292284"/>
              <a:gd name="connsiteY0" fmla="*/ 0 h 1894084"/>
              <a:gd name="connsiteX1" fmla="*/ 0 w 1292284"/>
              <a:gd name="connsiteY1" fmla="*/ 1894084 h 189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2284" h="1894084">
                <a:moveTo>
                  <a:pt x="1189801" y="0"/>
                </a:moveTo>
                <a:cubicBezTo>
                  <a:pt x="1292284" y="1012607"/>
                  <a:pt x="742181" y="1656346"/>
                  <a:pt x="0" y="1894084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6731782" y="6130682"/>
            <a:ext cx="583287" cy="285616"/>
            <a:chOff x="6627138" y="3991902"/>
            <a:chExt cx="583287" cy="285616"/>
          </a:xfrm>
        </p:grpSpPr>
        <p:sp>
          <p:nvSpPr>
            <p:cNvPr id="141" name="TextBox 140"/>
            <p:cNvSpPr txBox="1"/>
            <p:nvPr/>
          </p:nvSpPr>
          <p:spPr>
            <a:xfrm>
              <a:off x="6627138" y="4004760"/>
              <a:ext cx="184746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S</a:t>
              </a:r>
              <a:endParaRPr lang="ru-RU" sz="1300" dirty="0"/>
            </a:p>
          </p:txBody>
        </p:sp>
        <p:sp>
          <p:nvSpPr>
            <p:cNvPr id="142" name="Двойные круглые скобки 141"/>
            <p:cNvSpPr/>
            <p:nvPr/>
          </p:nvSpPr>
          <p:spPr>
            <a:xfrm>
              <a:off x="6854183" y="4046707"/>
              <a:ext cx="356242" cy="177208"/>
            </a:xfrm>
            <a:prstGeom prst="bracketPair">
              <a:avLst>
                <a:gd name="adj" fmla="val 26460"/>
              </a:avLst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801763" y="3999044"/>
              <a:ext cx="321037" cy="272758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dirty="0" smtClean="0"/>
                <a:t>P</a:t>
              </a:r>
              <a:endParaRPr lang="ru-RU" sz="1300" baseline="300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950193" y="4051431"/>
              <a:ext cx="247531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КА</a:t>
              </a:r>
              <a:endParaRPr lang="ru-RU" sz="1300" baseline="-25000" dirty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975596" y="3991902"/>
              <a:ext cx="159584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sz="1300" baseline="30000" dirty="0" smtClean="0"/>
                <a:t>S</a:t>
              </a:r>
              <a:endParaRPr lang="ru-RU" sz="1300" baseline="300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721475" y="4065719"/>
              <a:ext cx="165100" cy="206073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</a:ln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 algn="ctr">
                <a:defRPr sz="1200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300" baseline="-25000" dirty="0" smtClean="0"/>
                <a:t>3</a:t>
              </a:r>
              <a:endParaRPr lang="ru-RU" sz="1300" baseline="-25000" dirty="0"/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340071" y="4589567"/>
            <a:ext cx="4012854" cy="160043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При выделении абстракций в качестве критериев </a:t>
            </a:r>
            <a:r>
              <a:rPr lang="ru-RU" sz="1300" dirty="0" smtClean="0"/>
              <a:t>рефлексивного </a:t>
            </a:r>
            <a:r>
              <a:rPr lang="ru-RU" sz="1300" dirty="0"/>
              <a:t>мышления и средств построения высказывания, </a:t>
            </a:r>
            <a:r>
              <a:rPr lang="ru-RU" sz="1300" dirty="0" smtClean="0"/>
              <a:t>их </a:t>
            </a:r>
            <a:r>
              <a:rPr lang="ru-RU" sz="1300" dirty="0" err="1" smtClean="0"/>
              <a:t>иерархизация</a:t>
            </a:r>
            <a:r>
              <a:rPr lang="ru-RU" sz="1300" dirty="0" smtClean="0"/>
              <a:t> </a:t>
            </a:r>
            <a:r>
              <a:rPr lang="ru-RU" sz="1300" dirty="0"/>
              <a:t>по уровням абстрактности позволяет </a:t>
            </a:r>
            <a:r>
              <a:rPr lang="ru-RU" sz="1300" dirty="0" smtClean="0"/>
              <a:t>вводить процедуру </a:t>
            </a:r>
            <a:r>
              <a:rPr lang="ru-RU" sz="1300" dirty="0"/>
              <a:t>«конкретизации» (дедукции), </a:t>
            </a:r>
            <a:r>
              <a:rPr lang="ru-RU" sz="1300" dirty="0" smtClean="0"/>
              <a:t>альтернативную процедуре «дополнения</a:t>
            </a:r>
            <a:r>
              <a:rPr lang="ru-RU" sz="1300" dirty="0"/>
              <a:t>», вторичной конкретизации и т.п</a:t>
            </a:r>
            <a:r>
              <a:rPr lang="ru-RU" sz="1300" dirty="0" smtClean="0"/>
              <a:t>., имеющей </a:t>
            </a:r>
            <a:r>
              <a:rPr lang="ru-RU" sz="1300" dirty="0"/>
              <a:t>характер «уточнения» содержания мысли.</a:t>
            </a:r>
          </a:p>
        </p:txBody>
      </p:sp>
      <p:sp>
        <p:nvSpPr>
          <p:cNvPr id="8" name="Дуга 7"/>
          <p:cNvSpPr/>
          <p:nvPr/>
        </p:nvSpPr>
        <p:spPr>
          <a:xfrm rot="9991882" flipV="1">
            <a:off x="6289479" y="3002435"/>
            <a:ext cx="572201" cy="221016"/>
          </a:xfrm>
          <a:prstGeom prst="arc">
            <a:avLst/>
          </a:prstGeom>
          <a:ln>
            <a:solidFill>
              <a:schemeClr val="tx1"/>
            </a:solidFill>
            <a:headEnd type="triangle" w="sm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9" name="Прямая со стрелкой 148"/>
          <p:cNvCxnSpPr/>
          <p:nvPr/>
        </p:nvCxnSpPr>
        <p:spPr>
          <a:xfrm flipH="1">
            <a:off x="5465736" y="3616917"/>
            <a:ext cx="2910644" cy="0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Стрелка вправо 117"/>
          <p:cNvSpPr/>
          <p:nvPr/>
        </p:nvSpPr>
        <p:spPr>
          <a:xfrm rot="5400000">
            <a:off x="5518109" y="3540825"/>
            <a:ext cx="269348" cy="152184"/>
          </a:xfrm>
          <a:custGeom>
            <a:avLst/>
            <a:gdLst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0 w 509399"/>
              <a:gd name="connsiteY7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0 w 509399"/>
              <a:gd name="connsiteY8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91440 w 509399"/>
              <a:gd name="connsiteY8" fmla="*/ 11539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246083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3371 w 266687"/>
              <a:gd name="connsiteY0" fmla="*/ 23958 h 124936"/>
              <a:gd name="connsiteX1" fmla="*/ 184815 w 266687"/>
              <a:gd name="connsiteY1" fmla="*/ 23958 h 124936"/>
              <a:gd name="connsiteX2" fmla="*/ 184815 w 266687"/>
              <a:gd name="connsiteY2" fmla="*/ 0 h 124936"/>
              <a:gd name="connsiteX3" fmla="*/ 266687 w 266687"/>
              <a:gd name="connsiteY3" fmla="*/ 62468 h 124936"/>
              <a:gd name="connsiteX4" fmla="*/ 184815 w 266687"/>
              <a:gd name="connsiteY4" fmla="*/ 124936 h 124936"/>
              <a:gd name="connsiteX5" fmla="*/ 184815 w 266687"/>
              <a:gd name="connsiteY5" fmla="*/ 100978 h 124936"/>
              <a:gd name="connsiteX6" fmla="*/ 0 w 266687"/>
              <a:gd name="connsiteY6" fmla="*/ 102048 h 124936"/>
              <a:gd name="connsiteX0" fmla="*/ 1685 w 265001"/>
              <a:gd name="connsiteY0" fmla="*/ 23958 h 124936"/>
              <a:gd name="connsiteX1" fmla="*/ 183129 w 265001"/>
              <a:gd name="connsiteY1" fmla="*/ 23958 h 124936"/>
              <a:gd name="connsiteX2" fmla="*/ 183129 w 265001"/>
              <a:gd name="connsiteY2" fmla="*/ 0 h 124936"/>
              <a:gd name="connsiteX3" fmla="*/ 265001 w 265001"/>
              <a:gd name="connsiteY3" fmla="*/ 62468 h 124936"/>
              <a:gd name="connsiteX4" fmla="*/ 183129 w 265001"/>
              <a:gd name="connsiteY4" fmla="*/ 124936 h 124936"/>
              <a:gd name="connsiteX5" fmla="*/ 183129 w 265001"/>
              <a:gd name="connsiteY5" fmla="*/ 100978 h 124936"/>
              <a:gd name="connsiteX6" fmla="*/ 0 w 265001"/>
              <a:gd name="connsiteY6" fmla="*/ 100977 h 124936"/>
              <a:gd name="connsiteX0" fmla="*/ 82458 w 345774"/>
              <a:gd name="connsiteY0" fmla="*/ 23958 h 124936"/>
              <a:gd name="connsiteX1" fmla="*/ 263902 w 345774"/>
              <a:gd name="connsiteY1" fmla="*/ 23958 h 124936"/>
              <a:gd name="connsiteX2" fmla="*/ 263902 w 345774"/>
              <a:gd name="connsiteY2" fmla="*/ 0 h 124936"/>
              <a:gd name="connsiteX3" fmla="*/ 345774 w 345774"/>
              <a:gd name="connsiteY3" fmla="*/ 62468 h 124936"/>
              <a:gd name="connsiteX4" fmla="*/ 263902 w 345774"/>
              <a:gd name="connsiteY4" fmla="*/ 124936 h 124936"/>
              <a:gd name="connsiteX5" fmla="*/ 263902 w 345774"/>
              <a:gd name="connsiteY5" fmla="*/ 100978 h 124936"/>
              <a:gd name="connsiteX6" fmla="*/ 0 w 345774"/>
              <a:gd name="connsiteY6" fmla="*/ 101832 h 124936"/>
              <a:gd name="connsiteX0" fmla="*/ 0 w 348128"/>
              <a:gd name="connsiteY0" fmla="*/ 24813 h 124936"/>
              <a:gd name="connsiteX1" fmla="*/ 266256 w 348128"/>
              <a:gd name="connsiteY1" fmla="*/ 23958 h 124936"/>
              <a:gd name="connsiteX2" fmla="*/ 266256 w 348128"/>
              <a:gd name="connsiteY2" fmla="*/ 0 h 124936"/>
              <a:gd name="connsiteX3" fmla="*/ 348128 w 348128"/>
              <a:gd name="connsiteY3" fmla="*/ 62468 h 124936"/>
              <a:gd name="connsiteX4" fmla="*/ 266256 w 348128"/>
              <a:gd name="connsiteY4" fmla="*/ 124936 h 124936"/>
              <a:gd name="connsiteX5" fmla="*/ 266256 w 348128"/>
              <a:gd name="connsiteY5" fmla="*/ 100978 h 124936"/>
              <a:gd name="connsiteX6" fmla="*/ 2354 w 348128"/>
              <a:gd name="connsiteY6" fmla="*/ 101832 h 12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128" h="124936">
                <a:moveTo>
                  <a:pt x="0" y="24813"/>
                </a:moveTo>
                <a:lnTo>
                  <a:pt x="266256" y="23958"/>
                </a:lnTo>
                <a:lnTo>
                  <a:pt x="266256" y="0"/>
                </a:lnTo>
                <a:lnTo>
                  <a:pt x="348128" y="62468"/>
                </a:lnTo>
                <a:lnTo>
                  <a:pt x="266256" y="124936"/>
                </a:lnTo>
                <a:lnTo>
                  <a:pt x="266256" y="100978"/>
                </a:lnTo>
                <a:lnTo>
                  <a:pt x="2354" y="101832"/>
                </a:lnTo>
              </a:path>
            </a:pathLst>
          </a:custGeom>
          <a:noFill/>
          <a:ln w="12700" algn="ctr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51" name="Прямая со стрелкой 150"/>
          <p:cNvCxnSpPr/>
          <p:nvPr/>
        </p:nvCxnSpPr>
        <p:spPr>
          <a:xfrm flipH="1">
            <a:off x="5465736" y="5997980"/>
            <a:ext cx="2910644" cy="0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Стрелка вправо 117"/>
          <p:cNvSpPr/>
          <p:nvPr/>
        </p:nvSpPr>
        <p:spPr>
          <a:xfrm rot="5400000">
            <a:off x="5518109" y="5921888"/>
            <a:ext cx="269348" cy="152184"/>
          </a:xfrm>
          <a:custGeom>
            <a:avLst/>
            <a:gdLst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0 w 509399"/>
              <a:gd name="connsiteY7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0 w 509399"/>
              <a:gd name="connsiteY8" fmla="*/ 2395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8" fmla="*/ 91440 w 509399"/>
              <a:gd name="connsiteY8" fmla="*/ 115398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7" fmla="*/ 764 w 509399"/>
              <a:gd name="connsiteY7" fmla="*/ 62684 h 124936"/>
              <a:gd name="connsiteX0" fmla="*/ 0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246083 w 509399"/>
              <a:gd name="connsiteY0" fmla="*/ 23958 h 124936"/>
              <a:gd name="connsiteX1" fmla="*/ 427527 w 509399"/>
              <a:gd name="connsiteY1" fmla="*/ 23958 h 124936"/>
              <a:gd name="connsiteX2" fmla="*/ 427527 w 509399"/>
              <a:gd name="connsiteY2" fmla="*/ 0 h 124936"/>
              <a:gd name="connsiteX3" fmla="*/ 509399 w 509399"/>
              <a:gd name="connsiteY3" fmla="*/ 62468 h 124936"/>
              <a:gd name="connsiteX4" fmla="*/ 427527 w 509399"/>
              <a:gd name="connsiteY4" fmla="*/ 124936 h 124936"/>
              <a:gd name="connsiteX5" fmla="*/ 427527 w 509399"/>
              <a:gd name="connsiteY5" fmla="*/ 100978 h 124936"/>
              <a:gd name="connsiteX6" fmla="*/ 0 w 509399"/>
              <a:gd name="connsiteY6" fmla="*/ 100978 h 124936"/>
              <a:gd name="connsiteX0" fmla="*/ 3371 w 266687"/>
              <a:gd name="connsiteY0" fmla="*/ 23958 h 124936"/>
              <a:gd name="connsiteX1" fmla="*/ 184815 w 266687"/>
              <a:gd name="connsiteY1" fmla="*/ 23958 h 124936"/>
              <a:gd name="connsiteX2" fmla="*/ 184815 w 266687"/>
              <a:gd name="connsiteY2" fmla="*/ 0 h 124936"/>
              <a:gd name="connsiteX3" fmla="*/ 266687 w 266687"/>
              <a:gd name="connsiteY3" fmla="*/ 62468 h 124936"/>
              <a:gd name="connsiteX4" fmla="*/ 184815 w 266687"/>
              <a:gd name="connsiteY4" fmla="*/ 124936 h 124936"/>
              <a:gd name="connsiteX5" fmla="*/ 184815 w 266687"/>
              <a:gd name="connsiteY5" fmla="*/ 100978 h 124936"/>
              <a:gd name="connsiteX6" fmla="*/ 0 w 266687"/>
              <a:gd name="connsiteY6" fmla="*/ 102048 h 124936"/>
              <a:gd name="connsiteX0" fmla="*/ 1685 w 265001"/>
              <a:gd name="connsiteY0" fmla="*/ 23958 h 124936"/>
              <a:gd name="connsiteX1" fmla="*/ 183129 w 265001"/>
              <a:gd name="connsiteY1" fmla="*/ 23958 h 124936"/>
              <a:gd name="connsiteX2" fmla="*/ 183129 w 265001"/>
              <a:gd name="connsiteY2" fmla="*/ 0 h 124936"/>
              <a:gd name="connsiteX3" fmla="*/ 265001 w 265001"/>
              <a:gd name="connsiteY3" fmla="*/ 62468 h 124936"/>
              <a:gd name="connsiteX4" fmla="*/ 183129 w 265001"/>
              <a:gd name="connsiteY4" fmla="*/ 124936 h 124936"/>
              <a:gd name="connsiteX5" fmla="*/ 183129 w 265001"/>
              <a:gd name="connsiteY5" fmla="*/ 100978 h 124936"/>
              <a:gd name="connsiteX6" fmla="*/ 0 w 265001"/>
              <a:gd name="connsiteY6" fmla="*/ 100977 h 124936"/>
              <a:gd name="connsiteX0" fmla="*/ 82458 w 345774"/>
              <a:gd name="connsiteY0" fmla="*/ 23958 h 124936"/>
              <a:gd name="connsiteX1" fmla="*/ 263902 w 345774"/>
              <a:gd name="connsiteY1" fmla="*/ 23958 h 124936"/>
              <a:gd name="connsiteX2" fmla="*/ 263902 w 345774"/>
              <a:gd name="connsiteY2" fmla="*/ 0 h 124936"/>
              <a:gd name="connsiteX3" fmla="*/ 345774 w 345774"/>
              <a:gd name="connsiteY3" fmla="*/ 62468 h 124936"/>
              <a:gd name="connsiteX4" fmla="*/ 263902 w 345774"/>
              <a:gd name="connsiteY4" fmla="*/ 124936 h 124936"/>
              <a:gd name="connsiteX5" fmla="*/ 263902 w 345774"/>
              <a:gd name="connsiteY5" fmla="*/ 100978 h 124936"/>
              <a:gd name="connsiteX6" fmla="*/ 0 w 345774"/>
              <a:gd name="connsiteY6" fmla="*/ 101832 h 124936"/>
              <a:gd name="connsiteX0" fmla="*/ 0 w 348128"/>
              <a:gd name="connsiteY0" fmla="*/ 24813 h 124936"/>
              <a:gd name="connsiteX1" fmla="*/ 266256 w 348128"/>
              <a:gd name="connsiteY1" fmla="*/ 23958 h 124936"/>
              <a:gd name="connsiteX2" fmla="*/ 266256 w 348128"/>
              <a:gd name="connsiteY2" fmla="*/ 0 h 124936"/>
              <a:gd name="connsiteX3" fmla="*/ 348128 w 348128"/>
              <a:gd name="connsiteY3" fmla="*/ 62468 h 124936"/>
              <a:gd name="connsiteX4" fmla="*/ 266256 w 348128"/>
              <a:gd name="connsiteY4" fmla="*/ 124936 h 124936"/>
              <a:gd name="connsiteX5" fmla="*/ 266256 w 348128"/>
              <a:gd name="connsiteY5" fmla="*/ 100978 h 124936"/>
              <a:gd name="connsiteX6" fmla="*/ 2354 w 348128"/>
              <a:gd name="connsiteY6" fmla="*/ 101832 h 12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128" h="124936">
                <a:moveTo>
                  <a:pt x="0" y="24813"/>
                </a:moveTo>
                <a:lnTo>
                  <a:pt x="266256" y="23958"/>
                </a:lnTo>
                <a:lnTo>
                  <a:pt x="266256" y="0"/>
                </a:lnTo>
                <a:lnTo>
                  <a:pt x="348128" y="62468"/>
                </a:lnTo>
                <a:lnTo>
                  <a:pt x="266256" y="124936"/>
                </a:lnTo>
                <a:lnTo>
                  <a:pt x="266256" y="100978"/>
                </a:lnTo>
                <a:lnTo>
                  <a:pt x="2354" y="101832"/>
                </a:lnTo>
              </a:path>
            </a:pathLst>
          </a:custGeom>
          <a:noFill/>
          <a:ln w="12700" algn="ctr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241571" y="978638"/>
            <a:ext cx="3481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Дуга 152"/>
          <p:cNvSpPr/>
          <p:nvPr/>
        </p:nvSpPr>
        <p:spPr>
          <a:xfrm rot="9991882" flipV="1">
            <a:off x="5517828" y="4709396"/>
            <a:ext cx="572201" cy="221016"/>
          </a:xfrm>
          <a:prstGeom prst="arc">
            <a:avLst/>
          </a:prstGeom>
          <a:ln>
            <a:solidFill>
              <a:schemeClr val="tx1"/>
            </a:solidFill>
            <a:headEnd type="triangle" w="sm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Дуга 153"/>
          <p:cNvSpPr/>
          <p:nvPr/>
        </p:nvSpPr>
        <p:spPr>
          <a:xfrm rot="9991882" flipV="1">
            <a:off x="6866214" y="5183343"/>
            <a:ext cx="572201" cy="221016"/>
          </a:xfrm>
          <a:prstGeom prst="arc">
            <a:avLst/>
          </a:prstGeom>
          <a:ln>
            <a:solidFill>
              <a:schemeClr val="tx1"/>
            </a:solidFill>
            <a:headEnd type="triangle" w="sm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17. ЛОГИЧЕСКАЯ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ДЕДУКЦИЯ В МЫСЛИТЕЛЬНОМ ПРОСТРАНСТВЕ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5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2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7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9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3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6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4000"/>
                            </p:stCondLst>
                            <p:childTnLst>
                              <p:par>
                                <p:cTn id="151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8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05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2500"/>
                            </p:stCondLst>
                            <p:childTnLst>
                              <p:par>
                                <p:cTn id="16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4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65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8500"/>
                            </p:stCondLst>
                            <p:childTnLst>
                              <p:par>
                                <p:cTn id="17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0500"/>
                            </p:stCondLst>
                            <p:childTnLst>
                              <p:par>
                                <p:cTn id="18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2500"/>
                            </p:stCondLst>
                            <p:childTnLst>
                              <p:par>
                                <p:cTn id="18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4500"/>
                            </p:stCondLst>
                            <p:childTnLst>
                              <p:par>
                                <p:cTn id="19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9650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85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0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20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425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6250"/>
                            </p:stCondLst>
                            <p:childTnLst>
                              <p:par>
                                <p:cTn id="2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825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9750"/>
                            </p:stCondLst>
                            <p:childTnLst>
                              <p:par>
                                <p:cTn id="2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11750"/>
                            </p:stCondLst>
                            <p:childTnLst>
                              <p:par>
                                <p:cTn id="2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1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2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2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2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21250"/>
                            </p:stCondLst>
                            <p:childTnLst>
                              <p:par>
                                <p:cTn id="24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1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44" grpId="0" animBg="1"/>
      <p:bldP spid="45" grpId="0"/>
      <p:bldP spid="46" grpId="0" animBg="1"/>
      <p:bldP spid="48" grpId="0"/>
      <p:bldP spid="68" grpId="0" animBg="1"/>
      <p:bldP spid="71" grpId="0"/>
      <p:bldP spid="89" grpId="0"/>
      <p:bldP spid="91" grpId="0"/>
      <p:bldP spid="92" grpId="0"/>
      <p:bldP spid="94" grpId="0" animBg="1"/>
      <p:bldP spid="98" grpId="0"/>
      <p:bldP spid="99" grpId="0"/>
      <p:bldP spid="101" grpId="0"/>
      <p:bldP spid="102" grpId="0"/>
      <p:bldP spid="108" grpId="0" animBg="1"/>
      <p:bldP spid="110" grpId="0"/>
      <p:bldP spid="118" grpId="0"/>
      <p:bldP spid="120" grpId="0"/>
      <p:bldP spid="121" grpId="0"/>
      <p:bldP spid="123" grpId="0" animBg="1"/>
      <p:bldP spid="124" grpId="0"/>
      <p:bldP spid="126" grpId="0"/>
      <p:bldP spid="127" grpId="0"/>
      <p:bldP spid="129" grpId="0" animBg="1"/>
      <p:bldP spid="131" grpId="0" animBg="1"/>
      <p:bldP spid="132" grpId="0"/>
      <p:bldP spid="133" grpId="0"/>
      <p:bldP spid="139" grpId="0" animBg="1"/>
      <p:bldP spid="148" grpId="0"/>
      <p:bldP spid="8" grpId="0" animBg="1"/>
      <p:bldP spid="150" grpId="0" animBg="1"/>
      <p:bldP spid="152" grpId="0" animBg="1"/>
      <p:bldP spid="153" grpId="0" animBg="1"/>
      <p:bldP spid="154" grpId="0" animBg="1"/>
      <p:bldP spid="1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53"/>
          <p:cNvSpPr txBox="1"/>
          <p:nvPr/>
        </p:nvSpPr>
        <p:spPr>
          <a:xfrm>
            <a:off x="1966477" y="2015227"/>
            <a:ext cx="170816" cy="246221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l-G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lang="ru-RU" sz="1600" dirty="0"/>
          </a:p>
        </p:txBody>
      </p:sp>
      <p:sp>
        <p:nvSpPr>
          <p:cNvPr id="226" name="TextBox 225"/>
          <p:cNvSpPr txBox="1"/>
          <p:nvPr/>
        </p:nvSpPr>
        <p:spPr>
          <a:xfrm>
            <a:off x="3771460" y="3580066"/>
            <a:ext cx="2225956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понятие </a:t>
            </a:r>
          </a:p>
          <a:p>
            <a:r>
              <a:rPr lang="ru-RU" sz="1300" dirty="0" smtClean="0"/>
              <a:t>«субъективная пирамида»</a:t>
            </a:r>
            <a:endParaRPr lang="ru-RU" sz="1300" dirty="0"/>
          </a:p>
        </p:txBody>
      </p:sp>
      <p:cxnSp>
        <p:nvCxnSpPr>
          <p:cNvPr id="231" name="Прямая со стрелкой 230"/>
          <p:cNvCxnSpPr/>
          <p:nvPr/>
        </p:nvCxnSpPr>
        <p:spPr>
          <a:xfrm>
            <a:off x="4082225" y="2891111"/>
            <a:ext cx="792983" cy="28755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 стрелкой 231"/>
          <p:cNvCxnSpPr/>
          <p:nvPr/>
        </p:nvCxnSpPr>
        <p:spPr>
          <a:xfrm flipV="1">
            <a:off x="4875208" y="2891111"/>
            <a:ext cx="792983" cy="28755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 стрелкой 232"/>
          <p:cNvCxnSpPr/>
          <p:nvPr/>
        </p:nvCxnSpPr>
        <p:spPr>
          <a:xfrm>
            <a:off x="4082225" y="2891111"/>
            <a:ext cx="1585964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я со стрелкой 233"/>
          <p:cNvCxnSpPr/>
          <p:nvPr/>
        </p:nvCxnSpPr>
        <p:spPr>
          <a:xfrm flipH="1">
            <a:off x="4082226" y="1426912"/>
            <a:ext cx="794212" cy="146419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я со стрелкой 236"/>
          <p:cNvCxnSpPr/>
          <p:nvPr/>
        </p:nvCxnSpPr>
        <p:spPr>
          <a:xfrm>
            <a:off x="4882693" y="1426912"/>
            <a:ext cx="785497" cy="146419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Прямая со стрелкой 239"/>
          <p:cNvCxnSpPr/>
          <p:nvPr/>
        </p:nvCxnSpPr>
        <p:spPr>
          <a:xfrm>
            <a:off x="4879245" y="1426912"/>
            <a:ext cx="0" cy="174246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6735039" y="1675538"/>
            <a:ext cx="1744775" cy="1449265"/>
            <a:chOff x="5672698" y="2777446"/>
            <a:chExt cx="1744775" cy="1449265"/>
          </a:xfrm>
        </p:grpSpPr>
        <p:cxnSp>
          <p:nvCxnSpPr>
            <p:cNvPr id="208" name="Прямая со стрелкой 207"/>
            <p:cNvCxnSpPr/>
            <p:nvPr/>
          </p:nvCxnSpPr>
          <p:spPr>
            <a:xfrm>
              <a:off x="5966929" y="3930041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 стрелкой 208"/>
            <p:cNvCxnSpPr/>
            <p:nvPr/>
          </p:nvCxnSpPr>
          <p:spPr>
            <a:xfrm rot="16200000">
              <a:off x="5821033" y="4075638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 стрелкой 209"/>
            <p:cNvCxnSpPr/>
            <p:nvPr/>
          </p:nvCxnSpPr>
          <p:spPr>
            <a:xfrm>
              <a:off x="6252374" y="3641965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Прямая со стрелкой 210"/>
            <p:cNvCxnSpPr/>
            <p:nvPr/>
          </p:nvCxnSpPr>
          <p:spPr>
            <a:xfrm rot="16200000">
              <a:off x="6106477" y="3787562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 стрелкой 211"/>
            <p:cNvCxnSpPr/>
            <p:nvPr/>
          </p:nvCxnSpPr>
          <p:spPr>
            <a:xfrm>
              <a:off x="6541864" y="3354327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 стрелкой 212"/>
            <p:cNvCxnSpPr/>
            <p:nvPr/>
          </p:nvCxnSpPr>
          <p:spPr>
            <a:xfrm rot="16200000">
              <a:off x="6395967" y="3499924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 стрелкой 213"/>
            <p:cNvCxnSpPr/>
            <p:nvPr/>
          </p:nvCxnSpPr>
          <p:spPr>
            <a:xfrm>
              <a:off x="6827308" y="3066688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 стрелкой 214"/>
            <p:cNvCxnSpPr/>
            <p:nvPr/>
          </p:nvCxnSpPr>
          <p:spPr>
            <a:xfrm rot="16200000">
              <a:off x="6681412" y="3212285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 стрелкой 215"/>
            <p:cNvCxnSpPr/>
            <p:nvPr/>
          </p:nvCxnSpPr>
          <p:spPr>
            <a:xfrm rot="16200000">
              <a:off x="6975643" y="2925781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Прямая со стрелкой 251"/>
            <p:cNvCxnSpPr/>
            <p:nvPr/>
          </p:nvCxnSpPr>
          <p:spPr>
            <a:xfrm>
              <a:off x="7120803" y="2777446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 стрелкой 252"/>
            <p:cNvCxnSpPr/>
            <p:nvPr/>
          </p:nvCxnSpPr>
          <p:spPr>
            <a:xfrm rot="16200000">
              <a:off x="7269138" y="2636539"/>
              <a:ext cx="0" cy="2966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Полилиния 253"/>
          <p:cNvSpPr/>
          <p:nvPr/>
        </p:nvSpPr>
        <p:spPr>
          <a:xfrm rot="4256520" flipH="1">
            <a:off x="1004466" y="1781405"/>
            <a:ext cx="739884" cy="54075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81524" h="1918696">
                <a:moveTo>
                  <a:pt x="3081358" y="1"/>
                </a:moveTo>
                <a:cubicBezTo>
                  <a:pt x="3099019" y="1073959"/>
                  <a:pt x="1710959" y="2278977"/>
                  <a:pt x="-1" y="1817423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7" name="Прямая со стрелкой 256"/>
          <p:cNvCxnSpPr/>
          <p:nvPr/>
        </p:nvCxnSpPr>
        <p:spPr>
          <a:xfrm>
            <a:off x="3724933" y="2250812"/>
            <a:ext cx="0" cy="122301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 стрелкой 257"/>
          <p:cNvCxnSpPr/>
          <p:nvPr/>
        </p:nvCxnSpPr>
        <p:spPr>
          <a:xfrm>
            <a:off x="1778852" y="2273674"/>
            <a:ext cx="5460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8296200" y="1753759"/>
            <a:ext cx="1062029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«духовная»</a:t>
            </a:r>
            <a:endParaRPr lang="ru-RU" sz="1300" dirty="0"/>
          </a:p>
        </p:txBody>
      </p:sp>
      <p:sp>
        <p:nvSpPr>
          <p:cNvPr id="266" name="Овал 265"/>
          <p:cNvSpPr/>
          <p:nvPr/>
        </p:nvSpPr>
        <p:spPr>
          <a:xfrm>
            <a:off x="1154008" y="1148093"/>
            <a:ext cx="911166" cy="911166"/>
          </a:xfrm>
          <a:prstGeom prst="ellips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k-KZ">
              <a:solidFill>
                <a:schemeClr val="tx1"/>
              </a:solidFill>
            </a:endParaRPr>
          </a:p>
        </p:txBody>
      </p:sp>
      <p:sp>
        <p:nvSpPr>
          <p:cNvPr id="267" name="Полилиния 266"/>
          <p:cNvSpPr/>
          <p:nvPr/>
        </p:nvSpPr>
        <p:spPr>
          <a:xfrm flipH="1">
            <a:off x="780840" y="1168786"/>
            <a:ext cx="1657938" cy="1717335"/>
          </a:xfrm>
          <a:custGeom>
            <a:avLst/>
            <a:gdLst>
              <a:gd name="connsiteX0" fmla="*/ 0 w 2966720"/>
              <a:gd name="connsiteY0" fmla="*/ 0 h 339147"/>
              <a:gd name="connsiteX1" fmla="*/ 1361440 w 2966720"/>
              <a:gd name="connsiteY1" fmla="*/ 335280 h 339147"/>
              <a:gd name="connsiteX2" fmla="*/ 2966720 w 2966720"/>
              <a:gd name="connsiteY2" fmla="*/ 152400 h 339147"/>
              <a:gd name="connsiteX0" fmla="*/ 0 w 2966720"/>
              <a:gd name="connsiteY0" fmla="*/ 0 h 489438"/>
              <a:gd name="connsiteX1" fmla="*/ 1300480 w 2966720"/>
              <a:gd name="connsiteY1" fmla="*/ 487680 h 489438"/>
              <a:gd name="connsiteX2" fmla="*/ 2966720 w 2966720"/>
              <a:gd name="connsiteY2" fmla="*/ 152400 h 489438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493237"/>
              <a:gd name="connsiteX1" fmla="*/ 1300480 w 2966720"/>
              <a:gd name="connsiteY1" fmla="*/ 487680 h 493237"/>
              <a:gd name="connsiteX2" fmla="*/ 2966720 w 2966720"/>
              <a:gd name="connsiteY2" fmla="*/ 152400 h 493237"/>
              <a:gd name="connsiteX0" fmla="*/ 0 w 2966720"/>
              <a:gd name="connsiteY0" fmla="*/ 0 h 522425"/>
              <a:gd name="connsiteX1" fmla="*/ 1300480 w 2966720"/>
              <a:gd name="connsiteY1" fmla="*/ 518160 h 522425"/>
              <a:gd name="connsiteX2" fmla="*/ 2966720 w 2966720"/>
              <a:gd name="connsiteY2" fmla="*/ 152400 h 522425"/>
              <a:gd name="connsiteX0" fmla="*/ 0 w 2966720"/>
              <a:gd name="connsiteY0" fmla="*/ 0 h 520036"/>
              <a:gd name="connsiteX1" fmla="*/ 1300480 w 2966720"/>
              <a:gd name="connsiteY1" fmla="*/ 518160 h 520036"/>
              <a:gd name="connsiteX2" fmla="*/ 2966720 w 2966720"/>
              <a:gd name="connsiteY2" fmla="*/ 152400 h 520036"/>
              <a:gd name="connsiteX0" fmla="*/ 0 w 3017520"/>
              <a:gd name="connsiteY0" fmla="*/ 0 h 518464"/>
              <a:gd name="connsiteX1" fmla="*/ 1300480 w 3017520"/>
              <a:gd name="connsiteY1" fmla="*/ 518160 h 518464"/>
              <a:gd name="connsiteX2" fmla="*/ 3017520 w 3017520"/>
              <a:gd name="connsiteY2" fmla="*/ 50800 h 518464"/>
              <a:gd name="connsiteX0" fmla="*/ 0 w 3017520"/>
              <a:gd name="connsiteY0" fmla="*/ 0 h 518762"/>
              <a:gd name="connsiteX1" fmla="*/ 1300480 w 3017520"/>
              <a:gd name="connsiteY1" fmla="*/ 518160 h 518762"/>
              <a:gd name="connsiteX2" fmla="*/ 3017520 w 3017520"/>
              <a:gd name="connsiteY2" fmla="*/ 50800 h 518762"/>
              <a:gd name="connsiteX0" fmla="*/ 0 w 3017520"/>
              <a:gd name="connsiteY0" fmla="*/ 0 h 559220"/>
              <a:gd name="connsiteX1" fmla="*/ 1330960 w 3017520"/>
              <a:gd name="connsiteY1" fmla="*/ 558800 h 559220"/>
              <a:gd name="connsiteX2" fmla="*/ 3017520 w 3017520"/>
              <a:gd name="connsiteY2" fmla="*/ 50800 h 559220"/>
              <a:gd name="connsiteX0" fmla="*/ 0 w 3129280"/>
              <a:gd name="connsiteY0" fmla="*/ 0 h 600665"/>
              <a:gd name="connsiteX1" fmla="*/ 1442720 w 3129280"/>
              <a:gd name="connsiteY1" fmla="*/ 599440 h 600665"/>
              <a:gd name="connsiteX2" fmla="*/ 3129280 w 3129280"/>
              <a:gd name="connsiteY2" fmla="*/ 91440 h 600665"/>
              <a:gd name="connsiteX0" fmla="*/ 0 w 3098800"/>
              <a:gd name="connsiteY0" fmla="*/ 0 h 613365"/>
              <a:gd name="connsiteX1" fmla="*/ 1412240 w 3098800"/>
              <a:gd name="connsiteY1" fmla="*/ 612140 h 613365"/>
              <a:gd name="connsiteX2" fmla="*/ 3098800 w 3098800"/>
              <a:gd name="connsiteY2" fmla="*/ 104140 h 613365"/>
              <a:gd name="connsiteX0" fmla="*/ 0 w 3106420"/>
              <a:gd name="connsiteY0" fmla="*/ 0 h 610825"/>
              <a:gd name="connsiteX1" fmla="*/ 1419860 w 3106420"/>
              <a:gd name="connsiteY1" fmla="*/ 609600 h 610825"/>
              <a:gd name="connsiteX2" fmla="*/ 3106420 w 3106420"/>
              <a:gd name="connsiteY2" fmla="*/ 101600 h 610825"/>
              <a:gd name="connsiteX0" fmla="*/ 0 w 3235960"/>
              <a:gd name="connsiteY0" fmla="*/ 10160 h 620455"/>
              <a:gd name="connsiteX1" fmla="*/ 1419860 w 3235960"/>
              <a:gd name="connsiteY1" fmla="*/ 619760 h 620455"/>
              <a:gd name="connsiteX2" fmla="*/ 3235960 w 3235960"/>
              <a:gd name="connsiteY2" fmla="*/ 0 h 620455"/>
              <a:gd name="connsiteX0" fmla="*/ 0 w 3235960"/>
              <a:gd name="connsiteY0" fmla="*/ 10160 h 620404"/>
              <a:gd name="connsiteX1" fmla="*/ 1419860 w 3235960"/>
              <a:gd name="connsiteY1" fmla="*/ 619760 h 620404"/>
              <a:gd name="connsiteX2" fmla="*/ 3235960 w 3235960"/>
              <a:gd name="connsiteY2" fmla="*/ 0 h 620404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3872"/>
              <a:gd name="connsiteX1" fmla="*/ 1488440 w 3235960"/>
              <a:gd name="connsiteY1" fmla="*/ 482600 h 483872"/>
              <a:gd name="connsiteX2" fmla="*/ 3235960 w 3235960"/>
              <a:gd name="connsiteY2" fmla="*/ 0 h 48387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552"/>
              <a:gd name="connsiteX1" fmla="*/ 1488440 w 3235960"/>
              <a:gd name="connsiteY1" fmla="*/ 482600 h 484552"/>
              <a:gd name="connsiteX2" fmla="*/ 3235960 w 3235960"/>
              <a:gd name="connsiteY2" fmla="*/ 0 h 484552"/>
              <a:gd name="connsiteX0" fmla="*/ 0 w 3235960"/>
              <a:gd name="connsiteY0" fmla="*/ 10160 h 484301"/>
              <a:gd name="connsiteX1" fmla="*/ 1488440 w 3235960"/>
              <a:gd name="connsiteY1" fmla="*/ 482600 h 484301"/>
              <a:gd name="connsiteX2" fmla="*/ 3235960 w 3235960"/>
              <a:gd name="connsiteY2" fmla="*/ 0 h 484301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317"/>
              <a:gd name="connsiteX1" fmla="*/ 1473200 w 3235960"/>
              <a:gd name="connsiteY1" fmla="*/ 1374140 h 1374317"/>
              <a:gd name="connsiteX2" fmla="*/ 3235960 w 3235960"/>
              <a:gd name="connsiteY2" fmla="*/ 0 h 1374317"/>
              <a:gd name="connsiteX0" fmla="*/ 0 w 3235960"/>
              <a:gd name="connsiteY0" fmla="*/ 10160 h 1374240"/>
              <a:gd name="connsiteX1" fmla="*/ 1473200 w 3235960"/>
              <a:gd name="connsiteY1" fmla="*/ 1374140 h 1374240"/>
              <a:gd name="connsiteX2" fmla="*/ 3235960 w 3235960"/>
              <a:gd name="connsiteY2" fmla="*/ 0 h 1374240"/>
              <a:gd name="connsiteX0" fmla="*/ 0 w 3224530"/>
              <a:gd name="connsiteY0" fmla="*/ 368300 h 1734796"/>
              <a:gd name="connsiteX1" fmla="*/ 1473200 w 3224530"/>
              <a:gd name="connsiteY1" fmla="*/ 1732280 h 1734796"/>
              <a:gd name="connsiteX2" fmla="*/ 3224530 w 3224530"/>
              <a:gd name="connsiteY2" fmla="*/ 0 h 1734796"/>
              <a:gd name="connsiteX0" fmla="*/ 0 w 3224551"/>
              <a:gd name="connsiteY0" fmla="*/ 368300 h 1734796"/>
              <a:gd name="connsiteX1" fmla="*/ 1473200 w 3224551"/>
              <a:gd name="connsiteY1" fmla="*/ 1732280 h 1734796"/>
              <a:gd name="connsiteX2" fmla="*/ 3224530 w 3224551"/>
              <a:gd name="connsiteY2" fmla="*/ 0 h 1734796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1"/>
              <a:gd name="connsiteY0" fmla="*/ 6350 h 1732280"/>
              <a:gd name="connsiteX1" fmla="*/ 1454150 w 3205501"/>
              <a:gd name="connsiteY1" fmla="*/ 1732280 h 1732280"/>
              <a:gd name="connsiteX2" fmla="*/ 3205480 w 3205501"/>
              <a:gd name="connsiteY2" fmla="*/ 0 h 1732280"/>
              <a:gd name="connsiteX0" fmla="*/ 0 w 3205508"/>
              <a:gd name="connsiteY0" fmla="*/ 6350 h 1732285"/>
              <a:gd name="connsiteX1" fmla="*/ 1454150 w 3205508"/>
              <a:gd name="connsiteY1" fmla="*/ 1732280 h 1732285"/>
              <a:gd name="connsiteX2" fmla="*/ 3205480 w 3205508"/>
              <a:gd name="connsiteY2" fmla="*/ 0 h 1732285"/>
              <a:gd name="connsiteX0" fmla="*/ 0 w 3205507"/>
              <a:gd name="connsiteY0" fmla="*/ 6350 h 1732285"/>
              <a:gd name="connsiteX1" fmla="*/ 1454150 w 3205507"/>
              <a:gd name="connsiteY1" fmla="*/ 1732280 h 1732285"/>
              <a:gd name="connsiteX2" fmla="*/ 3205480 w 3205507"/>
              <a:gd name="connsiteY2" fmla="*/ 0 h 1732285"/>
              <a:gd name="connsiteX0" fmla="*/ 0 w 3220741"/>
              <a:gd name="connsiteY0" fmla="*/ 2540 h 1732280"/>
              <a:gd name="connsiteX1" fmla="*/ 1469390 w 3220741"/>
              <a:gd name="connsiteY1" fmla="*/ 1732280 h 1732280"/>
              <a:gd name="connsiteX2" fmla="*/ 3220720 w 3220741"/>
              <a:gd name="connsiteY2" fmla="*/ 0 h 1732280"/>
              <a:gd name="connsiteX0" fmla="*/ 0 w 3220741"/>
              <a:gd name="connsiteY0" fmla="*/ 5080 h 1734820"/>
              <a:gd name="connsiteX1" fmla="*/ 1469390 w 3220741"/>
              <a:gd name="connsiteY1" fmla="*/ 1734820 h 1734820"/>
              <a:gd name="connsiteX2" fmla="*/ 3220720 w 3220741"/>
              <a:gd name="connsiteY2" fmla="*/ 0 h 1734820"/>
              <a:gd name="connsiteX0" fmla="*/ 0 w 3230901"/>
              <a:gd name="connsiteY0" fmla="*/ 17780 h 1747526"/>
              <a:gd name="connsiteX1" fmla="*/ 1469390 w 3230901"/>
              <a:gd name="connsiteY1" fmla="*/ 1747520 h 1747526"/>
              <a:gd name="connsiteX2" fmla="*/ 3230880 w 3230901"/>
              <a:gd name="connsiteY2" fmla="*/ 0 h 1747526"/>
              <a:gd name="connsiteX0" fmla="*/ 0 w 3230904"/>
              <a:gd name="connsiteY0" fmla="*/ 17780 h 1747534"/>
              <a:gd name="connsiteX1" fmla="*/ 1469390 w 3230904"/>
              <a:gd name="connsiteY1" fmla="*/ 1747520 h 1747534"/>
              <a:gd name="connsiteX2" fmla="*/ 3230880 w 3230904"/>
              <a:gd name="connsiteY2" fmla="*/ 0 h 1747534"/>
              <a:gd name="connsiteX0" fmla="*/ 0 w 3230904"/>
              <a:gd name="connsiteY0" fmla="*/ 17780 h 1614186"/>
              <a:gd name="connsiteX1" fmla="*/ 1473200 w 3230904"/>
              <a:gd name="connsiteY1" fmla="*/ 1614170 h 1614186"/>
              <a:gd name="connsiteX2" fmla="*/ 3230880 w 3230904"/>
              <a:gd name="connsiteY2" fmla="*/ 0 h 1614186"/>
              <a:gd name="connsiteX0" fmla="*/ 0 w 3230911"/>
              <a:gd name="connsiteY0" fmla="*/ 17780 h 1614186"/>
              <a:gd name="connsiteX1" fmla="*/ 1473200 w 3230911"/>
              <a:gd name="connsiteY1" fmla="*/ 1614170 h 1614186"/>
              <a:gd name="connsiteX2" fmla="*/ 3230880 w 3230911"/>
              <a:gd name="connsiteY2" fmla="*/ 0 h 1614186"/>
              <a:gd name="connsiteX0" fmla="*/ 0 w 3111523"/>
              <a:gd name="connsiteY0" fmla="*/ 0 h 1596635"/>
              <a:gd name="connsiteX1" fmla="*/ 1473200 w 3111523"/>
              <a:gd name="connsiteY1" fmla="*/ 1596390 h 1596635"/>
              <a:gd name="connsiteX2" fmla="*/ 3111500 w 3111523"/>
              <a:gd name="connsiteY2" fmla="*/ 101600 h 1596635"/>
              <a:gd name="connsiteX0" fmla="*/ 0 w 2978172"/>
              <a:gd name="connsiteY0" fmla="*/ 0 h 1495425"/>
              <a:gd name="connsiteX1" fmla="*/ 1339850 w 2978172"/>
              <a:gd name="connsiteY1" fmla="*/ 1495425 h 1495425"/>
              <a:gd name="connsiteX2" fmla="*/ 2978150 w 2978172"/>
              <a:gd name="connsiteY2" fmla="*/ 635 h 1495425"/>
              <a:gd name="connsiteX0" fmla="*/ 0 w 2978177"/>
              <a:gd name="connsiteY0" fmla="*/ 0 h 1495436"/>
              <a:gd name="connsiteX1" fmla="*/ 1339850 w 2978177"/>
              <a:gd name="connsiteY1" fmla="*/ 1495425 h 1495436"/>
              <a:gd name="connsiteX2" fmla="*/ 2978150 w 2978177"/>
              <a:gd name="connsiteY2" fmla="*/ 635 h 1495436"/>
              <a:gd name="connsiteX0" fmla="*/ 0 w 2978179"/>
              <a:gd name="connsiteY0" fmla="*/ 0 h 1495427"/>
              <a:gd name="connsiteX1" fmla="*/ 1339850 w 2978179"/>
              <a:gd name="connsiteY1" fmla="*/ 1495425 h 1495427"/>
              <a:gd name="connsiteX2" fmla="*/ 2978150 w 2978179"/>
              <a:gd name="connsiteY2" fmla="*/ 635 h 1495427"/>
              <a:gd name="connsiteX0" fmla="*/ 0 w 2974041"/>
              <a:gd name="connsiteY0" fmla="*/ 97997 h 1494793"/>
              <a:gd name="connsiteX1" fmla="*/ 1335712 w 2974041"/>
              <a:gd name="connsiteY1" fmla="*/ 1494790 h 1494793"/>
              <a:gd name="connsiteX2" fmla="*/ 2974012 w 2974041"/>
              <a:gd name="connsiteY2" fmla="*/ 0 h 149479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695"/>
              <a:gd name="connsiteY0" fmla="*/ 3087 h 1399883"/>
              <a:gd name="connsiteX1" fmla="*/ 1335712 w 2963695"/>
              <a:gd name="connsiteY1" fmla="*/ 1399880 h 1399883"/>
              <a:gd name="connsiteX2" fmla="*/ 2963666 w 2963695"/>
              <a:gd name="connsiteY2" fmla="*/ 0 h 1399883"/>
              <a:gd name="connsiteX0" fmla="*/ 0 w 2963704"/>
              <a:gd name="connsiteY0" fmla="*/ 3087 h 1378352"/>
              <a:gd name="connsiteX1" fmla="*/ 1533210 w 2963704"/>
              <a:gd name="connsiteY1" fmla="*/ 1378349 h 1378352"/>
              <a:gd name="connsiteX2" fmla="*/ 2963666 w 2963704"/>
              <a:gd name="connsiteY2" fmla="*/ 0 h 1378352"/>
              <a:gd name="connsiteX0" fmla="*/ 0 w 2963713"/>
              <a:gd name="connsiteY0" fmla="*/ 3087 h 1378352"/>
              <a:gd name="connsiteX1" fmla="*/ 1533210 w 2963713"/>
              <a:gd name="connsiteY1" fmla="*/ 1378349 h 1378352"/>
              <a:gd name="connsiteX2" fmla="*/ 2963666 w 2963713"/>
              <a:gd name="connsiteY2" fmla="*/ 0 h 1378352"/>
              <a:gd name="connsiteX0" fmla="*/ 9334 w 2973047"/>
              <a:gd name="connsiteY0" fmla="*/ 3087 h 1378352"/>
              <a:gd name="connsiteX1" fmla="*/ 1542544 w 2973047"/>
              <a:gd name="connsiteY1" fmla="*/ 1378349 h 1378352"/>
              <a:gd name="connsiteX2" fmla="*/ 2973000 w 2973047"/>
              <a:gd name="connsiteY2" fmla="*/ 0 h 1378352"/>
              <a:gd name="connsiteX0" fmla="*/ 9334 w 2979528"/>
              <a:gd name="connsiteY0" fmla="*/ 3087 h 1378352"/>
              <a:gd name="connsiteX1" fmla="*/ 1542544 w 2979528"/>
              <a:gd name="connsiteY1" fmla="*/ 1378349 h 1378352"/>
              <a:gd name="connsiteX2" fmla="*/ 2973000 w 2979528"/>
              <a:gd name="connsiteY2" fmla="*/ 0 h 1378352"/>
              <a:gd name="connsiteX0" fmla="*/ 9334 w 2986911"/>
              <a:gd name="connsiteY0" fmla="*/ 3087 h 1378352"/>
              <a:gd name="connsiteX1" fmla="*/ 1542544 w 2986911"/>
              <a:gd name="connsiteY1" fmla="*/ 1378349 h 1378352"/>
              <a:gd name="connsiteX2" fmla="*/ 2973000 w 2986911"/>
              <a:gd name="connsiteY2" fmla="*/ 0 h 1378352"/>
              <a:gd name="connsiteX0" fmla="*/ 18237 w 2995814"/>
              <a:gd name="connsiteY0" fmla="*/ 3087 h 1378352"/>
              <a:gd name="connsiteX1" fmla="*/ 1551447 w 2995814"/>
              <a:gd name="connsiteY1" fmla="*/ 1378349 h 1378352"/>
              <a:gd name="connsiteX2" fmla="*/ 2981903 w 2995814"/>
              <a:gd name="connsiteY2" fmla="*/ 0 h 1378352"/>
              <a:gd name="connsiteX0" fmla="*/ 10551 w 3674840"/>
              <a:gd name="connsiteY0" fmla="*/ 0 h 2445378"/>
              <a:gd name="connsiteX1" fmla="*/ 2230473 w 3674840"/>
              <a:gd name="connsiteY1" fmla="*/ 2445379 h 2445378"/>
              <a:gd name="connsiteX2" fmla="*/ 3660929 w 3674840"/>
              <a:gd name="connsiteY2" fmla="*/ 1067030 h 2445378"/>
              <a:gd name="connsiteX0" fmla="*/ 10551 w 4953761"/>
              <a:gd name="connsiteY0" fmla="*/ 0 h 2445382"/>
              <a:gd name="connsiteX1" fmla="*/ 2230473 w 4953761"/>
              <a:gd name="connsiteY1" fmla="*/ 2445379 h 2445382"/>
              <a:gd name="connsiteX2" fmla="*/ 4948509 w 4953761"/>
              <a:gd name="connsiteY2" fmla="*/ 247364 h 2445382"/>
              <a:gd name="connsiteX0" fmla="*/ 10551 w 4953761"/>
              <a:gd name="connsiteY0" fmla="*/ 0 h 2240462"/>
              <a:gd name="connsiteX1" fmla="*/ 2230473 w 4953761"/>
              <a:gd name="connsiteY1" fmla="*/ 2240463 h 2240462"/>
              <a:gd name="connsiteX2" fmla="*/ 4948509 w 4953761"/>
              <a:gd name="connsiteY2" fmla="*/ 42448 h 2240462"/>
              <a:gd name="connsiteX0" fmla="*/ 10551 w 4896685"/>
              <a:gd name="connsiteY0" fmla="*/ 0 h 2240466"/>
              <a:gd name="connsiteX1" fmla="*/ 2230473 w 4896685"/>
              <a:gd name="connsiteY1" fmla="*/ 2240463 h 2240466"/>
              <a:gd name="connsiteX2" fmla="*/ 4891283 w 4896685"/>
              <a:gd name="connsiteY2" fmla="*/ 42448 h 2240466"/>
              <a:gd name="connsiteX0" fmla="*/ 12372 w 4897929"/>
              <a:gd name="connsiteY0" fmla="*/ 0 h 6149052"/>
              <a:gd name="connsiteX1" fmla="*/ 1993854 w 4897929"/>
              <a:gd name="connsiteY1" fmla="*/ 6149052 h 6149052"/>
              <a:gd name="connsiteX2" fmla="*/ 4893104 w 4897929"/>
              <a:gd name="connsiteY2" fmla="*/ 42448 h 6149052"/>
              <a:gd name="connsiteX0" fmla="*/ 9964 w 4896371"/>
              <a:gd name="connsiteY0" fmla="*/ 0 h 6224947"/>
              <a:gd name="connsiteX1" fmla="*/ 2325264 w 4896371"/>
              <a:gd name="connsiteY1" fmla="*/ 6224947 h 6224947"/>
              <a:gd name="connsiteX2" fmla="*/ 4890696 w 4896371"/>
              <a:gd name="connsiteY2" fmla="*/ 42448 h 6224947"/>
              <a:gd name="connsiteX0" fmla="*/ 9964 w 4896371"/>
              <a:gd name="connsiteY0" fmla="*/ 0 h 6376737"/>
              <a:gd name="connsiteX1" fmla="*/ 2325264 w 4896371"/>
              <a:gd name="connsiteY1" fmla="*/ 6376737 h 6376737"/>
              <a:gd name="connsiteX2" fmla="*/ 4890696 w 4896371"/>
              <a:gd name="connsiteY2" fmla="*/ 42448 h 6376737"/>
              <a:gd name="connsiteX0" fmla="*/ 1164229 w 7059828"/>
              <a:gd name="connsiteY0" fmla="*/ 0 h 6376737"/>
              <a:gd name="connsiteX1" fmla="*/ 3479529 w 7059828"/>
              <a:gd name="connsiteY1" fmla="*/ 6376737 h 6376737"/>
              <a:gd name="connsiteX2" fmla="*/ 6044961 w 7059828"/>
              <a:gd name="connsiteY2" fmla="*/ 42448 h 6376737"/>
              <a:gd name="connsiteX0" fmla="*/ 1164229 w 7059828"/>
              <a:gd name="connsiteY0" fmla="*/ 0 h 6376737"/>
              <a:gd name="connsiteX1" fmla="*/ 3479529 w 7059828"/>
              <a:gd name="connsiteY1" fmla="*/ 6376737 h 6376737"/>
              <a:gd name="connsiteX2" fmla="*/ 6044961 w 7059828"/>
              <a:gd name="connsiteY2" fmla="*/ 42448 h 6376737"/>
              <a:gd name="connsiteX0" fmla="*/ 2530017 w 9772516"/>
              <a:gd name="connsiteY0" fmla="*/ 0 h 6376950"/>
              <a:gd name="connsiteX1" fmla="*/ 4845317 w 9772516"/>
              <a:gd name="connsiteY1" fmla="*/ 6376737 h 6376950"/>
              <a:gd name="connsiteX2" fmla="*/ 7410749 w 9772516"/>
              <a:gd name="connsiteY2" fmla="*/ 42448 h 6376950"/>
              <a:gd name="connsiteX0" fmla="*/ 2530017 w 10262911"/>
              <a:gd name="connsiteY0" fmla="*/ 0 h 6376950"/>
              <a:gd name="connsiteX1" fmla="*/ 4845317 w 10262911"/>
              <a:gd name="connsiteY1" fmla="*/ 6376737 h 6376950"/>
              <a:gd name="connsiteX2" fmla="*/ 7410749 w 10262911"/>
              <a:gd name="connsiteY2" fmla="*/ 42448 h 6376950"/>
              <a:gd name="connsiteX0" fmla="*/ 2669064 w 10279503"/>
              <a:gd name="connsiteY0" fmla="*/ 0 h 6376950"/>
              <a:gd name="connsiteX1" fmla="*/ 4769767 w 10279503"/>
              <a:gd name="connsiteY1" fmla="*/ 6376737 h 6376950"/>
              <a:gd name="connsiteX2" fmla="*/ 7549796 w 10279503"/>
              <a:gd name="connsiteY2" fmla="*/ 42448 h 6376950"/>
              <a:gd name="connsiteX0" fmla="*/ 3001567 w 10612006"/>
              <a:gd name="connsiteY0" fmla="*/ 0 h 6376946"/>
              <a:gd name="connsiteX1" fmla="*/ 5102270 w 10612006"/>
              <a:gd name="connsiteY1" fmla="*/ 6376737 h 6376946"/>
              <a:gd name="connsiteX2" fmla="*/ 7882299 w 10612006"/>
              <a:gd name="connsiteY2" fmla="*/ 42448 h 6376946"/>
              <a:gd name="connsiteX0" fmla="*/ 368795 w 5441180"/>
              <a:gd name="connsiteY0" fmla="*/ 0 h 6985573"/>
              <a:gd name="connsiteX1" fmla="*/ 2231056 w 5441180"/>
              <a:gd name="connsiteY1" fmla="*/ 6983897 h 6985573"/>
              <a:gd name="connsiteX2" fmla="*/ 5011085 w 5441180"/>
              <a:gd name="connsiteY2" fmla="*/ 649608 h 6985573"/>
              <a:gd name="connsiteX0" fmla="*/ 396755 w 5469140"/>
              <a:gd name="connsiteY0" fmla="*/ 0 h 6985573"/>
              <a:gd name="connsiteX1" fmla="*/ 2259016 w 5469140"/>
              <a:gd name="connsiteY1" fmla="*/ 6983897 h 6985573"/>
              <a:gd name="connsiteX2" fmla="*/ 5039045 w 5469140"/>
              <a:gd name="connsiteY2" fmla="*/ 649608 h 6985573"/>
              <a:gd name="connsiteX0" fmla="*/ 2138228 w 8553533"/>
              <a:gd name="connsiteY0" fmla="*/ 0 h 6983900"/>
              <a:gd name="connsiteX1" fmla="*/ 4000489 w 8553533"/>
              <a:gd name="connsiteY1" fmla="*/ 6983897 h 6983900"/>
              <a:gd name="connsiteX2" fmla="*/ 6780518 w 8553533"/>
              <a:gd name="connsiteY2" fmla="*/ 649608 h 6983900"/>
              <a:gd name="connsiteX0" fmla="*/ 391850 w 5200204"/>
              <a:gd name="connsiteY0" fmla="*/ 52421 h 7036328"/>
              <a:gd name="connsiteX1" fmla="*/ 2254111 w 5200204"/>
              <a:gd name="connsiteY1" fmla="*/ 7036318 h 7036328"/>
              <a:gd name="connsiteX2" fmla="*/ 4748011 w 5200204"/>
              <a:gd name="connsiteY2" fmla="*/ 0 h 7036328"/>
              <a:gd name="connsiteX0" fmla="*/ 391850 w 6609334"/>
              <a:gd name="connsiteY0" fmla="*/ 52421 h 7036328"/>
              <a:gd name="connsiteX1" fmla="*/ 2254111 w 6609334"/>
              <a:gd name="connsiteY1" fmla="*/ 7036318 h 7036328"/>
              <a:gd name="connsiteX2" fmla="*/ 4748011 w 6609334"/>
              <a:gd name="connsiteY2" fmla="*/ 0 h 7036328"/>
              <a:gd name="connsiteX0" fmla="*/ 2075811 w 8293295"/>
              <a:gd name="connsiteY0" fmla="*/ 52421 h 7036403"/>
              <a:gd name="connsiteX1" fmla="*/ 3938072 w 8293295"/>
              <a:gd name="connsiteY1" fmla="*/ 7036318 h 7036403"/>
              <a:gd name="connsiteX2" fmla="*/ 6431972 w 8293295"/>
              <a:gd name="connsiteY2" fmla="*/ 0 h 7036403"/>
              <a:gd name="connsiteX0" fmla="*/ 1659511 w 7876995"/>
              <a:gd name="connsiteY0" fmla="*/ 52421 h 7036343"/>
              <a:gd name="connsiteX1" fmla="*/ 3521772 w 7876995"/>
              <a:gd name="connsiteY1" fmla="*/ 7036318 h 7036343"/>
              <a:gd name="connsiteX2" fmla="*/ 6015672 w 7876995"/>
              <a:gd name="connsiteY2" fmla="*/ 0 h 7036343"/>
              <a:gd name="connsiteX0" fmla="*/ 1659511 w 7702980"/>
              <a:gd name="connsiteY0" fmla="*/ 52421 h 7036343"/>
              <a:gd name="connsiteX1" fmla="*/ 3521772 w 7702980"/>
              <a:gd name="connsiteY1" fmla="*/ 7036318 h 7036343"/>
              <a:gd name="connsiteX2" fmla="*/ 6015672 w 7702980"/>
              <a:gd name="connsiteY2" fmla="*/ 0 h 7036343"/>
              <a:gd name="connsiteX0" fmla="*/ 2434698 w 9168411"/>
              <a:gd name="connsiteY0" fmla="*/ 52421 h 7037650"/>
              <a:gd name="connsiteX1" fmla="*/ 4296959 w 9168411"/>
              <a:gd name="connsiteY1" fmla="*/ 7036318 h 7037650"/>
              <a:gd name="connsiteX2" fmla="*/ 6790859 w 9168411"/>
              <a:gd name="connsiteY2" fmla="*/ 0 h 7037650"/>
              <a:gd name="connsiteX0" fmla="*/ 2461640 w 9219272"/>
              <a:gd name="connsiteY0" fmla="*/ 52421 h 7036343"/>
              <a:gd name="connsiteX1" fmla="*/ 4323901 w 9219272"/>
              <a:gd name="connsiteY1" fmla="*/ 7036318 h 7036343"/>
              <a:gd name="connsiteX2" fmla="*/ 6817801 w 9219272"/>
              <a:gd name="connsiteY2" fmla="*/ 0 h 7036343"/>
              <a:gd name="connsiteX0" fmla="*/ 2717194 w 9702594"/>
              <a:gd name="connsiteY0" fmla="*/ 52421 h 7036343"/>
              <a:gd name="connsiteX1" fmla="*/ 4579455 w 9702594"/>
              <a:gd name="connsiteY1" fmla="*/ 7036318 h 7036343"/>
              <a:gd name="connsiteX2" fmla="*/ 7073355 w 9702594"/>
              <a:gd name="connsiteY2" fmla="*/ 0 h 7036343"/>
              <a:gd name="connsiteX0" fmla="*/ 2523348 w 9335817"/>
              <a:gd name="connsiteY0" fmla="*/ 52421 h 7036586"/>
              <a:gd name="connsiteX1" fmla="*/ 4385609 w 9335817"/>
              <a:gd name="connsiteY1" fmla="*/ 7036318 h 7036586"/>
              <a:gd name="connsiteX2" fmla="*/ 6879509 w 9335817"/>
              <a:gd name="connsiteY2" fmla="*/ 0 h 7036586"/>
              <a:gd name="connsiteX0" fmla="*/ 2432313 w 9328115"/>
              <a:gd name="connsiteY0" fmla="*/ 52421 h 6714074"/>
              <a:gd name="connsiteX1" fmla="*/ 4556859 w 9328115"/>
              <a:gd name="connsiteY1" fmla="*/ 6713764 h 6714074"/>
              <a:gd name="connsiteX2" fmla="*/ 6788474 w 9328115"/>
              <a:gd name="connsiteY2" fmla="*/ 0 h 6714074"/>
              <a:gd name="connsiteX0" fmla="*/ 1609241 w 7638047"/>
              <a:gd name="connsiteY0" fmla="*/ 0 h 6662075"/>
              <a:gd name="connsiteX1" fmla="*/ 3733787 w 7638047"/>
              <a:gd name="connsiteY1" fmla="*/ 6661343 h 6662075"/>
              <a:gd name="connsiteX2" fmla="*/ 5893871 w 7638047"/>
              <a:gd name="connsiteY2" fmla="*/ 251159 h 6662075"/>
              <a:gd name="connsiteX0" fmla="*/ 1623895 w 7554762"/>
              <a:gd name="connsiteY0" fmla="*/ 52421 h 6410217"/>
              <a:gd name="connsiteX1" fmla="*/ 3653064 w 7554762"/>
              <a:gd name="connsiteY1" fmla="*/ 6410184 h 6410217"/>
              <a:gd name="connsiteX2" fmla="*/ 5813148 w 7554762"/>
              <a:gd name="connsiteY2" fmla="*/ 0 h 6410217"/>
              <a:gd name="connsiteX0" fmla="*/ 1627604 w 7533983"/>
              <a:gd name="connsiteY0" fmla="*/ 0 h 6414684"/>
              <a:gd name="connsiteX1" fmla="*/ 3632928 w 7533983"/>
              <a:gd name="connsiteY1" fmla="*/ 6414685 h 6414684"/>
              <a:gd name="connsiteX2" fmla="*/ 5793012 w 7533983"/>
              <a:gd name="connsiteY2" fmla="*/ 4501 h 6414684"/>
              <a:gd name="connsiteX0" fmla="*/ 2082055 w 8433210"/>
              <a:gd name="connsiteY0" fmla="*/ 0 h 6414684"/>
              <a:gd name="connsiteX1" fmla="*/ 4087379 w 8433210"/>
              <a:gd name="connsiteY1" fmla="*/ 6414685 h 6414684"/>
              <a:gd name="connsiteX2" fmla="*/ 6247463 w 8433210"/>
              <a:gd name="connsiteY2" fmla="*/ 4501 h 6414684"/>
              <a:gd name="connsiteX0" fmla="*/ 1764538 w 6838669"/>
              <a:gd name="connsiteY0" fmla="*/ 0 h 6834112"/>
              <a:gd name="connsiteX1" fmla="*/ 2959164 w 6838669"/>
              <a:gd name="connsiteY1" fmla="*/ 6832107 h 6834112"/>
              <a:gd name="connsiteX2" fmla="*/ 5119248 w 6838669"/>
              <a:gd name="connsiteY2" fmla="*/ 421923 h 6834112"/>
              <a:gd name="connsiteX0" fmla="*/ 1741642 w 6195902"/>
              <a:gd name="connsiteY0" fmla="*/ 33447 h 6865564"/>
              <a:gd name="connsiteX1" fmla="*/ 2936268 w 6195902"/>
              <a:gd name="connsiteY1" fmla="*/ 6865554 h 6865564"/>
              <a:gd name="connsiteX2" fmla="*/ 4357184 w 6195902"/>
              <a:gd name="connsiteY2" fmla="*/ 0 h 6865564"/>
              <a:gd name="connsiteX0" fmla="*/ 1741642 w 6866841"/>
              <a:gd name="connsiteY0" fmla="*/ 33447 h 6865564"/>
              <a:gd name="connsiteX1" fmla="*/ 2936268 w 6866841"/>
              <a:gd name="connsiteY1" fmla="*/ 6865554 h 6865564"/>
              <a:gd name="connsiteX2" fmla="*/ 4357184 w 6866841"/>
              <a:gd name="connsiteY2" fmla="*/ 0 h 6865564"/>
              <a:gd name="connsiteX0" fmla="*/ 1741642 w 6961443"/>
              <a:gd name="connsiteY0" fmla="*/ 33447 h 6865564"/>
              <a:gd name="connsiteX1" fmla="*/ 2936268 w 6961443"/>
              <a:gd name="connsiteY1" fmla="*/ 6865554 h 6865564"/>
              <a:gd name="connsiteX2" fmla="*/ 4357184 w 6961443"/>
              <a:gd name="connsiteY2" fmla="*/ 0 h 6865564"/>
              <a:gd name="connsiteX0" fmla="*/ 2614730 w 7834531"/>
              <a:gd name="connsiteY0" fmla="*/ 33447 h 6865560"/>
              <a:gd name="connsiteX1" fmla="*/ 3809356 w 7834531"/>
              <a:gd name="connsiteY1" fmla="*/ 6865554 h 6865560"/>
              <a:gd name="connsiteX2" fmla="*/ 5230272 w 7834531"/>
              <a:gd name="connsiteY2" fmla="*/ 0 h 6865560"/>
              <a:gd name="connsiteX0" fmla="*/ 2614730 w 7802989"/>
              <a:gd name="connsiteY0" fmla="*/ 33447 h 6865560"/>
              <a:gd name="connsiteX1" fmla="*/ 3809356 w 7802989"/>
              <a:gd name="connsiteY1" fmla="*/ 6865554 h 6865560"/>
              <a:gd name="connsiteX2" fmla="*/ 5230272 w 7802989"/>
              <a:gd name="connsiteY2" fmla="*/ 0 h 6865560"/>
              <a:gd name="connsiteX0" fmla="*/ 2656898 w 7845157"/>
              <a:gd name="connsiteY0" fmla="*/ 33447 h 6865560"/>
              <a:gd name="connsiteX1" fmla="*/ 3851524 w 7845157"/>
              <a:gd name="connsiteY1" fmla="*/ 6865554 h 6865560"/>
              <a:gd name="connsiteX2" fmla="*/ 5272440 w 7845157"/>
              <a:gd name="connsiteY2" fmla="*/ 0 h 6865560"/>
              <a:gd name="connsiteX0" fmla="*/ 2640982 w 7844730"/>
              <a:gd name="connsiteY0" fmla="*/ 33447 h 6865556"/>
              <a:gd name="connsiteX1" fmla="*/ 3907141 w 7844730"/>
              <a:gd name="connsiteY1" fmla="*/ 6865553 h 6865556"/>
              <a:gd name="connsiteX2" fmla="*/ 5256524 w 7844730"/>
              <a:gd name="connsiteY2" fmla="*/ 0 h 6865556"/>
              <a:gd name="connsiteX0" fmla="*/ 3800166 w 10151172"/>
              <a:gd name="connsiteY0" fmla="*/ 33447 h 6865560"/>
              <a:gd name="connsiteX1" fmla="*/ 5066325 w 10151172"/>
              <a:gd name="connsiteY1" fmla="*/ 6865553 h 6865560"/>
              <a:gd name="connsiteX2" fmla="*/ 6415708 w 10151172"/>
              <a:gd name="connsiteY2" fmla="*/ 0 h 6865560"/>
              <a:gd name="connsiteX0" fmla="*/ 3859067 w 10268567"/>
              <a:gd name="connsiteY0" fmla="*/ 33447 h 6865556"/>
              <a:gd name="connsiteX1" fmla="*/ 5125226 w 10268567"/>
              <a:gd name="connsiteY1" fmla="*/ 6865553 h 6865556"/>
              <a:gd name="connsiteX2" fmla="*/ 6474609 w 10268567"/>
              <a:gd name="connsiteY2" fmla="*/ 0 h 6865556"/>
              <a:gd name="connsiteX0" fmla="*/ 3859067 w 10186832"/>
              <a:gd name="connsiteY0" fmla="*/ 33447 h 6865556"/>
              <a:gd name="connsiteX1" fmla="*/ 5125226 w 10186832"/>
              <a:gd name="connsiteY1" fmla="*/ 6865553 h 6865556"/>
              <a:gd name="connsiteX2" fmla="*/ 6474609 w 10186832"/>
              <a:gd name="connsiteY2" fmla="*/ 0 h 6865556"/>
              <a:gd name="connsiteX0" fmla="*/ 3859067 w 9951416"/>
              <a:gd name="connsiteY0" fmla="*/ 159752 h 6991861"/>
              <a:gd name="connsiteX1" fmla="*/ 5125226 w 9951416"/>
              <a:gd name="connsiteY1" fmla="*/ 6991858 h 6991861"/>
              <a:gd name="connsiteX2" fmla="*/ 6082742 w 9951416"/>
              <a:gd name="connsiteY2" fmla="*/ 0 h 6991861"/>
              <a:gd name="connsiteX0" fmla="*/ 3859067 w 9903436"/>
              <a:gd name="connsiteY0" fmla="*/ 159752 h 6991861"/>
              <a:gd name="connsiteX1" fmla="*/ 5125226 w 9903436"/>
              <a:gd name="connsiteY1" fmla="*/ 6991858 h 6991861"/>
              <a:gd name="connsiteX2" fmla="*/ 6082742 w 9903436"/>
              <a:gd name="connsiteY2" fmla="*/ 0 h 6991861"/>
              <a:gd name="connsiteX0" fmla="*/ 4045205 w 9625129"/>
              <a:gd name="connsiteY0" fmla="*/ 0 h 7006998"/>
              <a:gd name="connsiteX1" fmla="*/ 4846919 w 9625129"/>
              <a:gd name="connsiteY1" fmla="*/ 7006995 h 7006998"/>
              <a:gd name="connsiteX2" fmla="*/ 5804435 w 9625129"/>
              <a:gd name="connsiteY2" fmla="*/ 15137 h 7006998"/>
              <a:gd name="connsiteX0" fmla="*/ 4081160 w 9661084"/>
              <a:gd name="connsiteY0" fmla="*/ 0 h 7006998"/>
              <a:gd name="connsiteX1" fmla="*/ 4882874 w 9661084"/>
              <a:gd name="connsiteY1" fmla="*/ 7006995 h 7006998"/>
              <a:gd name="connsiteX2" fmla="*/ 5840390 w 9661084"/>
              <a:gd name="connsiteY2" fmla="*/ 15137 h 7006998"/>
              <a:gd name="connsiteX0" fmla="*/ 3907981 w 9487905"/>
              <a:gd name="connsiteY0" fmla="*/ 0 h 7006998"/>
              <a:gd name="connsiteX1" fmla="*/ 4709695 w 9487905"/>
              <a:gd name="connsiteY1" fmla="*/ 7006995 h 7006998"/>
              <a:gd name="connsiteX2" fmla="*/ 5667211 w 9487905"/>
              <a:gd name="connsiteY2" fmla="*/ 15137 h 7006998"/>
              <a:gd name="connsiteX0" fmla="*/ 4218817 w 10105231"/>
              <a:gd name="connsiteY0" fmla="*/ 0 h 7007002"/>
              <a:gd name="connsiteX1" fmla="*/ 5020531 w 10105231"/>
              <a:gd name="connsiteY1" fmla="*/ 7006995 h 7007002"/>
              <a:gd name="connsiteX2" fmla="*/ 5978047 w 10105231"/>
              <a:gd name="connsiteY2" fmla="*/ 15137 h 700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5231" h="7007002">
                <a:moveTo>
                  <a:pt x="4218817" y="0"/>
                </a:moveTo>
                <a:cubicBezTo>
                  <a:pt x="-1868465" y="916486"/>
                  <a:pt x="-1165278" y="6999617"/>
                  <a:pt x="5020531" y="7006995"/>
                </a:cubicBezTo>
                <a:cubicBezTo>
                  <a:pt x="11206340" y="7014373"/>
                  <a:pt x="12011369" y="982000"/>
                  <a:pt x="5978047" y="15137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73" name="Прямая со стрелкой 272"/>
          <p:cNvCxnSpPr/>
          <p:nvPr/>
        </p:nvCxnSpPr>
        <p:spPr>
          <a:xfrm flipH="1">
            <a:off x="1306551" y="2494901"/>
            <a:ext cx="28848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Прямая со стрелкой 273"/>
          <p:cNvCxnSpPr/>
          <p:nvPr/>
        </p:nvCxnSpPr>
        <p:spPr>
          <a:xfrm rot="16200000" flipV="1">
            <a:off x="1571352" y="2518580"/>
            <a:ext cx="231179" cy="1838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Прямая со стрелкой 274"/>
          <p:cNvCxnSpPr/>
          <p:nvPr/>
        </p:nvCxnSpPr>
        <p:spPr>
          <a:xfrm rot="16200000" flipH="1" flipV="1">
            <a:off x="1571352" y="2289958"/>
            <a:ext cx="231179" cy="1838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Овал 275"/>
          <p:cNvSpPr/>
          <p:nvPr/>
        </p:nvSpPr>
        <p:spPr>
          <a:xfrm rot="16200000">
            <a:off x="1755992" y="2250814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7" name="Группа 141"/>
          <p:cNvGrpSpPr/>
          <p:nvPr/>
        </p:nvGrpSpPr>
        <p:grpSpPr>
          <a:xfrm flipH="1">
            <a:off x="3214856" y="2164357"/>
            <a:ext cx="157389" cy="370405"/>
            <a:chOff x="4864844" y="2277546"/>
            <a:chExt cx="157389" cy="370405"/>
          </a:xfrm>
          <a:solidFill>
            <a:schemeClr val="tx1"/>
          </a:solidFill>
        </p:grpSpPr>
        <p:sp>
          <p:nvSpPr>
            <p:cNvPr id="278" name="Овал 277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Равнобедренный треугольник 278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0" name="Полилиния 279"/>
          <p:cNvSpPr/>
          <p:nvPr/>
        </p:nvSpPr>
        <p:spPr>
          <a:xfrm rot="12821881" flipH="1" flipV="1">
            <a:off x="2283917" y="2135865"/>
            <a:ext cx="795633" cy="51688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3450" h="2155502">
                <a:moveTo>
                  <a:pt x="3473450" y="2"/>
                </a:moveTo>
                <a:cubicBezTo>
                  <a:pt x="3292227" y="1487117"/>
                  <a:pt x="1710960" y="2504872"/>
                  <a:pt x="0" y="2043318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Полилиния 281"/>
          <p:cNvSpPr/>
          <p:nvPr/>
        </p:nvSpPr>
        <p:spPr>
          <a:xfrm rot="8778119" flipH="1">
            <a:off x="3511306" y="2072289"/>
            <a:ext cx="451795" cy="28881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092410 w 3092573"/>
              <a:gd name="connsiteY0" fmla="*/ -1 h 1623851"/>
              <a:gd name="connsiteX1" fmla="*/ -1 w 3092573"/>
              <a:gd name="connsiteY1" fmla="*/ 1498731 h 1623851"/>
              <a:gd name="connsiteX0" fmla="*/ 3092410 w 3092411"/>
              <a:gd name="connsiteY0" fmla="*/ -1 h 1611840"/>
              <a:gd name="connsiteX1" fmla="*/ -1 w 3092411"/>
              <a:gd name="connsiteY1" fmla="*/ 1498731 h 1611840"/>
              <a:gd name="connsiteX0" fmla="*/ 2778837 w 2778838"/>
              <a:gd name="connsiteY0" fmla="*/ -1 h 1616133"/>
              <a:gd name="connsiteX1" fmla="*/ 2 w 2778838"/>
              <a:gd name="connsiteY1" fmla="*/ 1503378 h 1616133"/>
              <a:gd name="connsiteX0" fmla="*/ 2778837 w 2778838"/>
              <a:gd name="connsiteY0" fmla="*/ -1 h 1584398"/>
              <a:gd name="connsiteX1" fmla="*/ 2 w 2778838"/>
              <a:gd name="connsiteY1" fmla="*/ 1503378 h 1584398"/>
              <a:gd name="connsiteX0" fmla="*/ 2157246 w 2157247"/>
              <a:gd name="connsiteY0" fmla="*/ -1 h 1278323"/>
              <a:gd name="connsiteX1" fmla="*/ 2 w 2157247"/>
              <a:gd name="connsiteY1" fmla="*/ 1170546 h 1278323"/>
              <a:gd name="connsiteX0" fmla="*/ 2157246 w 2157247"/>
              <a:gd name="connsiteY0" fmla="*/ -1 h 1278319"/>
              <a:gd name="connsiteX1" fmla="*/ 2 w 2157247"/>
              <a:gd name="connsiteY1" fmla="*/ 1170546 h 1278319"/>
              <a:gd name="connsiteX0" fmla="*/ 1992243 w 1992243"/>
              <a:gd name="connsiteY0" fmla="*/ -2 h 1090197"/>
              <a:gd name="connsiteX1" fmla="*/ 2 w 1992243"/>
              <a:gd name="connsiteY1" fmla="*/ 954936 h 1090197"/>
              <a:gd name="connsiteX0" fmla="*/ 1992243 w 1992243"/>
              <a:gd name="connsiteY0" fmla="*/ 2 h 1050589"/>
              <a:gd name="connsiteX1" fmla="*/ 2 w 1992243"/>
              <a:gd name="connsiteY1" fmla="*/ 954940 h 1050589"/>
              <a:gd name="connsiteX0" fmla="*/ 1992243 w 1992243"/>
              <a:gd name="connsiteY0" fmla="*/ -2 h 1032170"/>
              <a:gd name="connsiteX1" fmla="*/ 2 w 1992243"/>
              <a:gd name="connsiteY1" fmla="*/ 954936 h 1032170"/>
              <a:gd name="connsiteX0" fmla="*/ 1937228 w 1937229"/>
              <a:gd name="connsiteY0" fmla="*/ 1 h 1040835"/>
              <a:gd name="connsiteX1" fmla="*/ 2 w 1937229"/>
              <a:gd name="connsiteY1" fmla="*/ 964307 h 1040835"/>
              <a:gd name="connsiteX0" fmla="*/ 1937228 w 1937229"/>
              <a:gd name="connsiteY0" fmla="*/ 1 h 1036474"/>
              <a:gd name="connsiteX1" fmla="*/ 2 w 1937229"/>
              <a:gd name="connsiteY1" fmla="*/ 964307 h 1036474"/>
              <a:gd name="connsiteX0" fmla="*/ 1975725 w 1975725"/>
              <a:gd name="connsiteY0" fmla="*/ -1 h 1133258"/>
              <a:gd name="connsiteX1" fmla="*/ 2 w 1975725"/>
              <a:gd name="connsiteY1" fmla="*/ 1067418 h 1133258"/>
              <a:gd name="connsiteX0" fmla="*/ 1975725 w 1984088"/>
              <a:gd name="connsiteY0" fmla="*/ -1 h 1141579"/>
              <a:gd name="connsiteX1" fmla="*/ 2 w 1984088"/>
              <a:gd name="connsiteY1" fmla="*/ 1067418 h 1141579"/>
              <a:gd name="connsiteX0" fmla="*/ 1975725 w 1981539"/>
              <a:gd name="connsiteY0" fmla="*/ -1 h 1164578"/>
              <a:gd name="connsiteX1" fmla="*/ 2 w 1981539"/>
              <a:gd name="connsiteY1" fmla="*/ 1067418 h 1164578"/>
              <a:gd name="connsiteX0" fmla="*/ 1975725 w 1982934"/>
              <a:gd name="connsiteY0" fmla="*/ -1 h 1206220"/>
              <a:gd name="connsiteX1" fmla="*/ 2 w 1982934"/>
              <a:gd name="connsiteY1" fmla="*/ 1067418 h 1206220"/>
              <a:gd name="connsiteX0" fmla="*/ 2152522 w 2158599"/>
              <a:gd name="connsiteY0" fmla="*/ 0 h 1312077"/>
              <a:gd name="connsiteX1" fmla="*/ 2 w 2158599"/>
              <a:gd name="connsiteY1" fmla="*/ 1184104 h 1312077"/>
              <a:gd name="connsiteX0" fmla="*/ 2152522 w 2152520"/>
              <a:gd name="connsiteY0" fmla="*/ 0 h 1339198"/>
              <a:gd name="connsiteX1" fmla="*/ 2 w 2152520"/>
              <a:gd name="connsiteY1" fmla="*/ 1184104 h 1339198"/>
              <a:gd name="connsiteX0" fmla="*/ 2152522 w 2152520"/>
              <a:gd name="connsiteY0" fmla="*/ 0 h 1334236"/>
              <a:gd name="connsiteX1" fmla="*/ 2 w 2152520"/>
              <a:gd name="connsiteY1" fmla="*/ 1184104 h 1334236"/>
              <a:gd name="connsiteX0" fmla="*/ 2152522 w 2152520"/>
              <a:gd name="connsiteY0" fmla="*/ 0 h 1234372"/>
              <a:gd name="connsiteX1" fmla="*/ 2 w 2152520"/>
              <a:gd name="connsiteY1" fmla="*/ 1184104 h 1234372"/>
              <a:gd name="connsiteX0" fmla="*/ 2152522 w 2152520"/>
              <a:gd name="connsiteY0" fmla="*/ 0 h 1270251"/>
              <a:gd name="connsiteX1" fmla="*/ 2 w 2152520"/>
              <a:gd name="connsiteY1" fmla="*/ 1184104 h 1270251"/>
              <a:gd name="connsiteX0" fmla="*/ 2085466 w 2085464"/>
              <a:gd name="connsiteY0" fmla="*/ 1 h 1191535"/>
              <a:gd name="connsiteX1" fmla="*/ 2 w 2085464"/>
              <a:gd name="connsiteY1" fmla="*/ 1097279 h 1191535"/>
              <a:gd name="connsiteX0" fmla="*/ 2085466 w 2085464"/>
              <a:gd name="connsiteY0" fmla="*/ 1 h 1181779"/>
              <a:gd name="connsiteX1" fmla="*/ 2 w 2085464"/>
              <a:gd name="connsiteY1" fmla="*/ 1097279 h 1181779"/>
              <a:gd name="connsiteX0" fmla="*/ 2085466 w 2085464"/>
              <a:gd name="connsiteY0" fmla="*/ 1 h 1186437"/>
              <a:gd name="connsiteX1" fmla="*/ 2 w 2085464"/>
              <a:gd name="connsiteY1" fmla="*/ 1097279 h 118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5464" h="1186437">
                <a:moveTo>
                  <a:pt x="2085466" y="1"/>
                </a:moveTo>
                <a:cubicBezTo>
                  <a:pt x="1948419" y="808537"/>
                  <a:pt x="1190541" y="1423492"/>
                  <a:pt x="2" y="1097279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Полилиния 284"/>
          <p:cNvSpPr/>
          <p:nvPr/>
        </p:nvSpPr>
        <p:spPr>
          <a:xfrm rot="12821881" flipH="1" flipV="1">
            <a:off x="1929957" y="2042320"/>
            <a:ext cx="1111957" cy="71570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713129 w 4713127"/>
              <a:gd name="connsiteY0" fmla="*/ 1 h 2917972"/>
              <a:gd name="connsiteX1" fmla="*/ 0 w 4713127"/>
              <a:gd name="connsiteY1" fmla="*/ 2844951 h 2917972"/>
              <a:gd name="connsiteX0" fmla="*/ 4713129 w 4713127"/>
              <a:gd name="connsiteY0" fmla="*/ 1 h 2953923"/>
              <a:gd name="connsiteX1" fmla="*/ 0 w 4713127"/>
              <a:gd name="connsiteY1" fmla="*/ 2844951 h 2953923"/>
              <a:gd name="connsiteX0" fmla="*/ 4713129 w 4725731"/>
              <a:gd name="connsiteY0" fmla="*/ 1 h 2950374"/>
              <a:gd name="connsiteX1" fmla="*/ 0 w 4725731"/>
              <a:gd name="connsiteY1" fmla="*/ 2844951 h 2950374"/>
              <a:gd name="connsiteX0" fmla="*/ 4713129 w 4713127"/>
              <a:gd name="connsiteY0" fmla="*/ 1 h 2953577"/>
              <a:gd name="connsiteX1" fmla="*/ 0 w 4713127"/>
              <a:gd name="connsiteY1" fmla="*/ 2844951 h 2953577"/>
              <a:gd name="connsiteX0" fmla="*/ 4854410 w 4854408"/>
              <a:gd name="connsiteY0" fmla="*/ 1 h 2948452"/>
              <a:gd name="connsiteX1" fmla="*/ -1 w 4854408"/>
              <a:gd name="connsiteY1" fmla="*/ 2839459 h 2948452"/>
              <a:gd name="connsiteX0" fmla="*/ 4854410 w 4854408"/>
              <a:gd name="connsiteY0" fmla="*/ 1 h 2984633"/>
              <a:gd name="connsiteX1" fmla="*/ -1 w 4854408"/>
              <a:gd name="connsiteY1" fmla="*/ 2839459 h 298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4408" h="2984633">
                <a:moveTo>
                  <a:pt x="4854410" y="1"/>
                </a:moveTo>
                <a:cubicBezTo>
                  <a:pt x="4656004" y="2285843"/>
                  <a:pt x="1696557" y="3405678"/>
                  <a:pt x="-1" y="2839459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3" name="Прямая со стрелкой 292"/>
          <p:cNvCxnSpPr/>
          <p:nvPr/>
        </p:nvCxnSpPr>
        <p:spPr>
          <a:xfrm flipV="1">
            <a:off x="4079845" y="1953814"/>
            <a:ext cx="512375" cy="94205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Прямая со стрелкой 293"/>
          <p:cNvCxnSpPr/>
          <p:nvPr/>
        </p:nvCxnSpPr>
        <p:spPr>
          <a:xfrm flipH="1" flipV="1">
            <a:off x="5170863" y="1958575"/>
            <a:ext cx="502090" cy="937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Прямая со стрелкой 294"/>
          <p:cNvCxnSpPr/>
          <p:nvPr/>
        </p:nvCxnSpPr>
        <p:spPr>
          <a:xfrm flipH="1" flipV="1">
            <a:off x="4879245" y="1958575"/>
            <a:ext cx="3448" cy="1220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Прямая со стрелкой 295"/>
          <p:cNvCxnSpPr/>
          <p:nvPr/>
        </p:nvCxnSpPr>
        <p:spPr>
          <a:xfrm flipV="1">
            <a:off x="6791730" y="2624088"/>
            <a:ext cx="345749" cy="345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Прямая со стрелкой 296"/>
          <p:cNvCxnSpPr/>
          <p:nvPr/>
        </p:nvCxnSpPr>
        <p:spPr>
          <a:xfrm flipV="1">
            <a:off x="3720512" y="3473828"/>
            <a:ext cx="2481335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 стрелкой 297"/>
          <p:cNvCxnSpPr/>
          <p:nvPr/>
        </p:nvCxnSpPr>
        <p:spPr>
          <a:xfrm flipH="1">
            <a:off x="5979179" y="2886121"/>
            <a:ext cx="5460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 стрелкой 298"/>
          <p:cNvCxnSpPr/>
          <p:nvPr/>
        </p:nvCxnSpPr>
        <p:spPr>
          <a:xfrm flipV="1">
            <a:off x="7147003" y="2329226"/>
            <a:ext cx="285444" cy="2853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Прямая со стрелкой 299"/>
          <p:cNvCxnSpPr/>
          <p:nvPr/>
        </p:nvCxnSpPr>
        <p:spPr>
          <a:xfrm>
            <a:off x="6459579" y="2967328"/>
            <a:ext cx="33453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 стрелкой 300"/>
          <p:cNvCxnSpPr/>
          <p:nvPr/>
        </p:nvCxnSpPr>
        <p:spPr>
          <a:xfrm flipV="1">
            <a:off x="7439590" y="2036745"/>
            <a:ext cx="285444" cy="2853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Прямая со стрелкой 301"/>
          <p:cNvCxnSpPr/>
          <p:nvPr/>
        </p:nvCxnSpPr>
        <p:spPr>
          <a:xfrm flipV="1">
            <a:off x="7729796" y="1744496"/>
            <a:ext cx="285444" cy="2853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Прямая со стрелкой 303"/>
          <p:cNvCxnSpPr/>
          <p:nvPr/>
        </p:nvCxnSpPr>
        <p:spPr>
          <a:xfrm flipH="1">
            <a:off x="6279034" y="2613087"/>
            <a:ext cx="5460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 стрелкой 304"/>
          <p:cNvCxnSpPr/>
          <p:nvPr/>
        </p:nvCxnSpPr>
        <p:spPr>
          <a:xfrm flipH="1">
            <a:off x="6578889" y="2340052"/>
            <a:ext cx="5460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Прямая со стрелкой 305"/>
          <p:cNvCxnSpPr/>
          <p:nvPr/>
        </p:nvCxnSpPr>
        <p:spPr>
          <a:xfrm flipH="1">
            <a:off x="6878744" y="2067017"/>
            <a:ext cx="5460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Прямая со стрелкой 306"/>
          <p:cNvCxnSpPr/>
          <p:nvPr/>
        </p:nvCxnSpPr>
        <p:spPr>
          <a:xfrm flipH="1">
            <a:off x="7178601" y="1793982"/>
            <a:ext cx="5460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8015240" y="2026371"/>
            <a:ext cx="1062029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«культурная»</a:t>
            </a:r>
            <a:endParaRPr lang="ru-RU" sz="1300" dirty="0"/>
          </a:p>
        </p:txBody>
      </p:sp>
      <p:sp>
        <p:nvSpPr>
          <p:cNvPr id="309" name="TextBox 308"/>
          <p:cNvSpPr txBox="1"/>
          <p:nvPr/>
        </p:nvSpPr>
        <p:spPr>
          <a:xfrm>
            <a:off x="7714383" y="2313115"/>
            <a:ext cx="1688296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«деятельностная»</a:t>
            </a:r>
            <a:endParaRPr lang="ru-RU" sz="1300" dirty="0"/>
          </a:p>
        </p:txBody>
      </p:sp>
      <p:sp>
        <p:nvSpPr>
          <p:cNvPr id="310" name="TextBox 309"/>
          <p:cNvSpPr txBox="1"/>
          <p:nvPr/>
        </p:nvSpPr>
        <p:spPr>
          <a:xfrm>
            <a:off x="7447321" y="2611400"/>
            <a:ext cx="195535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«социокультурная»</a:t>
            </a:r>
            <a:endParaRPr lang="ru-RU" sz="1300" dirty="0"/>
          </a:p>
        </p:txBody>
      </p:sp>
      <p:sp>
        <p:nvSpPr>
          <p:cNvPr id="311" name="TextBox 310"/>
          <p:cNvSpPr txBox="1"/>
          <p:nvPr/>
        </p:nvSpPr>
        <p:spPr>
          <a:xfrm>
            <a:off x="7169405" y="2895873"/>
            <a:ext cx="195535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«природная»</a:t>
            </a:r>
            <a:endParaRPr lang="ru-RU" sz="1300" dirty="0"/>
          </a:p>
        </p:txBody>
      </p:sp>
      <p:sp>
        <p:nvSpPr>
          <p:cNvPr id="312" name="TextBox 311"/>
          <p:cNvSpPr txBox="1"/>
          <p:nvPr/>
        </p:nvSpPr>
        <p:spPr>
          <a:xfrm>
            <a:off x="4419023" y="1498275"/>
            <a:ext cx="170816" cy="246221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l-G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lang="ru-RU" sz="1600" dirty="0"/>
          </a:p>
        </p:txBody>
      </p:sp>
      <p:sp>
        <p:nvSpPr>
          <p:cNvPr id="313" name="TextBox 312"/>
          <p:cNvSpPr txBox="1"/>
          <p:nvPr/>
        </p:nvSpPr>
        <p:spPr>
          <a:xfrm>
            <a:off x="3875562" y="2891111"/>
            <a:ext cx="1694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1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4791695" y="3204969"/>
            <a:ext cx="1694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2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972834" y="3069344"/>
            <a:ext cx="121657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рефлексия</a:t>
            </a:r>
            <a:endParaRPr lang="ru-RU" sz="1300" dirty="0"/>
          </a:p>
        </p:txBody>
      </p:sp>
      <p:sp>
        <p:nvSpPr>
          <p:cNvPr id="316" name="TextBox 315"/>
          <p:cNvSpPr txBox="1"/>
          <p:nvPr/>
        </p:nvSpPr>
        <p:spPr>
          <a:xfrm>
            <a:off x="1154008" y="844303"/>
            <a:ext cx="8878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действие</a:t>
            </a:r>
            <a:endParaRPr lang="ru-RU" sz="1300" dirty="0"/>
          </a:p>
        </p:txBody>
      </p:sp>
      <p:sp>
        <p:nvSpPr>
          <p:cNvPr id="317" name="TextBox 316"/>
          <p:cNvSpPr txBox="1"/>
          <p:nvPr/>
        </p:nvSpPr>
        <p:spPr>
          <a:xfrm>
            <a:off x="3814016" y="4488453"/>
            <a:ext cx="320646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1 – интеллектуальный механизм</a:t>
            </a:r>
            <a:endParaRPr lang="ru-RU" sz="1300" dirty="0"/>
          </a:p>
        </p:txBody>
      </p:sp>
      <p:sp>
        <p:nvSpPr>
          <p:cNvPr id="318" name="TextBox 317"/>
          <p:cNvSpPr txBox="1"/>
          <p:nvPr/>
        </p:nvSpPr>
        <p:spPr>
          <a:xfrm>
            <a:off x="3825242" y="4781823"/>
            <a:ext cx="320646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2 – мотивационный механизм</a:t>
            </a:r>
            <a:endParaRPr lang="ru-RU" sz="1300" dirty="0"/>
          </a:p>
        </p:txBody>
      </p:sp>
      <p:sp>
        <p:nvSpPr>
          <p:cNvPr id="319" name="TextBox 318"/>
          <p:cNvSpPr txBox="1"/>
          <p:nvPr/>
        </p:nvSpPr>
        <p:spPr>
          <a:xfrm>
            <a:off x="3814016" y="5075193"/>
            <a:ext cx="320646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3 – самокоррекционный  механизм</a:t>
            </a:r>
            <a:endParaRPr lang="ru-RU" sz="1300" dirty="0"/>
          </a:p>
        </p:txBody>
      </p:sp>
      <p:sp>
        <p:nvSpPr>
          <p:cNvPr id="320" name="TextBox 319"/>
          <p:cNvSpPr txBox="1"/>
          <p:nvPr/>
        </p:nvSpPr>
        <p:spPr>
          <a:xfrm>
            <a:off x="5687785" y="2891111"/>
            <a:ext cx="16948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3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263871" y="5915100"/>
            <a:ext cx="6914730" cy="646331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dirty="0"/>
              <a:t>При акцентировке в рефлексии на субъективные </a:t>
            </a:r>
            <a:r>
              <a:rPr lang="ru-RU" sz="1400" dirty="0" smtClean="0"/>
              <a:t>факторы и </a:t>
            </a:r>
            <a:r>
              <a:rPr lang="ru-RU" sz="1400" dirty="0"/>
              <a:t>использовании пирамиды абстракции в дедукции </a:t>
            </a:r>
            <a:r>
              <a:rPr lang="ru-RU" sz="1400" dirty="0" smtClean="0"/>
              <a:t>можно выявить </a:t>
            </a:r>
            <a:r>
              <a:rPr lang="ru-RU" sz="1400" dirty="0"/>
              <a:t>путь субъективности в направленности на </a:t>
            </a:r>
            <a:r>
              <a:rPr lang="ru-RU" sz="1400" dirty="0" smtClean="0"/>
              <a:t>окультуривание </a:t>
            </a:r>
            <a:r>
              <a:rPr lang="ru-RU" sz="1400" dirty="0"/>
              <a:t>и одухотворение.</a:t>
            </a:r>
          </a:p>
        </p:txBody>
      </p:sp>
      <p:sp>
        <p:nvSpPr>
          <p:cNvPr id="67" name="Овал 66"/>
          <p:cNvSpPr/>
          <p:nvPr/>
        </p:nvSpPr>
        <p:spPr>
          <a:xfrm rot="16200000">
            <a:off x="4055670" y="2868250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 rot="16200000">
            <a:off x="4862145" y="3158188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 rot="16200000">
            <a:off x="5649939" y="287063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6200000">
            <a:off x="4862145" y="1411013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18. СУБЪЕКТИВНАЯ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ПИРАМИДА</a:t>
            </a:r>
          </a:p>
          <a:p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ИЛИ ПУТЬ РОСТА СУБЪЕКТИВНОСТИ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2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25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3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475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2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3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3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38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63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8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255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3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775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105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5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305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405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5050"/>
                            </p:stCondLst>
                            <p:childTnLst>
                              <p:par>
                                <p:cTn id="16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1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1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1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68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8550"/>
                            </p:stCondLst>
                            <p:childTnLst>
                              <p:par>
                                <p:cTn id="19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1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030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1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2050"/>
                            </p:stCondLst>
                            <p:childTnLst>
                              <p:par>
                                <p:cTn id="19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0" dur="1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3" dur="1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38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2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6550"/>
                            </p:stCondLst>
                            <p:childTnLst>
                              <p:par>
                                <p:cTn id="20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226" grpId="0"/>
      <p:bldP spid="254" grpId="0" animBg="1"/>
      <p:bldP spid="265" grpId="0"/>
      <p:bldP spid="266" grpId="0" animBg="1"/>
      <p:bldP spid="267" grpId="0" animBg="1"/>
      <p:bldP spid="276" grpId="0" animBg="1"/>
      <p:bldP spid="280" grpId="0" animBg="1"/>
      <p:bldP spid="282" grpId="0" animBg="1"/>
      <p:bldP spid="285" grpId="0" animBg="1"/>
      <p:bldP spid="308" grpId="0"/>
      <p:bldP spid="309" grpId="0"/>
      <p:bldP spid="310" grpId="0"/>
      <p:bldP spid="311" grpId="0"/>
      <p:bldP spid="312" grpId="0"/>
      <p:bldP spid="313" grpId="0"/>
      <p:bldP spid="314" grpId="0"/>
      <p:bldP spid="315" grpId="0"/>
      <p:bldP spid="316" grpId="0"/>
      <p:bldP spid="317" grpId="0"/>
      <p:bldP spid="318" grpId="0"/>
      <p:bldP spid="319" grpId="0"/>
      <p:bldP spid="320" grpId="0"/>
      <p:bldP spid="321" grpId="0"/>
      <p:bldP spid="67" grpId="0" animBg="1"/>
      <p:bldP spid="68" grpId="0" animBg="1"/>
      <p:bldP spid="69" grpId="0" animBg="1"/>
      <p:bldP spid="70" grpId="0" animBg="1"/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6FBFC"/>
            </a:gs>
            <a:gs pos="36000">
              <a:schemeClr val="accent5">
                <a:lumMod val="45000"/>
                <a:lumOff val="55000"/>
              </a:schemeClr>
            </a:gs>
            <a:gs pos="69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202"/>
          <p:cNvSpPr txBox="1"/>
          <p:nvPr/>
        </p:nvSpPr>
        <p:spPr>
          <a:xfrm>
            <a:off x="353820" y="5293661"/>
            <a:ext cx="3908092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Рефлексивное пространство, в </a:t>
            </a:r>
            <a:r>
              <a:rPr lang="ru-RU" sz="1300" dirty="0" smtClean="0"/>
              <a:t>которое </a:t>
            </a:r>
            <a:r>
              <a:rPr lang="ru-RU" sz="1300" dirty="0"/>
              <a:t>включен </a:t>
            </a:r>
            <a:r>
              <a:rPr lang="ru-RU" sz="1300" dirty="0" smtClean="0"/>
              <a:t>механизм мышления </a:t>
            </a:r>
            <a:r>
              <a:rPr lang="ru-RU" sz="1300" dirty="0"/>
              <a:t>с иерархией уровней </a:t>
            </a:r>
            <a:r>
              <a:rPr lang="ru-RU" sz="1300" dirty="0" err="1"/>
              <a:t>критериального</a:t>
            </a:r>
            <a:r>
              <a:rPr lang="ru-RU" sz="1300" dirty="0"/>
              <a:t> (</a:t>
            </a:r>
            <a:r>
              <a:rPr lang="ru-RU" sz="1300" dirty="0" smtClean="0"/>
              <a:t>понятийного</a:t>
            </a:r>
            <a:r>
              <a:rPr lang="ru-RU" sz="1300" dirty="0"/>
              <a:t>) обеспечения с раскрытием материала </a:t>
            </a:r>
            <a:r>
              <a:rPr lang="ru-RU" sz="1300" dirty="0" smtClean="0"/>
              <a:t>реконструкции бытия </a:t>
            </a:r>
            <a:r>
              <a:rPr lang="ru-RU" sz="1300" dirty="0"/>
              <a:t>«страны» как цивилизационной единицы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87" name="Полилиния 86"/>
          <p:cNvSpPr/>
          <p:nvPr/>
        </p:nvSpPr>
        <p:spPr>
          <a:xfrm rot="3268180" flipH="1" flipV="1">
            <a:off x="6666053" y="1172064"/>
            <a:ext cx="334936" cy="40412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991546 w 5991539"/>
              <a:gd name="connsiteY0" fmla="*/ 576105 h 2561426"/>
              <a:gd name="connsiteX1" fmla="*/ 0 w 5991539"/>
              <a:gd name="connsiteY1" fmla="*/ -11 h 2561426"/>
              <a:gd name="connsiteX0" fmla="*/ 5991546 w 5991539"/>
              <a:gd name="connsiteY0" fmla="*/ 576105 h 2274744"/>
              <a:gd name="connsiteX1" fmla="*/ 0 w 5991539"/>
              <a:gd name="connsiteY1" fmla="*/ -11 h 2274744"/>
              <a:gd name="connsiteX0" fmla="*/ 6287459 w 6287452"/>
              <a:gd name="connsiteY0" fmla="*/ 1192743 h 2614257"/>
              <a:gd name="connsiteX1" fmla="*/ 7 w 6287452"/>
              <a:gd name="connsiteY1" fmla="*/ -6 h 2614257"/>
              <a:gd name="connsiteX0" fmla="*/ 6287459 w 6287452"/>
              <a:gd name="connsiteY0" fmla="*/ 1192743 h 2749451"/>
              <a:gd name="connsiteX1" fmla="*/ 7 w 6287452"/>
              <a:gd name="connsiteY1" fmla="*/ -6 h 2749451"/>
              <a:gd name="connsiteX0" fmla="*/ 5783517 w 5783510"/>
              <a:gd name="connsiteY0" fmla="*/ 573683 h 2427526"/>
              <a:gd name="connsiteX1" fmla="*/ -7 w 5783510"/>
              <a:gd name="connsiteY1" fmla="*/ -5 h 2427526"/>
              <a:gd name="connsiteX0" fmla="*/ 5830730 w 5830728"/>
              <a:gd name="connsiteY0" fmla="*/ -12 h 2221217"/>
              <a:gd name="connsiteX1" fmla="*/ -7 w 5830728"/>
              <a:gd name="connsiteY1" fmla="*/ 80501 h 2221217"/>
              <a:gd name="connsiteX0" fmla="*/ 5830730 w 5830728"/>
              <a:gd name="connsiteY0" fmla="*/ -12 h 2235553"/>
              <a:gd name="connsiteX1" fmla="*/ -7 w 5830728"/>
              <a:gd name="connsiteY1" fmla="*/ 80501 h 2235553"/>
              <a:gd name="connsiteX0" fmla="*/ 5830730 w 5830728"/>
              <a:gd name="connsiteY0" fmla="*/ -12 h 2297077"/>
              <a:gd name="connsiteX1" fmla="*/ -7 w 5830728"/>
              <a:gd name="connsiteY1" fmla="*/ 80501 h 2297077"/>
              <a:gd name="connsiteX0" fmla="*/ 6387334 w 6387332"/>
              <a:gd name="connsiteY0" fmla="*/ -12 h 4898847"/>
              <a:gd name="connsiteX1" fmla="*/ 10 w 6387332"/>
              <a:gd name="connsiteY1" fmla="*/ 3620989 h 4898847"/>
              <a:gd name="connsiteX0" fmla="*/ 6387334 w 6387332"/>
              <a:gd name="connsiteY0" fmla="*/ -12 h 3620967"/>
              <a:gd name="connsiteX1" fmla="*/ 10 w 6387332"/>
              <a:gd name="connsiteY1" fmla="*/ 3620989 h 3620967"/>
              <a:gd name="connsiteX0" fmla="*/ 5629497 w 5629502"/>
              <a:gd name="connsiteY0" fmla="*/ 5 h 2936569"/>
              <a:gd name="connsiteX1" fmla="*/ 10 w 5629502"/>
              <a:gd name="connsiteY1" fmla="*/ 2936591 h 2936569"/>
              <a:gd name="connsiteX0" fmla="*/ 6443552 w 6443557"/>
              <a:gd name="connsiteY0" fmla="*/ 5 h 3688166"/>
              <a:gd name="connsiteX1" fmla="*/ 7 w 6443557"/>
              <a:gd name="connsiteY1" fmla="*/ 3688174 h 3688166"/>
              <a:gd name="connsiteX0" fmla="*/ 6443552 w 6443557"/>
              <a:gd name="connsiteY0" fmla="*/ 5 h 3698324"/>
              <a:gd name="connsiteX1" fmla="*/ 7 w 6443557"/>
              <a:gd name="connsiteY1" fmla="*/ 3688174 h 3698324"/>
              <a:gd name="connsiteX0" fmla="*/ 6228461 w 6228455"/>
              <a:gd name="connsiteY0" fmla="*/ 2 h 3516308"/>
              <a:gd name="connsiteX1" fmla="*/ 7 w 6228455"/>
              <a:gd name="connsiteY1" fmla="*/ 3504871 h 3516308"/>
              <a:gd name="connsiteX0" fmla="*/ 6228461 w 6228455"/>
              <a:gd name="connsiteY0" fmla="*/ 2 h 3518744"/>
              <a:gd name="connsiteX1" fmla="*/ 7 w 6228455"/>
              <a:gd name="connsiteY1" fmla="*/ 3504871 h 3518744"/>
              <a:gd name="connsiteX0" fmla="*/ 5980360 w 5980354"/>
              <a:gd name="connsiteY0" fmla="*/ 2 h 3882638"/>
              <a:gd name="connsiteX1" fmla="*/ -12 w 5980354"/>
              <a:gd name="connsiteY1" fmla="*/ 3871966 h 3882638"/>
              <a:gd name="connsiteX0" fmla="*/ 5980360 w 5980354"/>
              <a:gd name="connsiteY0" fmla="*/ 2 h 3953100"/>
              <a:gd name="connsiteX1" fmla="*/ -12 w 5980354"/>
              <a:gd name="connsiteY1" fmla="*/ 3871966 h 3953100"/>
              <a:gd name="connsiteX0" fmla="*/ 5980360 w 5980354"/>
              <a:gd name="connsiteY0" fmla="*/ 2 h 3980127"/>
              <a:gd name="connsiteX1" fmla="*/ -12 w 5980354"/>
              <a:gd name="connsiteY1" fmla="*/ 3871966 h 3980127"/>
              <a:gd name="connsiteX0" fmla="*/ 5980378 w 5980372"/>
              <a:gd name="connsiteY0" fmla="*/ 2 h 4551991"/>
              <a:gd name="connsiteX1" fmla="*/ 0 w 5980372"/>
              <a:gd name="connsiteY1" fmla="*/ 4471087 h 4551991"/>
              <a:gd name="connsiteX0" fmla="*/ 5980378 w 5980372"/>
              <a:gd name="connsiteY0" fmla="*/ 2 h 4471086"/>
              <a:gd name="connsiteX1" fmla="*/ 0 w 5980372"/>
              <a:gd name="connsiteY1" fmla="*/ 4471087 h 4471086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517986"/>
              <a:gd name="connsiteX1" fmla="*/ 0 w 10787267"/>
              <a:gd name="connsiteY1" fmla="*/ 8267338 h 8517986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9156944"/>
              <a:gd name="connsiteX1" fmla="*/ 0 w 11057749"/>
              <a:gd name="connsiteY1" fmla="*/ 8395138 h 9156944"/>
              <a:gd name="connsiteX0" fmla="*/ 13896362 w 13896362"/>
              <a:gd name="connsiteY0" fmla="*/ 0 h 10712201"/>
              <a:gd name="connsiteX1" fmla="*/ 0 w 13896362"/>
              <a:gd name="connsiteY1" fmla="*/ 9950400 h 10712201"/>
              <a:gd name="connsiteX0" fmla="*/ 13896362 w 13896362"/>
              <a:gd name="connsiteY0" fmla="*/ 0 h 12314535"/>
              <a:gd name="connsiteX1" fmla="*/ 0 w 13896362"/>
              <a:gd name="connsiteY1" fmla="*/ 9950400 h 12314535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9700449"/>
              <a:gd name="connsiteX1" fmla="*/ 0 w 11610720"/>
              <a:gd name="connsiteY1" fmla="*/ 9092957 h 9700449"/>
              <a:gd name="connsiteX0" fmla="*/ 10605556 w 10605556"/>
              <a:gd name="connsiteY0" fmla="*/ 0 h 11297507"/>
              <a:gd name="connsiteX1" fmla="*/ 0 w 10605556"/>
              <a:gd name="connsiteY1" fmla="*/ 10690015 h 11297507"/>
              <a:gd name="connsiteX0" fmla="*/ 10605556 w 10605556"/>
              <a:gd name="connsiteY0" fmla="*/ 0 h 11340751"/>
              <a:gd name="connsiteX1" fmla="*/ 0 w 10605556"/>
              <a:gd name="connsiteY1" fmla="*/ 10690015 h 11340751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9793791"/>
              <a:gd name="connsiteX1" fmla="*/ 0 w 10457130"/>
              <a:gd name="connsiteY1" fmla="*/ 9733954 h 9793791"/>
              <a:gd name="connsiteX0" fmla="*/ 10787990 w 10787990"/>
              <a:gd name="connsiteY0" fmla="*/ 0 h 11469311"/>
              <a:gd name="connsiteX1" fmla="*/ 0 w 10787990"/>
              <a:gd name="connsiteY1" fmla="*/ 11409473 h 11469311"/>
              <a:gd name="connsiteX0" fmla="*/ 10787990 w 10787990"/>
              <a:gd name="connsiteY0" fmla="*/ 0 h 11957443"/>
              <a:gd name="connsiteX1" fmla="*/ 0 w 10787990"/>
              <a:gd name="connsiteY1" fmla="*/ 11409473 h 11957443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529100 w 11529100"/>
              <a:gd name="connsiteY0" fmla="*/ 0 h 11742350"/>
              <a:gd name="connsiteX1" fmla="*/ 0 w 11529100"/>
              <a:gd name="connsiteY1" fmla="*/ 11366184 h 11742350"/>
              <a:gd name="connsiteX0" fmla="*/ 10192962 w 10192962"/>
              <a:gd name="connsiteY0" fmla="*/ 0 h 11210839"/>
              <a:gd name="connsiteX1" fmla="*/ 0 w 10192962"/>
              <a:gd name="connsiteY1" fmla="*/ 10834673 h 11210839"/>
              <a:gd name="connsiteX0" fmla="*/ 9556672 w 9556672"/>
              <a:gd name="connsiteY0" fmla="*/ 0 h 11970115"/>
              <a:gd name="connsiteX1" fmla="*/ 0 w 9556672"/>
              <a:gd name="connsiteY1" fmla="*/ 11593949 h 11970115"/>
              <a:gd name="connsiteX0" fmla="*/ 9556672 w 9556672"/>
              <a:gd name="connsiteY0" fmla="*/ 0 h 11593949"/>
              <a:gd name="connsiteX1" fmla="*/ 0 w 9556672"/>
              <a:gd name="connsiteY1" fmla="*/ 11593949 h 11593949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6120916 w 6120916"/>
              <a:gd name="connsiteY0" fmla="*/ 0 h 13871776"/>
              <a:gd name="connsiteX1" fmla="*/ 0 w 6120916"/>
              <a:gd name="connsiteY1" fmla="*/ 13871776 h 13871776"/>
              <a:gd name="connsiteX0" fmla="*/ 7520649 w 7520649"/>
              <a:gd name="connsiteY0" fmla="*/ 0 h 13416202"/>
              <a:gd name="connsiteX1" fmla="*/ 0 w 7520649"/>
              <a:gd name="connsiteY1" fmla="*/ 13416202 h 13416202"/>
              <a:gd name="connsiteX0" fmla="*/ 7520649 w 7725793"/>
              <a:gd name="connsiteY0" fmla="*/ 0 h 13416202"/>
              <a:gd name="connsiteX1" fmla="*/ 7725793 w 7725793"/>
              <a:gd name="connsiteY1" fmla="*/ 90682 h 13416202"/>
              <a:gd name="connsiteX2" fmla="*/ 0 w 7725793"/>
              <a:gd name="connsiteY2" fmla="*/ 13416202 h 13416202"/>
              <a:gd name="connsiteX0" fmla="*/ 9022739 w 9227883"/>
              <a:gd name="connsiteY0" fmla="*/ 0 h 14461244"/>
              <a:gd name="connsiteX1" fmla="*/ 9227883 w 9227883"/>
              <a:gd name="connsiteY1" fmla="*/ 90682 h 14461244"/>
              <a:gd name="connsiteX2" fmla="*/ 0 w 9227883"/>
              <a:gd name="connsiteY2" fmla="*/ 14461244 h 14461244"/>
              <a:gd name="connsiteX0" fmla="*/ 9747409 w 9952553"/>
              <a:gd name="connsiteY0" fmla="*/ 0 h 14461244"/>
              <a:gd name="connsiteX1" fmla="*/ 9952553 w 9952553"/>
              <a:gd name="connsiteY1" fmla="*/ 90682 h 14461244"/>
              <a:gd name="connsiteX2" fmla="*/ 724670 w 9952553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7504803 w 8756666"/>
              <a:gd name="connsiteY0" fmla="*/ 0 h 21766864"/>
              <a:gd name="connsiteX1" fmla="*/ 8756667 w 8756666"/>
              <a:gd name="connsiteY1" fmla="*/ 9581626 h 21766864"/>
              <a:gd name="connsiteX2" fmla="*/ 724670 w 8756666"/>
              <a:gd name="connsiteY2" fmla="*/ 21766864 h 21766864"/>
              <a:gd name="connsiteX0" fmla="*/ 6780133 w 8223748"/>
              <a:gd name="connsiteY0" fmla="*/ 1512442 h 23279306"/>
              <a:gd name="connsiteX1" fmla="*/ 8031997 w 8223748"/>
              <a:gd name="connsiteY1" fmla="*/ 11094068 h 23279306"/>
              <a:gd name="connsiteX2" fmla="*/ 2582986 w 8223748"/>
              <a:gd name="connsiteY2" fmla="*/ 2030895 h 23279306"/>
              <a:gd name="connsiteX3" fmla="*/ 0 w 8223748"/>
              <a:gd name="connsiteY3" fmla="*/ 23279306 h 23279306"/>
              <a:gd name="connsiteX0" fmla="*/ 6780133 w 6780133"/>
              <a:gd name="connsiteY0" fmla="*/ 0 h 21766864"/>
              <a:gd name="connsiteX1" fmla="*/ 2582986 w 6780133"/>
              <a:gd name="connsiteY1" fmla="*/ 518453 h 21766864"/>
              <a:gd name="connsiteX2" fmla="*/ 0 w 6780133"/>
              <a:gd name="connsiteY2" fmla="*/ 21766864 h 21766864"/>
              <a:gd name="connsiteX0" fmla="*/ 2582986 w 2582986"/>
              <a:gd name="connsiteY0" fmla="*/ 0 h 21248411"/>
              <a:gd name="connsiteX1" fmla="*/ 0 w 2582986"/>
              <a:gd name="connsiteY1" fmla="*/ 21248411 h 21248411"/>
              <a:gd name="connsiteX0" fmla="*/ 7585752 w 7585752"/>
              <a:gd name="connsiteY0" fmla="*/ 0 h 11573428"/>
              <a:gd name="connsiteX1" fmla="*/ 0 w 7585752"/>
              <a:gd name="connsiteY1" fmla="*/ 11573428 h 11573428"/>
              <a:gd name="connsiteX0" fmla="*/ 8929015 w 8929015"/>
              <a:gd name="connsiteY0" fmla="*/ 0 h 11573428"/>
              <a:gd name="connsiteX1" fmla="*/ 1343263 w 8929015"/>
              <a:gd name="connsiteY1" fmla="*/ 11573428 h 11573428"/>
              <a:gd name="connsiteX0" fmla="*/ 8929015 w 8929015"/>
              <a:gd name="connsiteY0" fmla="*/ 0 h 13717380"/>
              <a:gd name="connsiteX1" fmla="*/ 1836379 w 8929015"/>
              <a:gd name="connsiteY1" fmla="*/ 13717380 h 13717380"/>
              <a:gd name="connsiteX0" fmla="*/ 12671196 w 12671196"/>
              <a:gd name="connsiteY0" fmla="*/ 0 h 13717380"/>
              <a:gd name="connsiteX1" fmla="*/ 5578560 w 12671196"/>
              <a:gd name="connsiteY1" fmla="*/ 13717380 h 13717380"/>
              <a:gd name="connsiteX0" fmla="*/ 14913823 w 14913823"/>
              <a:gd name="connsiteY0" fmla="*/ 0 h 12335233"/>
              <a:gd name="connsiteX1" fmla="*/ 5578560 w 14913823"/>
              <a:gd name="connsiteY1" fmla="*/ 12335233 h 12335233"/>
              <a:gd name="connsiteX0" fmla="*/ 10601111 w 10601111"/>
              <a:gd name="connsiteY0" fmla="*/ 0 h 12335233"/>
              <a:gd name="connsiteX1" fmla="*/ 1265848 w 10601111"/>
              <a:gd name="connsiteY1" fmla="*/ 12335233 h 12335233"/>
              <a:gd name="connsiteX0" fmla="*/ 10601111 w 10891063"/>
              <a:gd name="connsiteY0" fmla="*/ 0 h 12335233"/>
              <a:gd name="connsiteX1" fmla="*/ 10891063 w 10891063"/>
              <a:gd name="connsiteY1" fmla="*/ 2701454 h 12335233"/>
              <a:gd name="connsiteX2" fmla="*/ 1265848 w 10891063"/>
              <a:gd name="connsiteY2" fmla="*/ 12335233 h 12335233"/>
              <a:gd name="connsiteX0" fmla="*/ 10601111 w 10891063"/>
              <a:gd name="connsiteY0" fmla="*/ 1586186 h 13921419"/>
              <a:gd name="connsiteX1" fmla="*/ 10891063 w 10891063"/>
              <a:gd name="connsiteY1" fmla="*/ 4287640 h 13921419"/>
              <a:gd name="connsiteX2" fmla="*/ 1265848 w 10891063"/>
              <a:gd name="connsiteY2" fmla="*/ 13921419 h 13921419"/>
              <a:gd name="connsiteX0" fmla="*/ 8802000 w 9091952"/>
              <a:gd name="connsiteY0" fmla="*/ 1586186 h 15190816"/>
              <a:gd name="connsiteX1" fmla="*/ 9091952 w 9091952"/>
              <a:gd name="connsiteY1" fmla="*/ 4287640 h 15190816"/>
              <a:gd name="connsiteX2" fmla="*/ 1265848 w 9091952"/>
              <a:gd name="connsiteY2" fmla="*/ 15190816 h 15190816"/>
              <a:gd name="connsiteX0" fmla="*/ 11734642 w 12024594"/>
              <a:gd name="connsiteY0" fmla="*/ 1586186 h 15190816"/>
              <a:gd name="connsiteX1" fmla="*/ 12024594 w 12024594"/>
              <a:gd name="connsiteY1" fmla="*/ 4287640 h 15190816"/>
              <a:gd name="connsiteX2" fmla="*/ 4198490 w 12024594"/>
              <a:gd name="connsiteY2" fmla="*/ 15190816 h 15190816"/>
              <a:gd name="connsiteX0" fmla="*/ 12024594 w 12024594"/>
              <a:gd name="connsiteY0" fmla="*/ 4287640 h 15190816"/>
              <a:gd name="connsiteX1" fmla="*/ 4198490 w 12024594"/>
              <a:gd name="connsiteY1" fmla="*/ 15190816 h 15190816"/>
              <a:gd name="connsiteX0" fmla="*/ 11313025 w 11313025"/>
              <a:gd name="connsiteY0" fmla="*/ 4287640 h 13339731"/>
              <a:gd name="connsiteX1" fmla="*/ 4198490 w 11313025"/>
              <a:gd name="connsiteY1" fmla="*/ 13339731 h 13339731"/>
              <a:gd name="connsiteX0" fmla="*/ 12153991 w 12153991"/>
              <a:gd name="connsiteY0" fmla="*/ 4287640 h 14302278"/>
              <a:gd name="connsiteX1" fmla="*/ 4198490 w 12153991"/>
              <a:gd name="connsiteY1" fmla="*/ 14302278 h 14302278"/>
              <a:gd name="connsiteX0" fmla="*/ 10148567 w 10148567"/>
              <a:gd name="connsiteY0" fmla="*/ 4287640 h 14302278"/>
              <a:gd name="connsiteX1" fmla="*/ 2193066 w 10148567"/>
              <a:gd name="connsiteY1" fmla="*/ 14302278 h 14302278"/>
              <a:gd name="connsiteX0" fmla="*/ 10148567 w 11367966"/>
              <a:gd name="connsiteY0" fmla="*/ 6138725 h 16153363"/>
              <a:gd name="connsiteX1" fmla="*/ 11367966 w 11367966"/>
              <a:gd name="connsiteY1" fmla="*/ 4128498 h 16153363"/>
              <a:gd name="connsiteX2" fmla="*/ 2193066 w 11367966"/>
              <a:gd name="connsiteY2" fmla="*/ 16153363 h 16153363"/>
              <a:gd name="connsiteX0" fmla="*/ 10148567 w 11367966"/>
              <a:gd name="connsiteY0" fmla="*/ 5250230 h 15264868"/>
              <a:gd name="connsiteX1" fmla="*/ 11367966 w 11367966"/>
              <a:gd name="connsiteY1" fmla="*/ 3240003 h 15264868"/>
              <a:gd name="connsiteX2" fmla="*/ 2193066 w 11367966"/>
              <a:gd name="connsiteY2" fmla="*/ 15264868 h 15264868"/>
              <a:gd name="connsiteX0" fmla="*/ 11442346 w 12661745"/>
              <a:gd name="connsiteY0" fmla="*/ 5250230 h 14672494"/>
              <a:gd name="connsiteX1" fmla="*/ 12661745 w 12661745"/>
              <a:gd name="connsiteY1" fmla="*/ 3240003 h 14672494"/>
              <a:gd name="connsiteX2" fmla="*/ 2193066 w 12661745"/>
              <a:gd name="connsiteY2" fmla="*/ 14672494 h 14672494"/>
              <a:gd name="connsiteX0" fmla="*/ 9695677 w 10915076"/>
              <a:gd name="connsiteY0" fmla="*/ 5250230 h 14672494"/>
              <a:gd name="connsiteX1" fmla="*/ 10915076 w 10915076"/>
              <a:gd name="connsiteY1" fmla="*/ 3240003 h 14672494"/>
              <a:gd name="connsiteX2" fmla="*/ 446397 w 10915076"/>
              <a:gd name="connsiteY2" fmla="*/ 14672494 h 14672494"/>
              <a:gd name="connsiteX0" fmla="*/ 10915076 w 10915076"/>
              <a:gd name="connsiteY0" fmla="*/ 3240003 h 14672494"/>
              <a:gd name="connsiteX1" fmla="*/ 446397 w 10915076"/>
              <a:gd name="connsiteY1" fmla="*/ 14672494 h 14672494"/>
              <a:gd name="connsiteX0" fmla="*/ 10186257 w 10186257"/>
              <a:gd name="connsiteY0" fmla="*/ 3240003 h 16692395"/>
              <a:gd name="connsiteX1" fmla="*/ 446397 w 10186257"/>
              <a:gd name="connsiteY1" fmla="*/ 16692395 h 16692395"/>
              <a:gd name="connsiteX0" fmla="*/ 10186257 w 10186257"/>
              <a:gd name="connsiteY0" fmla="*/ -1 h 13452391"/>
              <a:gd name="connsiteX1" fmla="*/ 446397 w 10186257"/>
              <a:gd name="connsiteY1" fmla="*/ 13452391 h 13452391"/>
              <a:gd name="connsiteX0" fmla="*/ 10203354 w 10203354"/>
              <a:gd name="connsiteY0" fmla="*/ -1 h 27308991"/>
              <a:gd name="connsiteX1" fmla="*/ 446397 w 10203354"/>
              <a:gd name="connsiteY1" fmla="*/ 27308991 h 27308991"/>
              <a:gd name="connsiteX0" fmla="*/ 10790328 w 10790328"/>
              <a:gd name="connsiteY0" fmla="*/ 0 h 27890415"/>
              <a:gd name="connsiteX1" fmla="*/ 446397 w 10790328"/>
              <a:gd name="connsiteY1" fmla="*/ 27890415 h 27890415"/>
              <a:gd name="connsiteX0" fmla="*/ 11934232 w 11934232"/>
              <a:gd name="connsiteY0" fmla="*/ 0 h 27890415"/>
              <a:gd name="connsiteX1" fmla="*/ 1590301 w 11934232"/>
              <a:gd name="connsiteY1" fmla="*/ 27890415 h 27890415"/>
              <a:gd name="connsiteX0" fmla="*/ 13967357 w 13967357"/>
              <a:gd name="connsiteY0" fmla="*/ 0 h 21538988"/>
              <a:gd name="connsiteX1" fmla="*/ 446397 w 13967357"/>
              <a:gd name="connsiteY1" fmla="*/ 21538988 h 21538988"/>
              <a:gd name="connsiteX0" fmla="*/ 13520960 w 13520960"/>
              <a:gd name="connsiteY0" fmla="*/ 0 h 21538988"/>
              <a:gd name="connsiteX1" fmla="*/ 0 w 13520960"/>
              <a:gd name="connsiteY1" fmla="*/ 21538988 h 21538988"/>
              <a:gd name="connsiteX0" fmla="*/ 11934232 w 11934232"/>
              <a:gd name="connsiteY0" fmla="*/ 0 h 18526286"/>
              <a:gd name="connsiteX1" fmla="*/ 70692 w 11934232"/>
              <a:gd name="connsiteY1" fmla="*/ 18526286 h 18526286"/>
              <a:gd name="connsiteX0" fmla="*/ 11934232 w 11934232"/>
              <a:gd name="connsiteY0" fmla="*/ 0 h 18363670"/>
              <a:gd name="connsiteX1" fmla="*/ 1970809 w 11934232"/>
              <a:gd name="connsiteY1" fmla="*/ 18363670 h 18363670"/>
              <a:gd name="connsiteX0" fmla="*/ 12177428 w 12177428"/>
              <a:gd name="connsiteY0" fmla="*/ 0 h 18363670"/>
              <a:gd name="connsiteX1" fmla="*/ 2214005 w 12177428"/>
              <a:gd name="connsiteY1" fmla="*/ 18363670 h 18363670"/>
              <a:gd name="connsiteX0" fmla="*/ 11934232 w 11934232"/>
              <a:gd name="connsiteY0" fmla="*/ 0 h 9679950"/>
              <a:gd name="connsiteX1" fmla="*/ 6039518 w 11934232"/>
              <a:gd name="connsiteY1" fmla="*/ 9679950 h 9679950"/>
              <a:gd name="connsiteX0" fmla="*/ 8108719 w 8108719"/>
              <a:gd name="connsiteY0" fmla="*/ 1352948 h 11032898"/>
              <a:gd name="connsiteX1" fmla="*/ 2214005 w 8108719"/>
              <a:gd name="connsiteY1" fmla="*/ 11032898 h 11032898"/>
              <a:gd name="connsiteX0" fmla="*/ 8803460 w 8803460"/>
              <a:gd name="connsiteY0" fmla="*/ 1352948 h 11032898"/>
              <a:gd name="connsiteX1" fmla="*/ 2908746 w 8803460"/>
              <a:gd name="connsiteY1" fmla="*/ 11032898 h 11032898"/>
              <a:gd name="connsiteX0" fmla="*/ 7569846 w 7569846"/>
              <a:gd name="connsiteY0" fmla="*/ 1352948 h 11032898"/>
              <a:gd name="connsiteX1" fmla="*/ 1675132 w 7569846"/>
              <a:gd name="connsiteY1" fmla="*/ 11032898 h 11032898"/>
              <a:gd name="connsiteX0" fmla="*/ 7569846 w 7569846"/>
              <a:gd name="connsiteY0" fmla="*/ 200434 h 9880384"/>
              <a:gd name="connsiteX1" fmla="*/ 1675132 w 7569846"/>
              <a:gd name="connsiteY1" fmla="*/ 9880384 h 9880384"/>
              <a:gd name="connsiteX0" fmla="*/ 7711614 w 7711614"/>
              <a:gd name="connsiteY0" fmla="*/ 200434 h 9880384"/>
              <a:gd name="connsiteX1" fmla="*/ 1816900 w 7711614"/>
              <a:gd name="connsiteY1" fmla="*/ 9880384 h 9880384"/>
              <a:gd name="connsiteX0" fmla="*/ 6438088 w 6438088"/>
              <a:gd name="connsiteY0" fmla="*/ 200434 h 9880384"/>
              <a:gd name="connsiteX1" fmla="*/ 543374 w 6438088"/>
              <a:gd name="connsiteY1" fmla="*/ 9880384 h 9880384"/>
              <a:gd name="connsiteX0" fmla="*/ 6438088 w 6438088"/>
              <a:gd name="connsiteY0" fmla="*/ -7 h 9679943"/>
              <a:gd name="connsiteX1" fmla="*/ 543374 w 6438088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29892" h="9679943">
                <a:moveTo>
                  <a:pt x="6629892" y="-7"/>
                </a:moveTo>
                <a:cubicBezTo>
                  <a:pt x="2617407" y="401381"/>
                  <a:pt x="0" y="4841672"/>
                  <a:pt x="735178" y="9679943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0" name="Группа 89"/>
          <p:cNvGrpSpPr/>
          <p:nvPr/>
        </p:nvGrpSpPr>
        <p:grpSpPr>
          <a:xfrm>
            <a:off x="3026469" y="2688513"/>
            <a:ext cx="6120000" cy="96377"/>
            <a:chOff x="5410199" y="3592973"/>
            <a:chExt cx="6120000" cy="96377"/>
          </a:xfrm>
        </p:grpSpPr>
        <p:cxnSp>
          <p:nvCxnSpPr>
            <p:cNvPr id="92" name="Прямая со стрелкой 91"/>
            <p:cNvCxnSpPr/>
            <p:nvPr/>
          </p:nvCxnSpPr>
          <p:spPr>
            <a:xfrm>
              <a:off x="5410199" y="3689350"/>
              <a:ext cx="612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6298052" y="3592973"/>
              <a:ext cx="0" cy="910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6766480" y="3592973"/>
              <a:ext cx="0" cy="910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Прямая со стрелкой 97"/>
          <p:cNvCxnSpPr/>
          <p:nvPr/>
        </p:nvCxnSpPr>
        <p:spPr>
          <a:xfrm flipH="1">
            <a:off x="4304225" y="2664824"/>
            <a:ext cx="549" cy="554291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Дуга 98"/>
          <p:cNvSpPr/>
          <p:nvPr/>
        </p:nvSpPr>
        <p:spPr>
          <a:xfrm>
            <a:off x="4304928" y="2588717"/>
            <a:ext cx="178863" cy="152415"/>
          </a:xfrm>
          <a:prstGeom prst="arc">
            <a:avLst>
              <a:gd name="adj1" fmla="val 10764886"/>
              <a:gd name="adj2" fmla="val 20439587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 стрелкой 99"/>
          <p:cNvCxnSpPr/>
          <p:nvPr/>
        </p:nvCxnSpPr>
        <p:spPr>
          <a:xfrm flipH="1">
            <a:off x="3992046" y="2664824"/>
            <a:ext cx="1368" cy="5542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Дуга 102"/>
          <p:cNvSpPr/>
          <p:nvPr/>
        </p:nvSpPr>
        <p:spPr>
          <a:xfrm flipH="1">
            <a:off x="3836599" y="2592022"/>
            <a:ext cx="156968" cy="152414"/>
          </a:xfrm>
          <a:prstGeom prst="arc">
            <a:avLst>
              <a:gd name="adj1" fmla="val 10764886"/>
              <a:gd name="adj2" fmla="val 20439587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 rot="21364678" flipH="1">
            <a:off x="4019459" y="3255599"/>
            <a:ext cx="287761" cy="14931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363285 w 5363286"/>
              <a:gd name="connsiteY0" fmla="*/ -6 h 2651638"/>
              <a:gd name="connsiteX1" fmla="*/ 0 w 5363286"/>
              <a:gd name="connsiteY1" fmla="*/ 689548 h 2651638"/>
              <a:gd name="connsiteX0" fmla="*/ 5273178 w 5273175"/>
              <a:gd name="connsiteY0" fmla="*/ -4 h 2783077"/>
              <a:gd name="connsiteX1" fmla="*/ 0 w 5273175"/>
              <a:gd name="connsiteY1" fmla="*/ 903489 h 2783077"/>
              <a:gd name="connsiteX0" fmla="*/ 5280788 w 5280792"/>
              <a:gd name="connsiteY0" fmla="*/ -3 h 2713210"/>
              <a:gd name="connsiteX1" fmla="*/ 0 w 5280792"/>
              <a:gd name="connsiteY1" fmla="*/ 790795 h 2713210"/>
              <a:gd name="connsiteX0" fmla="*/ 5280788 w 5280792"/>
              <a:gd name="connsiteY0" fmla="*/ 256592 h 4225466"/>
              <a:gd name="connsiteX1" fmla="*/ 5092933 w 5280792"/>
              <a:gd name="connsiteY1" fmla="*/ 0 h 4225466"/>
              <a:gd name="connsiteX2" fmla="*/ 0 w 5280792"/>
              <a:gd name="connsiteY2" fmla="*/ 1047390 h 4225466"/>
              <a:gd name="connsiteX0" fmla="*/ 5280788 w 5280792"/>
              <a:gd name="connsiteY0" fmla="*/ 1154372 h 5123246"/>
              <a:gd name="connsiteX1" fmla="*/ 5092933 w 5280792"/>
              <a:gd name="connsiteY1" fmla="*/ 897780 h 5123246"/>
              <a:gd name="connsiteX2" fmla="*/ 0 w 5280792"/>
              <a:gd name="connsiteY2" fmla="*/ 1945170 h 5123246"/>
              <a:gd name="connsiteX0" fmla="*/ 5092933 w 5092933"/>
              <a:gd name="connsiteY0" fmla="*/ 897780 h 5123246"/>
              <a:gd name="connsiteX1" fmla="*/ 0 w 5092933"/>
              <a:gd name="connsiteY1" fmla="*/ 1945170 h 5123246"/>
              <a:gd name="connsiteX0" fmla="*/ 5092933 w 5092933"/>
              <a:gd name="connsiteY0" fmla="*/ 0 h 4226289"/>
              <a:gd name="connsiteX1" fmla="*/ 0 w 5092933"/>
              <a:gd name="connsiteY1" fmla="*/ 1047390 h 4226289"/>
              <a:gd name="connsiteX0" fmla="*/ 5092933 w 5092933"/>
              <a:gd name="connsiteY0" fmla="*/ 0 h 4226289"/>
              <a:gd name="connsiteX1" fmla="*/ 0 w 5092933"/>
              <a:gd name="connsiteY1" fmla="*/ 1047390 h 4226289"/>
              <a:gd name="connsiteX0" fmla="*/ 5092933 w 5092933"/>
              <a:gd name="connsiteY0" fmla="*/ 0 h 4226289"/>
              <a:gd name="connsiteX1" fmla="*/ 0 w 5092933"/>
              <a:gd name="connsiteY1" fmla="*/ 1047390 h 4226289"/>
              <a:gd name="connsiteX0" fmla="*/ 5092933 w 5092933"/>
              <a:gd name="connsiteY0" fmla="*/ 0 h 4226289"/>
              <a:gd name="connsiteX1" fmla="*/ 0 w 5092933"/>
              <a:gd name="connsiteY1" fmla="*/ 1047390 h 4226289"/>
              <a:gd name="connsiteX0" fmla="*/ 5092933 w 5092933"/>
              <a:gd name="connsiteY0" fmla="*/ 0 h 4574178"/>
              <a:gd name="connsiteX1" fmla="*/ 0 w 5092933"/>
              <a:gd name="connsiteY1" fmla="*/ 1047390 h 4574178"/>
              <a:gd name="connsiteX0" fmla="*/ 5092933 w 5092933"/>
              <a:gd name="connsiteY0" fmla="*/ 0 h 4931065"/>
              <a:gd name="connsiteX1" fmla="*/ 0 w 5092933"/>
              <a:gd name="connsiteY1" fmla="*/ 1047390 h 4931065"/>
              <a:gd name="connsiteX0" fmla="*/ 5092933 w 5092933"/>
              <a:gd name="connsiteY0" fmla="*/ 0 h 4583176"/>
              <a:gd name="connsiteX1" fmla="*/ 0 w 5092933"/>
              <a:gd name="connsiteY1" fmla="*/ 1047390 h 4583176"/>
              <a:gd name="connsiteX0" fmla="*/ 5092933 w 5092933"/>
              <a:gd name="connsiteY0" fmla="*/ 0 h 4583176"/>
              <a:gd name="connsiteX1" fmla="*/ 0 w 5092933"/>
              <a:gd name="connsiteY1" fmla="*/ 1047390 h 4583176"/>
              <a:gd name="connsiteX0" fmla="*/ 5354743 w 5354745"/>
              <a:gd name="connsiteY0" fmla="*/ 9 h 3682077"/>
              <a:gd name="connsiteX1" fmla="*/ 0 w 5354745"/>
              <a:gd name="connsiteY1" fmla="*/ 1253377 h 3682077"/>
              <a:gd name="connsiteX0" fmla="*/ 5354743 w 5354745"/>
              <a:gd name="connsiteY0" fmla="*/ 9 h 4271812"/>
              <a:gd name="connsiteX1" fmla="*/ 0 w 5354745"/>
              <a:gd name="connsiteY1" fmla="*/ 1253377 h 4271812"/>
              <a:gd name="connsiteX0" fmla="*/ 5354743 w 5354745"/>
              <a:gd name="connsiteY0" fmla="*/ 9 h 4614902"/>
              <a:gd name="connsiteX1" fmla="*/ 0 w 5354745"/>
              <a:gd name="connsiteY1" fmla="*/ 1253377 h 4614902"/>
              <a:gd name="connsiteX0" fmla="*/ 5539979 w 5539981"/>
              <a:gd name="connsiteY0" fmla="*/ 9 h 4590274"/>
              <a:gd name="connsiteX1" fmla="*/ 5 w 5539981"/>
              <a:gd name="connsiteY1" fmla="*/ 1206525 h 4590274"/>
              <a:gd name="connsiteX0" fmla="*/ 5539979 w 5539981"/>
              <a:gd name="connsiteY0" fmla="*/ 9 h 4725644"/>
              <a:gd name="connsiteX1" fmla="*/ 5 w 5539981"/>
              <a:gd name="connsiteY1" fmla="*/ 1206525 h 4725644"/>
              <a:gd name="connsiteX0" fmla="*/ 5539979 w 5539981"/>
              <a:gd name="connsiteY0" fmla="*/ 9 h 4745240"/>
              <a:gd name="connsiteX1" fmla="*/ 5 w 5539981"/>
              <a:gd name="connsiteY1" fmla="*/ 1206525 h 4745240"/>
              <a:gd name="connsiteX0" fmla="*/ 5598884 w 5598886"/>
              <a:gd name="connsiteY0" fmla="*/ 9 h 4625100"/>
              <a:gd name="connsiteX1" fmla="*/ -7 w 5598886"/>
              <a:gd name="connsiteY1" fmla="*/ 977681 h 4625100"/>
              <a:gd name="connsiteX0" fmla="*/ 5598884 w 5598886"/>
              <a:gd name="connsiteY0" fmla="*/ 9 h 4848650"/>
              <a:gd name="connsiteX1" fmla="*/ -7 w 5598886"/>
              <a:gd name="connsiteY1" fmla="*/ 977681 h 4848650"/>
              <a:gd name="connsiteX0" fmla="*/ 5598884 w 5598886"/>
              <a:gd name="connsiteY0" fmla="*/ 9 h 4798994"/>
              <a:gd name="connsiteX1" fmla="*/ -7 w 5598886"/>
              <a:gd name="connsiteY1" fmla="*/ 977681 h 4798994"/>
              <a:gd name="connsiteX0" fmla="*/ 5598884 w 5598886"/>
              <a:gd name="connsiteY0" fmla="*/ 9 h 4898638"/>
              <a:gd name="connsiteX1" fmla="*/ -7 w 5598886"/>
              <a:gd name="connsiteY1" fmla="*/ 977681 h 489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8886" h="4898638">
                <a:moveTo>
                  <a:pt x="5598884" y="9"/>
                </a:moveTo>
                <a:cubicBezTo>
                  <a:pt x="4701089" y="6514614"/>
                  <a:pt x="1467470" y="6212778"/>
                  <a:pt x="-7" y="977681"/>
                </a:cubicBezTo>
              </a:path>
            </a:pathLst>
          </a:custGeom>
          <a:ln w="12700">
            <a:solidFill>
              <a:schemeClr val="tx1"/>
            </a:solidFill>
            <a:prstDash val="solid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 стрелкой 107"/>
          <p:cNvCxnSpPr/>
          <p:nvPr/>
        </p:nvCxnSpPr>
        <p:spPr>
          <a:xfrm rot="10800000">
            <a:off x="5272338" y="1624261"/>
            <a:ext cx="3338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Группа 110"/>
          <p:cNvGrpSpPr/>
          <p:nvPr/>
        </p:nvGrpSpPr>
        <p:grpSpPr>
          <a:xfrm>
            <a:off x="4570879" y="1919926"/>
            <a:ext cx="828300" cy="542708"/>
            <a:chOff x="5658496" y="2488716"/>
            <a:chExt cx="1289720" cy="845034"/>
          </a:xfrm>
        </p:grpSpPr>
        <p:cxnSp>
          <p:nvCxnSpPr>
            <p:cNvPr id="113" name="Прямая со стрелкой 112"/>
            <p:cNvCxnSpPr/>
            <p:nvPr/>
          </p:nvCxnSpPr>
          <p:spPr>
            <a:xfrm flipH="1">
              <a:off x="5696697" y="2692694"/>
              <a:ext cx="1216260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 стрелкой 113"/>
            <p:cNvCxnSpPr/>
            <p:nvPr/>
          </p:nvCxnSpPr>
          <p:spPr>
            <a:xfrm rot="5400000" flipH="1">
              <a:off x="6358405" y="3177003"/>
              <a:ext cx="268336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 стрелкой 114"/>
            <p:cNvCxnSpPr/>
            <p:nvPr/>
          </p:nvCxnSpPr>
          <p:spPr>
            <a:xfrm rot="5400000" flipH="1">
              <a:off x="5981849" y="3177003"/>
              <a:ext cx="268336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 стрелкой 115"/>
            <p:cNvCxnSpPr/>
            <p:nvPr/>
          </p:nvCxnSpPr>
          <p:spPr>
            <a:xfrm rot="10800000" flipV="1">
              <a:off x="6490553" y="2819722"/>
              <a:ext cx="422693" cy="223046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16"/>
            <p:cNvCxnSpPr/>
            <p:nvPr/>
          </p:nvCxnSpPr>
          <p:spPr>
            <a:xfrm flipH="1">
              <a:off x="5658882" y="2488716"/>
              <a:ext cx="1289334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17"/>
            <p:cNvCxnSpPr/>
            <p:nvPr/>
          </p:nvCxnSpPr>
          <p:spPr>
            <a:xfrm flipH="1">
              <a:off x="6946775" y="2490081"/>
              <a:ext cx="219" cy="84302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 стрелкой 119"/>
            <p:cNvCxnSpPr/>
            <p:nvPr/>
          </p:nvCxnSpPr>
          <p:spPr>
            <a:xfrm flipH="1">
              <a:off x="5658496" y="2490081"/>
              <a:ext cx="219" cy="84302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 стрелкой 121"/>
            <p:cNvCxnSpPr/>
            <p:nvPr/>
          </p:nvCxnSpPr>
          <p:spPr>
            <a:xfrm flipH="1">
              <a:off x="5658882" y="3333750"/>
              <a:ext cx="1289334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 стрелкой 122"/>
            <p:cNvCxnSpPr/>
            <p:nvPr/>
          </p:nvCxnSpPr>
          <p:spPr>
            <a:xfrm rot="10800000" flipH="1" flipV="1">
              <a:off x="5695151" y="2819722"/>
              <a:ext cx="422693" cy="223046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148" descr="Светлый диагональный 2"/>
          <p:cNvSpPr>
            <a:spLocks/>
          </p:cNvSpPr>
          <p:nvPr/>
        </p:nvSpPr>
        <p:spPr bwMode="auto">
          <a:xfrm flipH="1">
            <a:off x="1070201" y="1235468"/>
            <a:ext cx="1528124" cy="1201024"/>
          </a:xfrm>
          <a:custGeom>
            <a:avLst/>
            <a:gdLst>
              <a:gd name="T0" fmla="*/ 66 w 400"/>
              <a:gd name="T1" fmla="*/ 50 h 371"/>
              <a:gd name="T2" fmla="*/ 99 w 400"/>
              <a:gd name="T3" fmla="*/ 26 h 371"/>
              <a:gd name="T4" fmla="*/ 155 w 400"/>
              <a:gd name="T5" fmla="*/ 22 h 371"/>
              <a:gd name="T6" fmla="*/ 221 w 400"/>
              <a:gd name="T7" fmla="*/ 3 h 371"/>
              <a:gd name="T8" fmla="*/ 240 w 400"/>
              <a:gd name="T9" fmla="*/ 40 h 371"/>
              <a:gd name="T10" fmla="*/ 301 w 400"/>
              <a:gd name="T11" fmla="*/ 31 h 371"/>
              <a:gd name="T12" fmla="*/ 338 w 400"/>
              <a:gd name="T13" fmla="*/ 92 h 371"/>
              <a:gd name="T14" fmla="*/ 395 w 400"/>
              <a:gd name="T15" fmla="*/ 120 h 371"/>
              <a:gd name="T16" fmla="*/ 366 w 400"/>
              <a:gd name="T17" fmla="*/ 186 h 371"/>
              <a:gd name="T18" fmla="*/ 390 w 400"/>
              <a:gd name="T19" fmla="*/ 242 h 371"/>
              <a:gd name="T20" fmla="*/ 343 w 400"/>
              <a:gd name="T21" fmla="*/ 268 h 371"/>
              <a:gd name="T22" fmla="*/ 338 w 400"/>
              <a:gd name="T23" fmla="*/ 322 h 371"/>
              <a:gd name="T24" fmla="*/ 303 w 400"/>
              <a:gd name="T25" fmla="*/ 357 h 371"/>
              <a:gd name="T26" fmla="*/ 263 w 400"/>
              <a:gd name="T27" fmla="*/ 341 h 371"/>
              <a:gd name="T28" fmla="*/ 221 w 400"/>
              <a:gd name="T29" fmla="*/ 369 h 371"/>
              <a:gd name="T30" fmla="*/ 179 w 400"/>
              <a:gd name="T31" fmla="*/ 355 h 371"/>
              <a:gd name="T32" fmla="*/ 127 w 400"/>
              <a:gd name="T33" fmla="*/ 359 h 371"/>
              <a:gd name="T34" fmla="*/ 108 w 400"/>
              <a:gd name="T35" fmla="*/ 317 h 371"/>
              <a:gd name="T36" fmla="*/ 47 w 400"/>
              <a:gd name="T37" fmla="*/ 312 h 371"/>
              <a:gd name="T38" fmla="*/ 33 w 400"/>
              <a:gd name="T39" fmla="*/ 270 h 371"/>
              <a:gd name="T40" fmla="*/ 1 w 400"/>
              <a:gd name="T41" fmla="*/ 233 h 371"/>
              <a:gd name="T42" fmla="*/ 24 w 400"/>
              <a:gd name="T43" fmla="*/ 186 h 371"/>
              <a:gd name="T44" fmla="*/ 24 w 400"/>
              <a:gd name="T45" fmla="*/ 130 h 371"/>
              <a:gd name="T46" fmla="*/ 61 w 400"/>
              <a:gd name="T47" fmla="*/ 101 h 371"/>
              <a:gd name="T48" fmla="*/ 66 w 400"/>
              <a:gd name="T49" fmla="*/ 50 h 371"/>
              <a:gd name="connsiteX0" fmla="*/ 66 w 394"/>
              <a:gd name="connsiteY0" fmla="*/ 50 h 371"/>
              <a:gd name="connsiteX1" fmla="*/ 99 w 394"/>
              <a:gd name="connsiteY1" fmla="*/ 26 h 371"/>
              <a:gd name="connsiteX2" fmla="*/ 155 w 394"/>
              <a:gd name="connsiteY2" fmla="*/ 22 h 371"/>
              <a:gd name="connsiteX3" fmla="*/ 221 w 394"/>
              <a:gd name="connsiteY3" fmla="*/ 3 h 371"/>
              <a:gd name="connsiteX4" fmla="*/ 240 w 394"/>
              <a:gd name="connsiteY4" fmla="*/ 40 h 371"/>
              <a:gd name="connsiteX5" fmla="*/ 301 w 394"/>
              <a:gd name="connsiteY5" fmla="*/ 31 h 371"/>
              <a:gd name="connsiteX6" fmla="*/ 338 w 394"/>
              <a:gd name="connsiteY6" fmla="*/ 92 h 371"/>
              <a:gd name="connsiteX7" fmla="*/ 378 w 394"/>
              <a:gd name="connsiteY7" fmla="*/ 120 h 371"/>
              <a:gd name="connsiteX8" fmla="*/ 366 w 394"/>
              <a:gd name="connsiteY8" fmla="*/ 186 h 371"/>
              <a:gd name="connsiteX9" fmla="*/ 390 w 394"/>
              <a:gd name="connsiteY9" fmla="*/ 242 h 371"/>
              <a:gd name="connsiteX10" fmla="*/ 343 w 394"/>
              <a:gd name="connsiteY10" fmla="*/ 268 h 371"/>
              <a:gd name="connsiteX11" fmla="*/ 338 w 394"/>
              <a:gd name="connsiteY11" fmla="*/ 322 h 371"/>
              <a:gd name="connsiteX12" fmla="*/ 303 w 394"/>
              <a:gd name="connsiteY12" fmla="*/ 357 h 371"/>
              <a:gd name="connsiteX13" fmla="*/ 263 w 394"/>
              <a:gd name="connsiteY13" fmla="*/ 341 h 371"/>
              <a:gd name="connsiteX14" fmla="*/ 221 w 394"/>
              <a:gd name="connsiteY14" fmla="*/ 369 h 371"/>
              <a:gd name="connsiteX15" fmla="*/ 179 w 394"/>
              <a:gd name="connsiteY15" fmla="*/ 355 h 371"/>
              <a:gd name="connsiteX16" fmla="*/ 127 w 394"/>
              <a:gd name="connsiteY16" fmla="*/ 359 h 371"/>
              <a:gd name="connsiteX17" fmla="*/ 108 w 394"/>
              <a:gd name="connsiteY17" fmla="*/ 317 h 371"/>
              <a:gd name="connsiteX18" fmla="*/ 47 w 394"/>
              <a:gd name="connsiteY18" fmla="*/ 312 h 371"/>
              <a:gd name="connsiteX19" fmla="*/ 33 w 394"/>
              <a:gd name="connsiteY19" fmla="*/ 270 h 371"/>
              <a:gd name="connsiteX20" fmla="*/ 1 w 394"/>
              <a:gd name="connsiteY20" fmla="*/ 233 h 371"/>
              <a:gd name="connsiteX21" fmla="*/ 24 w 394"/>
              <a:gd name="connsiteY21" fmla="*/ 186 h 371"/>
              <a:gd name="connsiteX22" fmla="*/ 24 w 394"/>
              <a:gd name="connsiteY22" fmla="*/ 130 h 371"/>
              <a:gd name="connsiteX23" fmla="*/ 61 w 394"/>
              <a:gd name="connsiteY23" fmla="*/ 101 h 371"/>
              <a:gd name="connsiteX24" fmla="*/ 66 w 394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21 w 383"/>
              <a:gd name="connsiteY3" fmla="*/ 3 h 371"/>
              <a:gd name="connsiteX4" fmla="*/ 240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108 w 383"/>
              <a:gd name="connsiteY17" fmla="*/ 317 h 371"/>
              <a:gd name="connsiteX18" fmla="*/ 47 w 383"/>
              <a:gd name="connsiteY18" fmla="*/ 312 h 371"/>
              <a:gd name="connsiteX19" fmla="*/ 33 w 383"/>
              <a:gd name="connsiteY19" fmla="*/ 270 h 371"/>
              <a:gd name="connsiteX20" fmla="*/ 1 w 383"/>
              <a:gd name="connsiteY20" fmla="*/ 233 h 371"/>
              <a:gd name="connsiteX21" fmla="*/ 24 w 383"/>
              <a:gd name="connsiteY21" fmla="*/ 186 h 371"/>
              <a:gd name="connsiteX22" fmla="*/ 24 w 383"/>
              <a:gd name="connsiteY22" fmla="*/ 130 h 371"/>
              <a:gd name="connsiteX23" fmla="*/ 61 w 383"/>
              <a:gd name="connsiteY23" fmla="*/ 101 h 371"/>
              <a:gd name="connsiteX24" fmla="*/ 66 w 383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0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108 w 383"/>
              <a:gd name="connsiteY17" fmla="*/ 317 h 371"/>
              <a:gd name="connsiteX18" fmla="*/ 47 w 383"/>
              <a:gd name="connsiteY18" fmla="*/ 312 h 371"/>
              <a:gd name="connsiteX19" fmla="*/ 33 w 383"/>
              <a:gd name="connsiteY19" fmla="*/ 270 h 371"/>
              <a:gd name="connsiteX20" fmla="*/ 1 w 383"/>
              <a:gd name="connsiteY20" fmla="*/ 233 h 371"/>
              <a:gd name="connsiteX21" fmla="*/ 24 w 383"/>
              <a:gd name="connsiteY21" fmla="*/ 186 h 371"/>
              <a:gd name="connsiteX22" fmla="*/ 24 w 383"/>
              <a:gd name="connsiteY22" fmla="*/ 130 h 371"/>
              <a:gd name="connsiteX23" fmla="*/ 61 w 383"/>
              <a:gd name="connsiteY23" fmla="*/ 101 h 371"/>
              <a:gd name="connsiteX24" fmla="*/ 66 w 383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9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108 w 383"/>
              <a:gd name="connsiteY17" fmla="*/ 317 h 371"/>
              <a:gd name="connsiteX18" fmla="*/ 47 w 383"/>
              <a:gd name="connsiteY18" fmla="*/ 312 h 371"/>
              <a:gd name="connsiteX19" fmla="*/ 33 w 383"/>
              <a:gd name="connsiteY19" fmla="*/ 270 h 371"/>
              <a:gd name="connsiteX20" fmla="*/ 1 w 383"/>
              <a:gd name="connsiteY20" fmla="*/ 233 h 371"/>
              <a:gd name="connsiteX21" fmla="*/ 24 w 383"/>
              <a:gd name="connsiteY21" fmla="*/ 186 h 371"/>
              <a:gd name="connsiteX22" fmla="*/ 24 w 383"/>
              <a:gd name="connsiteY22" fmla="*/ 130 h 371"/>
              <a:gd name="connsiteX23" fmla="*/ 61 w 383"/>
              <a:gd name="connsiteY23" fmla="*/ 101 h 371"/>
              <a:gd name="connsiteX24" fmla="*/ 66 w 383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9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47 w 383"/>
              <a:gd name="connsiteY17" fmla="*/ 312 h 371"/>
              <a:gd name="connsiteX18" fmla="*/ 33 w 383"/>
              <a:gd name="connsiteY18" fmla="*/ 270 h 371"/>
              <a:gd name="connsiteX19" fmla="*/ 1 w 383"/>
              <a:gd name="connsiteY19" fmla="*/ 233 h 371"/>
              <a:gd name="connsiteX20" fmla="*/ 24 w 383"/>
              <a:gd name="connsiteY20" fmla="*/ 186 h 371"/>
              <a:gd name="connsiteX21" fmla="*/ 24 w 383"/>
              <a:gd name="connsiteY21" fmla="*/ 130 h 371"/>
              <a:gd name="connsiteX22" fmla="*/ 61 w 383"/>
              <a:gd name="connsiteY22" fmla="*/ 101 h 371"/>
              <a:gd name="connsiteX23" fmla="*/ 66 w 383"/>
              <a:gd name="connsiteY23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9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69 w 383"/>
              <a:gd name="connsiteY17" fmla="*/ 328 h 371"/>
              <a:gd name="connsiteX18" fmla="*/ 33 w 383"/>
              <a:gd name="connsiteY18" fmla="*/ 270 h 371"/>
              <a:gd name="connsiteX19" fmla="*/ 1 w 383"/>
              <a:gd name="connsiteY19" fmla="*/ 233 h 371"/>
              <a:gd name="connsiteX20" fmla="*/ 24 w 383"/>
              <a:gd name="connsiteY20" fmla="*/ 186 h 371"/>
              <a:gd name="connsiteX21" fmla="*/ 24 w 383"/>
              <a:gd name="connsiteY21" fmla="*/ 130 h 371"/>
              <a:gd name="connsiteX22" fmla="*/ 61 w 383"/>
              <a:gd name="connsiteY22" fmla="*/ 101 h 371"/>
              <a:gd name="connsiteX23" fmla="*/ 66 w 383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35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41 w 372"/>
              <a:gd name="connsiteY10" fmla="*/ 284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35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69"/>
              <a:gd name="connsiteX1" fmla="*/ 88 w 372"/>
              <a:gd name="connsiteY1" fmla="*/ 26 h 369"/>
              <a:gd name="connsiteX2" fmla="*/ 144 w 372"/>
              <a:gd name="connsiteY2" fmla="*/ 22 h 369"/>
              <a:gd name="connsiteX3" fmla="*/ 189 w 372"/>
              <a:gd name="connsiteY3" fmla="*/ 3 h 369"/>
              <a:gd name="connsiteX4" fmla="*/ 238 w 372"/>
              <a:gd name="connsiteY4" fmla="*/ 40 h 369"/>
              <a:gd name="connsiteX5" fmla="*/ 290 w 372"/>
              <a:gd name="connsiteY5" fmla="*/ 31 h 369"/>
              <a:gd name="connsiteX6" fmla="*/ 327 w 372"/>
              <a:gd name="connsiteY6" fmla="*/ 92 h 369"/>
              <a:gd name="connsiteX7" fmla="*/ 367 w 372"/>
              <a:gd name="connsiteY7" fmla="*/ 120 h 369"/>
              <a:gd name="connsiteX8" fmla="*/ 355 w 372"/>
              <a:gd name="connsiteY8" fmla="*/ 186 h 369"/>
              <a:gd name="connsiteX9" fmla="*/ 364 w 372"/>
              <a:gd name="connsiteY9" fmla="*/ 242 h 369"/>
              <a:gd name="connsiteX10" fmla="*/ 341 w 372"/>
              <a:gd name="connsiteY10" fmla="*/ 284 h 369"/>
              <a:gd name="connsiteX11" fmla="*/ 327 w 372"/>
              <a:gd name="connsiteY11" fmla="*/ 322 h 369"/>
              <a:gd name="connsiteX12" fmla="*/ 292 w 372"/>
              <a:gd name="connsiteY12" fmla="*/ 357 h 369"/>
              <a:gd name="connsiteX13" fmla="*/ 251 w 372"/>
              <a:gd name="connsiteY13" fmla="*/ 357 h 369"/>
              <a:gd name="connsiteX14" fmla="*/ 210 w 372"/>
              <a:gd name="connsiteY14" fmla="*/ 369 h 369"/>
              <a:gd name="connsiteX15" fmla="*/ 168 w 372"/>
              <a:gd name="connsiteY15" fmla="*/ 355 h 369"/>
              <a:gd name="connsiteX16" fmla="*/ 116 w 372"/>
              <a:gd name="connsiteY16" fmla="*/ 359 h 369"/>
              <a:gd name="connsiteX17" fmla="*/ 58 w 372"/>
              <a:gd name="connsiteY17" fmla="*/ 328 h 369"/>
              <a:gd name="connsiteX18" fmla="*/ 22 w 372"/>
              <a:gd name="connsiteY18" fmla="*/ 270 h 369"/>
              <a:gd name="connsiteX19" fmla="*/ 1 w 372"/>
              <a:gd name="connsiteY19" fmla="*/ 233 h 369"/>
              <a:gd name="connsiteX20" fmla="*/ 13 w 372"/>
              <a:gd name="connsiteY20" fmla="*/ 186 h 369"/>
              <a:gd name="connsiteX21" fmla="*/ 13 w 372"/>
              <a:gd name="connsiteY21" fmla="*/ 130 h 369"/>
              <a:gd name="connsiteX22" fmla="*/ 35 w 372"/>
              <a:gd name="connsiteY22" fmla="*/ 101 h 369"/>
              <a:gd name="connsiteX23" fmla="*/ 55 w 372"/>
              <a:gd name="connsiteY23" fmla="*/ 50 h 369"/>
              <a:gd name="connsiteX0" fmla="*/ 55 w 370"/>
              <a:gd name="connsiteY0" fmla="*/ 50 h 369"/>
              <a:gd name="connsiteX1" fmla="*/ 88 w 370"/>
              <a:gd name="connsiteY1" fmla="*/ 26 h 369"/>
              <a:gd name="connsiteX2" fmla="*/ 144 w 370"/>
              <a:gd name="connsiteY2" fmla="*/ 22 h 369"/>
              <a:gd name="connsiteX3" fmla="*/ 189 w 370"/>
              <a:gd name="connsiteY3" fmla="*/ 3 h 369"/>
              <a:gd name="connsiteX4" fmla="*/ 238 w 370"/>
              <a:gd name="connsiteY4" fmla="*/ 40 h 369"/>
              <a:gd name="connsiteX5" fmla="*/ 290 w 370"/>
              <a:gd name="connsiteY5" fmla="*/ 31 h 369"/>
              <a:gd name="connsiteX6" fmla="*/ 335 w 370"/>
              <a:gd name="connsiteY6" fmla="*/ 92 h 369"/>
              <a:gd name="connsiteX7" fmla="*/ 367 w 370"/>
              <a:gd name="connsiteY7" fmla="*/ 120 h 369"/>
              <a:gd name="connsiteX8" fmla="*/ 355 w 370"/>
              <a:gd name="connsiteY8" fmla="*/ 186 h 369"/>
              <a:gd name="connsiteX9" fmla="*/ 364 w 370"/>
              <a:gd name="connsiteY9" fmla="*/ 242 h 369"/>
              <a:gd name="connsiteX10" fmla="*/ 341 w 370"/>
              <a:gd name="connsiteY10" fmla="*/ 284 h 369"/>
              <a:gd name="connsiteX11" fmla="*/ 327 w 370"/>
              <a:gd name="connsiteY11" fmla="*/ 322 h 369"/>
              <a:gd name="connsiteX12" fmla="*/ 292 w 370"/>
              <a:gd name="connsiteY12" fmla="*/ 357 h 369"/>
              <a:gd name="connsiteX13" fmla="*/ 251 w 370"/>
              <a:gd name="connsiteY13" fmla="*/ 357 h 369"/>
              <a:gd name="connsiteX14" fmla="*/ 210 w 370"/>
              <a:gd name="connsiteY14" fmla="*/ 369 h 369"/>
              <a:gd name="connsiteX15" fmla="*/ 168 w 370"/>
              <a:gd name="connsiteY15" fmla="*/ 355 h 369"/>
              <a:gd name="connsiteX16" fmla="*/ 116 w 370"/>
              <a:gd name="connsiteY16" fmla="*/ 359 h 369"/>
              <a:gd name="connsiteX17" fmla="*/ 58 w 370"/>
              <a:gd name="connsiteY17" fmla="*/ 328 h 369"/>
              <a:gd name="connsiteX18" fmla="*/ 22 w 370"/>
              <a:gd name="connsiteY18" fmla="*/ 270 h 369"/>
              <a:gd name="connsiteX19" fmla="*/ 1 w 370"/>
              <a:gd name="connsiteY19" fmla="*/ 233 h 369"/>
              <a:gd name="connsiteX20" fmla="*/ 13 w 370"/>
              <a:gd name="connsiteY20" fmla="*/ 186 h 369"/>
              <a:gd name="connsiteX21" fmla="*/ 13 w 370"/>
              <a:gd name="connsiteY21" fmla="*/ 130 h 369"/>
              <a:gd name="connsiteX22" fmla="*/ 35 w 370"/>
              <a:gd name="connsiteY22" fmla="*/ 101 h 369"/>
              <a:gd name="connsiteX23" fmla="*/ 55 w 370"/>
              <a:gd name="connsiteY23" fmla="*/ 50 h 369"/>
              <a:gd name="connsiteX0" fmla="*/ 55 w 371"/>
              <a:gd name="connsiteY0" fmla="*/ 50 h 369"/>
              <a:gd name="connsiteX1" fmla="*/ 88 w 371"/>
              <a:gd name="connsiteY1" fmla="*/ 26 h 369"/>
              <a:gd name="connsiteX2" fmla="*/ 144 w 371"/>
              <a:gd name="connsiteY2" fmla="*/ 22 h 369"/>
              <a:gd name="connsiteX3" fmla="*/ 189 w 371"/>
              <a:gd name="connsiteY3" fmla="*/ 3 h 369"/>
              <a:gd name="connsiteX4" fmla="*/ 238 w 371"/>
              <a:gd name="connsiteY4" fmla="*/ 40 h 369"/>
              <a:gd name="connsiteX5" fmla="*/ 290 w 371"/>
              <a:gd name="connsiteY5" fmla="*/ 31 h 369"/>
              <a:gd name="connsiteX6" fmla="*/ 335 w 371"/>
              <a:gd name="connsiteY6" fmla="*/ 92 h 369"/>
              <a:gd name="connsiteX7" fmla="*/ 367 w 371"/>
              <a:gd name="connsiteY7" fmla="*/ 120 h 369"/>
              <a:gd name="connsiteX8" fmla="*/ 362 w 371"/>
              <a:gd name="connsiteY8" fmla="*/ 186 h 369"/>
              <a:gd name="connsiteX9" fmla="*/ 364 w 371"/>
              <a:gd name="connsiteY9" fmla="*/ 242 h 369"/>
              <a:gd name="connsiteX10" fmla="*/ 341 w 371"/>
              <a:gd name="connsiteY10" fmla="*/ 284 h 369"/>
              <a:gd name="connsiteX11" fmla="*/ 327 w 371"/>
              <a:gd name="connsiteY11" fmla="*/ 322 h 369"/>
              <a:gd name="connsiteX12" fmla="*/ 292 w 371"/>
              <a:gd name="connsiteY12" fmla="*/ 357 h 369"/>
              <a:gd name="connsiteX13" fmla="*/ 251 w 371"/>
              <a:gd name="connsiteY13" fmla="*/ 357 h 369"/>
              <a:gd name="connsiteX14" fmla="*/ 210 w 371"/>
              <a:gd name="connsiteY14" fmla="*/ 369 h 369"/>
              <a:gd name="connsiteX15" fmla="*/ 168 w 371"/>
              <a:gd name="connsiteY15" fmla="*/ 355 h 369"/>
              <a:gd name="connsiteX16" fmla="*/ 116 w 371"/>
              <a:gd name="connsiteY16" fmla="*/ 359 h 369"/>
              <a:gd name="connsiteX17" fmla="*/ 58 w 371"/>
              <a:gd name="connsiteY17" fmla="*/ 328 h 369"/>
              <a:gd name="connsiteX18" fmla="*/ 22 w 371"/>
              <a:gd name="connsiteY18" fmla="*/ 270 h 369"/>
              <a:gd name="connsiteX19" fmla="*/ 1 w 371"/>
              <a:gd name="connsiteY19" fmla="*/ 233 h 369"/>
              <a:gd name="connsiteX20" fmla="*/ 13 w 371"/>
              <a:gd name="connsiteY20" fmla="*/ 186 h 369"/>
              <a:gd name="connsiteX21" fmla="*/ 13 w 371"/>
              <a:gd name="connsiteY21" fmla="*/ 130 h 369"/>
              <a:gd name="connsiteX22" fmla="*/ 35 w 371"/>
              <a:gd name="connsiteY22" fmla="*/ 101 h 369"/>
              <a:gd name="connsiteX23" fmla="*/ 55 w 371"/>
              <a:gd name="connsiteY23" fmla="*/ 50 h 369"/>
              <a:gd name="connsiteX0" fmla="*/ 55 w 368"/>
              <a:gd name="connsiteY0" fmla="*/ 50 h 369"/>
              <a:gd name="connsiteX1" fmla="*/ 88 w 368"/>
              <a:gd name="connsiteY1" fmla="*/ 26 h 369"/>
              <a:gd name="connsiteX2" fmla="*/ 144 w 368"/>
              <a:gd name="connsiteY2" fmla="*/ 22 h 369"/>
              <a:gd name="connsiteX3" fmla="*/ 189 w 368"/>
              <a:gd name="connsiteY3" fmla="*/ 3 h 369"/>
              <a:gd name="connsiteX4" fmla="*/ 238 w 368"/>
              <a:gd name="connsiteY4" fmla="*/ 40 h 369"/>
              <a:gd name="connsiteX5" fmla="*/ 290 w 368"/>
              <a:gd name="connsiteY5" fmla="*/ 31 h 369"/>
              <a:gd name="connsiteX6" fmla="*/ 335 w 368"/>
              <a:gd name="connsiteY6" fmla="*/ 92 h 369"/>
              <a:gd name="connsiteX7" fmla="*/ 359 w 368"/>
              <a:gd name="connsiteY7" fmla="*/ 120 h 369"/>
              <a:gd name="connsiteX8" fmla="*/ 362 w 368"/>
              <a:gd name="connsiteY8" fmla="*/ 186 h 369"/>
              <a:gd name="connsiteX9" fmla="*/ 364 w 368"/>
              <a:gd name="connsiteY9" fmla="*/ 242 h 369"/>
              <a:gd name="connsiteX10" fmla="*/ 341 w 368"/>
              <a:gd name="connsiteY10" fmla="*/ 284 h 369"/>
              <a:gd name="connsiteX11" fmla="*/ 327 w 368"/>
              <a:gd name="connsiteY11" fmla="*/ 322 h 369"/>
              <a:gd name="connsiteX12" fmla="*/ 292 w 368"/>
              <a:gd name="connsiteY12" fmla="*/ 357 h 369"/>
              <a:gd name="connsiteX13" fmla="*/ 251 w 368"/>
              <a:gd name="connsiteY13" fmla="*/ 357 h 369"/>
              <a:gd name="connsiteX14" fmla="*/ 210 w 368"/>
              <a:gd name="connsiteY14" fmla="*/ 369 h 369"/>
              <a:gd name="connsiteX15" fmla="*/ 168 w 368"/>
              <a:gd name="connsiteY15" fmla="*/ 355 h 369"/>
              <a:gd name="connsiteX16" fmla="*/ 116 w 368"/>
              <a:gd name="connsiteY16" fmla="*/ 359 h 369"/>
              <a:gd name="connsiteX17" fmla="*/ 58 w 368"/>
              <a:gd name="connsiteY17" fmla="*/ 328 h 369"/>
              <a:gd name="connsiteX18" fmla="*/ 22 w 368"/>
              <a:gd name="connsiteY18" fmla="*/ 270 h 369"/>
              <a:gd name="connsiteX19" fmla="*/ 1 w 368"/>
              <a:gd name="connsiteY19" fmla="*/ 233 h 369"/>
              <a:gd name="connsiteX20" fmla="*/ 13 w 368"/>
              <a:gd name="connsiteY20" fmla="*/ 186 h 369"/>
              <a:gd name="connsiteX21" fmla="*/ 13 w 368"/>
              <a:gd name="connsiteY21" fmla="*/ 130 h 369"/>
              <a:gd name="connsiteX22" fmla="*/ 35 w 368"/>
              <a:gd name="connsiteY22" fmla="*/ 101 h 369"/>
              <a:gd name="connsiteX23" fmla="*/ 55 w 368"/>
              <a:gd name="connsiteY23" fmla="*/ 50 h 369"/>
              <a:gd name="connsiteX0" fmla="*/ 55 w 368"/>
              <a:gd name="connsiteY0" fmla="*/ 48 h 367"/>
              <a:gd name="connsiteX1" fmla="*/ 88 w 368"/>
              <a:gd name="connsiteY1" fmla="*/ 24 h 367"/>
              <a:gd name="connsiteX2" fmla="*/ 144 w 368"/>
              <a:gd name="connsiteY2" fmla="*/ 20 h 367"/>
              <a:gd name="connsiteX3" fmla="*/ 189 w 368"/>
              <a:gd name="connsiteY3" fmla="*/ 1 h 367"/>
              <a:gd name="connsiteX4" fmla="*/ 241 w 368"/>
              <a:gd name="connsiteY4" fmla="*/ 26 h 367"/>
              <a:gd name="connsiteX5" fmla="*/ 290 w 368"/>
              <a:gd name="connsiteY5" fmla="*/ 29 h 367"/>
              <a:gd name="connsiteX6" fmla="*/ 335 w 368"/>
              <a:gd name="connsiteY6" fmla="*/ 90 h 367"/>
              <a:gd name="connsiteX7" fmla="*/ 359 w 368"/>
              <a:gd name="connsiteY7" fmla="*/ 118 h 367"/>
              <a:gd name="connsiteX8" fmla="*/ 362 w 368"/>
              <a:gd name="connsiteY8" fmla="*/ 184 h 367"/>
              <a:gd name="connsiteX9" fmla="*/ 364 w 368"/>
              <a:gd name="connsiteY9" fmla="*/ 240 h 367"/>
              <a:gd name="connsiteX10" fmla="*/ 341 w 368"/>
              <a:gd name="connsiteY10" fmla="*/ 282 h 367"/>
              <a:gd name="connsiteX11" fmla="*/ 327 w 368"/>
              <a:gd name="connsiteY11" fmla="*/ 320 h 367"/>
              <a:gd name="connsiteX12" fmla="*/ 292 w 368"/>
              <a:gd name="connsiteY12" fmla="*/ 355 h 367"/>
              <a:gd name="connsiteX13" fmla="*/ 251 w 368"/>
              <a:gd name="connsiteY13" fmla="*/ 355 h 367"/>
              <a:gd name="connsiteX14" fmla="*/ 210 w 368"/>
              <a:gd name="connsiteY14" fmla="*/ 367 h 367"/>
              <a:gd name="connsiteX15" fmla="*/ 168 w 368"/>
              <a:gd name="connsiteY15" fmla="*/ 353 h 367"/>
              <a:gd name="connsiteX16" fmla="*/ 116 w 368"/>
              <a:gd name="connsiteY16" fmla="*/ 357 h 367"/>
              <a:gd name="connsiteX17" fmla="*/ 58 w 368"/>
              <a:gd name="connsiteY17" fmla="*/ 326 h 367"/>
              <a:gd name="connsiteX18" fmla="*/ 22 w 368"/>
              <a:gd name="connsiteY18" fmla="*/ 268 h 367"/>
              <a:gd name="connsiteX19" fmla="*/ 1 w 368"/>
              <a:gd name="connsiteY19" fmla="*/ 231 h 367"/>
              <a:gd name="connsiteX20" fmla="*/ 13 w 368"/>
              <a:gd name="connsiteY20" fmla="*/ 184 h 367"/>
              <a:gd name="connsiteX21" fmla="*/ 13 w 368"/>
              <a:gd name="connsiteY21" fmla="*/ 128 h 367"/>
              <a:gd name="connsiteX22" fmla="*/ 35 w 368"/>
              <a:gd name="connsiteY22" fmla="*/ 99 h 367"/>
              <a:gd name="connsiteX23" fmla="*/ 55 w 368"/>
              <a:gd name="connsiteY23" fmla="*/ 48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" h="367">
                <a:moveTo>
                  <a:pt x="55" y="48"/>
                </a:moveTo>
                <a:cubicBezTo>
                  <a:pt x="65" y="39"/>
                  <a:pt x="73" y="29"/>
                  <a:pt x="88" y="24"/>
                </a:cubicBezTo>
                <a:cubicBezTo>
                  <a:pt x="103" y="19"/>
                  <a:pt x="127" y="24"/>
                  <a:pt x="144" y="20"/>
                </a:cubicBezTo>
                <a:cubicBezTo>
                  <a:pt x="161" y="16"/>
                  <a:pt x="173" y="0"/>
                  <a:pt x="189" y="1"/>
                </a:cubicBezTo>
                <a:cubicBezTo>
                  <a:pt x="205" y="2"/>
                  <a:pt x="224" y="21"/>
                  <a:pt x="241" y="26"/>
                </a:cubicBezTo>
                <a:cubicBezTo>
                  <a:pt x="258" y="31"/>
                  <a:pt x="274" y="18"/>
                  <a:pt x="290" y="29"/>
                </a:cubicBezTo>
                <a:cubicBezTo>
                  <a:pt x="306" y="40"/>
                  <a:pt x="324" y="75"/>
                  <a:pt x="335" y="90"/>
                </a:cubicBezTo>
                <a:cubicBezTo>
                  <a:pt x="347" y="105"/>
                  <a:pt x="355" y="102"/>
                  <a:pt x="359" y="118"/>
                </a:cubicBezTo>
                <a:cubicBezTo>
                  <a:pt x="363" y="134"/>
                  <a:pt x="363" y="164"/>
                  <a:pt x="362" y="184"/>
                </a:cubicBezTo>
                <a:cubicBezTo>
                  <a:pt x="362" y="204"/>
                  <a:pt x="368" y="224"/>
                  <a:pt x="364" y="240"/>
                </a:cubicBezTo>
                <a:cubicBezTo>
                  <a:pt x="361" y="256"/>
                  <a:pt x="347" y="269"/>
                  <a:pt x="341" y="282"/>
                </a:cubicBezTo>
                <a:cubicBezTo>
                  <a:pt x="335" y="295"/>
                  <a:pt x="335" y="308"/>
                  <a:pt x="327" y="320"/>
                </a:cubicBezTo>
                <a:cubicBezTo>
                  <a:pt x="319" y="332"/>
                  <a:pt x="305" y="349"/>
                  <a:pt x="292" y="355"/>
                </a:cubicBezTo>
                <a:cubicBezTo>
                  <a:pt x="279" y="361"/>
                  <a:pt x="265" y="353"/>
                  <a:pt x="251" y="355"/>
                </a:cubicBezTo>
                <a:cubicBezTo>
                  <a:pt x="237" y="357"/>
                  <a:pt x="224" y="367"/>
                  <a:pt x="210" y="367"/>
                </a:cubicBezTo>
                <a:cubicBezTo>
                  <a:pt x="196" y="367"/>
                  <a:pt x="184" y="355"/>
                  <a:pt x="168" y="353"/>
                </a:cubicBezTo>
                <a:cubicBezTo>
                  <a:pt x="152" y="351"/>
                  <a:pt x="134" y="361"/>
                  <a:pt x="116" y="357"/>
                </a:cubicBezTo>
                <a:cubicBezTo>
                  <a:pt x="98" y="353"/>
                  <a:pt x="96" y="331"/>
                  <a:pt x="58" y="326"/>
                </a:cubicBezTo>
                <a:cubicBezTo>
                  <a:pt x="23" y="313"/>
                  <a:pt x="31" y="284"/>
                  <a:pt x="22" y="268"/>
                </a:cubicBezTo>
                <a:cubicBezTo>
                  <a:pt x="13" y="252"/>
                  <a:pt x="2" y="245"/>
                  <a:pt x="1" y="231"/>
                </a:cubicBezTo>
                <a:cubicBezTo>
                  <a:pt x="0" y="217"/>
                  <a:pt x="11" y="201"/>
                  <a:pt x="13" y="184"/>
                </a:cubicBezTo>
                <a:cubicBezTo>
                  <a:pt x="15" y="167"/>
                  <a:pt x="9" y="142"/>
                  <a:pt x="13" y="128"/>
                </a:cubicBezTo>
                <a:cubicBezTo>
                  <a:pt x="17" y="114"/>
                  <a:pt x="28" y="112"/>
                  <a:pt x="35" y="99"/>
                </a:cubicBezTo>
                <a:cubicBezTo>
                  <a:pt x="42" y="86"/>
                  <a:pt x="39" y="70"/>
                  <a:pt x="55" y="48"/>
                </a:cubicBez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5" name="Группа 124"/>
          <p:cNvGrpSpPr/>
          <p:nvPr/>
        </p:nvGrpSpPr>
        <p:grpSpPr>
          <a:xfrm>
            <a:off x="1113412" y="2533365"/>
            <a:ext cx="1401984" cy="617920"/>
            <a:chOff x="5945404" y="2529800"/>
            <a:chExt cx="1429596" cy="630089"/>
          </a:xfrm>
        </p:grpSpPr>
        <p:sp>
          <p:nvSpPr>
            <p:cNvPr id="134" name="Полилиния 133"/>
            <p:cNvSpPr/>
            <p:nvPr/>
          </p:nvSpPr>
          <p:spPr>
            <a:xfrm>
              <a:off x="5945404" y="2529800"/>
              <a:ext cx="1429596" cy="208072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495574"/>
                <a:gd name="connsiteX1" fmla="*/ 1496060 w 3235960"/>
                <a:gd name="connsiteY1" fmla="*/ 494030 h 495574"/>
                <a:gd name="connsiteX2" fmla="*/ 3235960 w 3235960"/>
                <a:gd name="connsiteY2" fmla="*/ 0 h 495574"/>
                <a:gd name="connsiteX0" fmla="*/ 0 w 3235960"/>
                <a:gd name="connsiteY0" fmla="*/ 10160 h 494155"/>
                <a:gd name="connsiteX1" fmla="*/ 1496060 w 3235960"/>
                <a:gd name="connsiteY1" fmla="*/ 494030 h 494155"/>
                <a:gd name="connsiteX2" fmla="*/ 3235960 w 3235960"/>
                <a:gd name="connsiteY2" fmla="*/ 0 h 494155"/>
                <a:gd name="connsiteX0" fmla="*/ 0 w 3235960"/>
                <a:gd name="connsiteY0" fmla="*/ 10160 h 516989"/>
                <a:gd name="connsiteX1" fmla="*/ 1511300 w 3235960"/>
                <a:gd name="connsiteY1" fmla="*/ 516890 h 516989"/>
                <a:gd name="connsiteX2" fmla="*/ 3235960 w 3235960"/>
                <a:gd name="connsiteY2" fmla="*/ 0 h 516989"/>
                <a:gd name="connsiteX0" fmla="*/ 0 w 3091180"/>
                <a:gd name="connsiteY0" fmla="*/ 129540 h 520708"/>
                <a:gd name="connsiteX1" fmla="*/ 1366520 w 3091180"/>
                <a:gd name="connsiteY1" fmla="*/ 516890 h 520708"/>
                <a:gd name="connsiteX2" fmla="*/ 3091180 w 3091180"/>
                <a:gd name="connsiteY2" fmla="*/ 0 h 520708"/>
                <a:gd name="connsiteX0" fmla="*/ 0 w 3091180"/>
                <a:gd name="connsiteY0" fmla="*/ 129540 h 519297"/>
                <a:gd name="connsiteX1" fmla="*/ 1366520 w 3091180"/>
                <a:gd name="connsiteY1" fmla="*/ 516890 h 519297"/>
                <a:gd name="connsiteX2" fmla="*/ 3091180 w 3091180"/>
                <a:gd name="connsiteY2" fmla="*/ 0 h 519297"/>
                <a:gd name="connsiteX0" fmla="*/ 0 w 2964180"/>
                <a:gd name="connsiteY0" fmla="*/ 17780 h 405191"/>
                <a:gd name="connsiteX1" fmla="*/ 1366520 w 2964180"/>
                <a:gd name="connsiteY1" fmla="*/ 405130 h 405191"/>
                <a:gd name="connsiteX2" fmla="*/ 2964180 w 2964180"/>
                <a:gd name="connsiteY2" fmla="*/ 0 h 405191"/>
                <a:gd name="connsiteX0" fmla="*/ 0 w 2964180"/>
                <a:gd name="connsiteY0" fmla="*/ 17780 h 405191"/>
                <a:gd name="connsiteX1" fmla="*/ 1366520 w 2964180"/>
                <a:gd name="connsiteY1" fmla="*/ 405130 h 405191"/>
                <a:gd name="connsiteX2" fmla="*/ 2964180 w 2964180"/>
                <a:gd name="connsiteY2" fmla="*/ 0 h 405191"/>
                <a:gd name="connsiteX0" fmla="*/ 0 w 2976880"/>
                <a:gd name="connsiteY0" fmla="*/ 10160 h 397530"/>
                <a:gd name="connsiteX1" fmla="*/ 1366520 w 2976880"/>
                <a:gd name="connsiteY1" fmla="*/ 397510 h 397530"/>
                <a:gd name="connsiteX2" fmla="*/ 2976880 w 2976880"/>
                <a:gd name="connsiteY2" fmla="*/ 0 h 397530"/>
                <a:gd name="connsiteX0" fmla="*/ 0 w 2858770"/>
                <a:gd name="connsiteY0" fmla="*/ 95885 h 397606"/>
                <a:gd name="connsiteX1" fmla="*/ 1248410 w 2858770"/>
                <a:gd name="connsiteY1" fmla="*/ 397510 h 397606"/>
                <a:gd name="connsiteX2" fmla="*/ 2858770 w 2858770"/>
                <a:gd name="connsiteY2" fmla="*/ 0 h 397606"/>
                <a:gd name="connsiteX0" fmla="*/ 0 w 2864485"/>
                <a:gd name="connsiteY0" fmla="*/ 95885 h 397606"/>
                <a:gd name="connsiteX1" fmla="*/ 1254125 w 2864485"/>
                <a:gd name="connsiteY1" fmla="*/ 397510 h 397606"/>
                <a:gd name="connsiteX2" fmla="*/ 2864485 w 2864485"/>
                <a:gd name="connsiteY2" fmla="*/ 0 h 397606"/>
                <a:gd name="connsiteX0" fmla="*/ 0 w 2864485"/>
                <a:gd name="connsiteY0" fmla="*/ 95885 h 397537"/>
                <a:gd name="connsiteX1" fmla="*/ 1254125 w 2864485"/>
                <a:gd name="connsiteY1" fmla="*/ 397510 h 397537"/>
                <a:gd name="connsiteX2" fmla="*/ 2864485 w 2864485"/>
                <a:gd name="connsiteY2" fmla="*/ 0 h 397537"/>
                <a:gd name="connsiteX0" fmla="*/ 0 w 2736850"/>
                <a:gd name="connsiteY0" fmla="*/ 635 h 302287"/>
                <a:gd name="connsiteX1" fmla="*/ 1254125 w 2736850"/>
                <a:gd name="connsiteY1" fmla="*/ 302260 h 302287"/>
                <a:gd name="connsiteX2" fmla="*/ 2736850 w 2736850"/>
                <a:gd name="connsiteY2" fmla="*/ 0 h 302287"/>
                <a:gd name="connsiteX0" fmla="*/ 0 w 2736850"/>
                <a:gd name="connsiteY0" fmla="*/ 635 h 302287"/>
                <a:gd name="connsiteX1" fmla="*/ 1254125 w 2736850"/>
                <a:gd name="connsiteY1" fmla="*/ 302260 h 302287"/>
                <a:gd name="connsiteX2" fmla="*/ 2736850 w 2736850"/>
                <a:gd name="connsiteY2" fmla="*/ 0 h 302287"/>
                <a:gd name="connsiteX0" fmla="*/ 0 w 2736850"/>
                <a:gd name="connsiteY0" fmla="*/ 635 h 378394"/>
                <a:gd name="connsiteX1" fmla="*/ 1334339 w 2736850"/>
                <a:gd name="connsiteY1" fmla="*/ 378380 h 378394"/>
                <a:gd name="connsiteX2" fmla="*/ 2736850 w 2736850"/>
                <a:gd name="connsiteY2" fmla="*/ 0 h 37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6850" h="378394">
                  <a:moveTo>
                    <a:pt x="0" y="635"/>
                  </a:moveTo>
                  <a:cubicBezTo>
                    <a:pt x="339513" y="227330"/>
                    <a:pt x="838192" y="380073"/>
                    <a:pt x="1334339" y="378380"/>
                  </a:cubicBezTo>
                  <a:cubicBezTo>
                    <a:pt x="1830486" y="376687"/>
                    <a:pt x="2408131" y="239395"/>
                    <a:pt x="2736850" y="0"/>
                  </a:cubicBezTo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5946395" y="2529986"/>
              <a:ext cx="1425295" cy="629903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240"/>
                <a:gd name="connsiteX1" fmla="*/ 1473200 w 3235960"/>
                <a:gd name="connsiteY1" fmla="*/ 1374140 h 1374240"/>
                <a:gd name="connsiteX2" fmla="*/ 3235960 w 3235960"/>
                <a:gd name="connsiteY2" fmla="*/ 0 h 1374240"/>
                <a:gd name="connsiteX0" fmla="*/ 0 w 3224530"/>
                <a:gd name="connsiteY0" fmla="*/ 368300 h 1734796"/>
                <a:gd name="connsiteX1" fmla="*/ 1473200 w 3224530"/>
                <a:gd name="connsiteY1" fmla="*/ 1732280 h 1734796"/>
                <a:gd name="connsiteX2" fmla="*/ 3224530 w 3224530"/>
                <a:gd name="connsiteY2" fmla="*/ 0 h 1734796"/>
                <a:gd name="connsiteX0" fmla="*/ 0 w 3224551"/>
                <a:gd name="connsiteY0" fmla="*/ 368300 h 1734796"/>
                <a:gd name="connsiteX1" fmla="*/ 1473200 w 3224551"/>
                <a:gd name="connsiteY1" fmla="*/ 1732280 h 1734796"/>
                <a:gd name="connsiteX2" fmla="*/ 3224530 w 3224551"/>
                <a:gd name="connsiteY2" fmla="*/ 0 h 1734796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8"/>
                <a:gd name="connsiteY0" fmla="*/ 6350 h 1732285"/>
                <a:gd name="connsiteX1" fmla="*/ 1454150 w 3205508"/>
                <a:gd name="connsiteY1" fmla="*/ 1732280 h 1732285"/>
                <a:gd name="connsiteX2" fmla="*/ 3205480 w 3205508"/>
                <a:gd name="connsiteY2" fmla="*/ 0 h 1732285"/>
                <a:gd name="connsiteX0" fmla="*/ 0 w 3205507"/>
                <a:gd name="connsiteY0" fmla="*/ 6350 h 1732285"/>
                <a:gd name="connsiteX1" fmla="*/ 1454150 w 3205507"/>
                <a:gd name="connsiteY1" fmla="*/ 1732280 h 1732285"/>
                <a:gd name="connsiteX2" fmla="*/ 3205480 w 3205507"/>
                <a:gd name="connsiteY2" fmla="*/ 0 h 1732285"/>
                <a:gd name="connsiteX0" fmla="*/ 0 w 3220741"/>
                <a:gd name="connsiteY0" fmla="*/ 2540 h 1732280"/>
                <a:gd name="connsiteX1" fmla="*/ 1469390 w 3220741"/>
                <a:gd name="connsiteY1" fmla="*/ 1732280 h 1732280"/>
                <a:gd name="connsiteX2" fmla="*/ 3220720 w 3220741"/>
                <a:gd name="connsiteY2" fmla="*/ 0 h 1732280"/>
                <a:gd name="connsiteX0" fmla="*/ 0 w 3220741"/>
                <a:gd name="connsiteY0" fmla="*/ 5080 h 1734820"/>
                <a:gd name="connsiteX1" fmla="*/ 1469390 w 3220741"/>
                <a:gd name="connsiteY1" fmla="*/ 1734820 h 1734820"/>
                <a:gd name="connsiteX2" fmla="*/ 3220720 w 3220741"/>
                <a:gd name="connsiteY2" fmla="*/ 0 h 1734820"/>
                <a:gd name="connsiteX0" fmla="*/ 0 w 3230901"/>
                <a:gd name="connsiteY0" fmla="*/ 17780 h 1747526"/>
                <a:gd name="connsiteX1" fmla="*/ 1469390 w 3230901"/>
                <a:gd name="connsiteY1" fmla="*/ 1747520 h 1747526"/>
                <a:gd name="connsiteX2" fmla="*/ 3230880 w 3230901"/>
                <a:gd name="connsiteY2" fmla="*/ 0 h 1747526"/>
                <a:gd name="connsiteX0" fmla="*/ 0 w 3230904"/>
                <a:gd name="connsiteY0" fmla="*/ 17780 h 1747534"/>
                <a:gd name="connsiteX1" fmla="*/ 1469390 w 3230904"/>
                <a:gd name="connsiteY1" fmla="*/ 1747520 h 1747534"/>
                <a:gd name="connsiteX2" fmla="*/ 3230880 w 3230904"/>
                <a:gd name="connsiteY2" fmla="*/ 0 h 1747534"/>
                <a:gd name="connsiteX0" fmla="*/ 0 w 3230904"/>
                <a:gd name="connsiteY0" fmla="*/ 17780 h 1614186"/>
                <a:gd name="connsiteX1" fmla="*/ 1473200 w 3230904"/>
                <a:gd name="connsiteY1" fmla="*/ 1614170 h 1614186"/>
                <a:gd name="connsiteX2" fmla="*/ 3230880 w 3230904"/>
                <a:gd name="connsiteY2" fmla="*/ 0 h 1614186"/>
                <a:gd name="connsiteX0" fmla="*/ 0 w 3230911"/>
                <a:gd name="connsiteY0" fmla="*/ 17780 h 1614186"/>
                <a:gd name="connsiteX1" fmla="*/ 1473200 w 3230911"/>
                <a:gd name="connsiteY1" fmla="*/ 1614170 h 1614186"/>
                <a:gd name="connsiteX2" fmla="*/ 3230880 w 3230911"/>
                <a:gd name="connsiteY2" fmla="*/ 0 h 1614186"/>
                <a:gd name="connsiteX0" fmla="*/ 0 w 3111523"/>
                <a:gd name="connsiteY0" fmla="*/ 0 h 1596635"/>
                <a:gd name="connsiteX1" fmla="*/ 1473200 w 3111523"/>
                <a:gd name="connsiteY1" fmla="*/ 1596390 h 1596635"/>
                <a:gd name="connsiteX2" fmla="*/ 3111500 w 3111523"/>
                <a:gd name="connsiteY2" fmla="*/ 101600 h 1596635"/>
                <a:gd name="connsiteX0" fmla="*/ 0 w 2978172"/>
                <a:gd name="connsiteY0" fmla="*/ 0 h 1495425"/>
                <a:gd name="connsiteX1" fmla="*/ 1339850 w 2978172"/>
                <a:gd name="connsiteY1" fmla="*/ 1495425 h 1495425"/>
                <a:gd name="connsiteX2" fmla="*/ 2978150 w 2978172"/>
                <a:gd name="connsiteY2" fmla="*/ 635 h 1495425"/>
                <a:gd name="connsiteX0" fmla="*/ 0 w 2978177"/>
                <a:gd name="connsiteY0" fmla="*/ 0 h 1495436"/>
                <a:gd name="connsiteX1" fmla="*/ 1339850 w 2978177"/>
                <a:gd name="connsiteY1" fmla="*/ 1495425 h 1495436"/>
                <a:gd name="connsiteX2" fmla="*/ 2978150 w 2978177"/>
                <a:gd name="connsiteY2" fmla="*/ 635 h 1495436"/>
                <a:gd name="connsiteX0" fmla="*/ 0 w 2978179"/>
                <a:gd name="connsiteY0" fmla="*/ 0 h 1495427"/>
                <a:gd name="connsiteX1" fmla="*/ 1339850 w 2978179"/>
                <a:gd name="connsiteY1" fmla="*/ 1495425 h 1495427"/>
                <a:gd name="connsiteX2" fmla="*/ 2978150 w 2978179"/>
                <a:gd name="connsiteY2" fmla="*/ 635 h 1495427"/>
                <a:gd name="connsiteX0" fmla="*/ 0 w 2974041"/>
                <a:gd name="connsiteY0" fmla="*/ 97997 h 1494793"/>
                <a:gd name="connsiteX1" fmla="*/ 1335712 w 2974041"/>
                <a:gd name="connsiteY1" fmla="*/ 1494790 h 1494793"/>
                <a:gd name="connsiteX2" fmla="*/ 2974012 w 2974041"/>
                <a:gd name="connsiteY2" fmla="*/ 0 h 149479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700"/>
                <a:gd name="connsiteY0" fmla="*/ 3087 h 1461849"/>
                <a:gd name="connsiteX1" fmla="*/ 1451877 w 2963700"/>
                <a:gd name="connsiteY1" fmla="*/ 1461848 h 1461849"/>
                <a:gd name="connsiteX2" fmla="*/ 2963666 w 2963700"/>
                <a:gd name="connsiteY2" fmla="*/ 0 h 1461849"/>
                <a:gd name="connsiteX0" fmla="*/ 0 w 2963701"/>
                <a:gd name="connsiteY0" fmla="*/ 3087 h 1300736"/>
                <a:gd name="connsiteX1" fmla="*/ 1480919 w 2963701"/>
                <a:gd name="connsiteY1" fmla="*/ 1300732 h 1300736"/>
                <a:gd name="connsiteX2" fmla="*/ 2963666 w 2963701"/>
                <a:gd name="connsiteY2" fmla="*/ 0 h 1300736"/>
                <a:gd name="connsiteX0" fmla="*/ 0 w 2963701"/>
                <a:gd name="connsiteY0" fmla="*/ 3087 h 1453383"/>
                <a:gd name="connsiteX1" fmla="*/ 1480919 w 2963701"/>
                <a:gd name="connsiteY1" fmla="*/ 1453382 h 1453383"/>
                <a:gd name="connsiteX2" fmla="*/ 2963666 w 2963701"/>
                <a:gd name="connsiteY2" fmla="*/ 0 h 145338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95"/>
                <a:gd name="connsiteY0" fmla="*/ 3087 h 1453693"/>
                <a:gd name="connsiteX1" fmla="*/ 1480919 w 2963695"/>
                <a:gd name="connsiteY1" fmla="*/ 1453382 h 1453693"/>
                <a:gd name="connsiteX2" fmla="*/ 2963666 w 2963695"/>
                <a:gd name="connsiteY2" fmla="*/ 0 h 1453693"/>
                <a:gd name="connsiteX0" fmla="*/ 0 w 2963666"/>
                <a:gd name="connsiteY0" fmla="*/ 3087 h 1453883"/>
                <a:gd name="connsiteX1" fmla="*/ 1480919 w 2963666"/>
                <a:gd name="connsiteY1" fmla="*/ 1453382 h 1453883"/>
                <a:gd name="connsiteX2" fmla="*/ 2963666 w 2963666"/>
                <a:gd name="connsiteY2" fmla="*/ 0 h 14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3666" h="1453883">
                  <a:moveTo>
                    <a:pt x="0" y="3087"/>
                  </a:moveTo>
                  <a:cubicBezTo>
                    <a:pt x="213633" y="781940"/>
                    <a:pt x="874497" y="1434365"/>
                    <a:pt x="1480919" y="1453382"/>
                  </a:cubicBezTo>
                  <a:cubicBezTo>
                    <a:pt x="2087341" y="1472399"/>
                    <a:pt x="2645297" y="950388"/>
                    <a:pt x="2963666" y="0"/>
                  </a:cubicBezTo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1322992" y="1534536"/>
            <a:ext cx="1028048" cy="673584"/>
            <a:chOff x="5658496" y="2488716"/>
            <a:chExt cx="1289720" cy="845034"/>
          </a:xfrm>
        </p:grpSpPr>
        <p:cxnSp>
          <p:nvCxnSpPr>
            <p:cNvPr id="137" name="Прямая со стрелкой 136"/>
            <p:cNvCxnSpPr/>
            <p:nvPr/>
          </p:nvCxnSpPr>
          <p:spPr>
            <a:xfrm flipH="1">
              <a:off x="5696697" y="2692694"/>
              <a:ext cx="1216260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37"/>
            <p:cNvCxnSpPr/>
            <p:nvPr/>
          </p:nvCxnSpPr>
          <p:spPr>
            <a:xfrm rot="5400000" flipH="1">
              <a:off x="6358405" y="3177003"/>
              <a:ext cx="268336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 стрелкой 150"/>
            <p:cNvCxnSpPr/>
            <p:nvPr/>
          </p:nvCxnSpPr>
          <p:spPr>
            <a:xfrm rot="5400000" flipH="1">
              <a:off x="5981849" y="3177003"/>
              <a:ext cx="268336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 стрелкой 151"/>
            <p:cNvCxnSpPr/>
            <p:nvPr/>
          </p:nvCxnSpPr>
          <p:spPr>
            <a:xfrm rot="10800000" flipV="1">
              <a:off x="6490553" y="2819722"/>
              <a:ext cx="422693" cy="223046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 стрелкой 152"/>
            <p:cNvCxnSpPr/>
            <p:nvPr/>
          </p:nvCxnSpPr>
          <p:spPr>
            <a:xfrm flipH="1">
              <a:off x="5658882" y="2488716"/>
              <a:ext cx="1289334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 стрелкой 153"/>
            <p:cNvCxnSpPr/>
            <p:nvPr/>
          </p:nvCxnSpPr>
          <p:spPr>
            <a:xfrm flipH="1">
              <a:off x="6946775" y="2490081"/>
              <a:ext cx="219" cy="84302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 стрелкой 162"/>
            <p:cNvCxnSpPr/>
            <p:nvPr/>
          </p:nvCxnSpPr>
          <p:spPr>
            <a:xfrm flipH="1">
              <a:off x="5658496" y="2490081"/>
              <a:ext cx="219" cy="84302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 стрелкой 165"/>
            <p:cNvCxnSpPr/>
            <p:nvPr/>
          </p:nvCxnSpPr>
          <p:spPr>
            <a:xfrm flipH="1">
              <a:off x="5658882" y="3333750"/>
              <a:ext cx="1289334" cy="0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 стрелкой 172"/>
            <p:cNvCxnSpPr/>
            <p:nvPr/>
          </p:nvCxnSpPr>
          <p:spPr>
            <a:xfrm rot="10800000" flipH="1" flipV="1">
              <a:off x="5695151" y="2819722"/>
              <a:ext cx="422693" cy="223046"/>
            </a:xfrm>
            <a:prstGeom prst="straightConnector1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Freeform 148" descr="Светлый диагональный 2"/>
          <p:cNvSpPr>
            <a:spLocks/>
          </p:cNvSpPr>
          <p:nvPr/>
        </p:nvSpPr>
        <p:spPr bwMode="auto">
          <a:xfrm flipH="1">
            <a:off x="3032109" y="1898760"/>
            <a:ext cx="786928" cy="618484"/>
          </a:xfrm>
          <a:custGeom>
            <a:avLst/>
            <a:gdLst>
              <a:gd name="T0" fmla="*/ 66 w 400"/>
              <a:gd name="T1" fmla="*/ 50 h 371"/>
              <a:gd name="T2" fmla="*/ 99 w 400"/>
              <a:gd name="T3" fmla="*/ 26 h 371"/>
              <a:gd name="T4" fmla="*/ 155 w 400"/>
              <a:gd name="T5" fmla="*/ 22 h 371"/>
              <a:gd name="T6" fmla="*/ 221 w 400"/>
              <a:gd name="T7" fmla="*/ 3 h 371"/>
              <a:gd name="T8" fmla="*/ 240 w 400"/>
              <a:gd name="T9" fmla="*/ 40 h 371"/>
              <a:gd name="T10" fmla="*/ 301 w 400"/>
              <a:gd name="T11" fmla="*/ 31 h 371"/>
              <a:gd name="T12" fmla="*/ 338 w 400"/>
              <a:gd name="T13" fmla="*/ 92 h 371"/>
              <a:gd name="T14" fmla="*/ 395 w 400"/>
              <a:gd name="T15" fmla="*/ 120 h 371"/>
              <a:gd name="T16" fmla="*/ 366 w 400"/>
              <a:gd name="T17" fmla="*/ 186 h 371"/>
              <a:gd name="T18" fmla="*/ 390 w 400"/>
              <a:gd name="T19" fmla="*/ 242 h 371"/>
              <a:gd name="T20" fmla="*/ 343 w 400"/>
              <a:gd name="T21" fmla="*/ 268 h 371"/>
              <a:gd name="T22" fmla="*/ 338 w 400"/>
              <a:gd name="T23" fmla="*/ 322 h 371"/>
              <a:gd name="T24" fmla="*/ 303 w 400"/>
              <a:gd name="T25" fmla="*/ 357 h 371"/>
              <a:gd name="T26" fmla="*/ 263 w 400"/>
              <a:gd name="T27" fmla="*/ 341 h 371"/>
              <a:gd name="T28" fmla="*/ 221 w 400"/>
              <a:gd name="T29" fmla="*/ 369 h 371"/>
              <a:gd name="T30" fmla="*/ 179 w 400"/>
              <a:gd name="T31" fmla="*/ 355 h 371"/>
              <a:gd name="T32" fmla="*/ 127 w 400"/>
              <a:gd name="T33" fmla="*/ 359 h 371"/>
              <a:gd name="T34" fmla="*/ 108 w 400"/>
              <a:gd name="T35" fmla="*/ 317 h 371"/>
              <a:gd name="T36" fmla="*/ 47 w 400"/>
              <a:gd name="T37" fmla="*/ 312 h 371"/>
              <a:gd name="T38" fmla="*/ 33 w 400"/>
              <a:gd name="T39" fmla="*/ 270 h 371"/>
              <a:gd name="T40" fmla="*/ 1 w 400"/>
              <a:gd name="T41" fmla="*/ 233 h 371"/>
              <a:gd name="T42" fmla="*/ 24 w 400"/>
              <a:gd name="T43" fmla="*/ 186 h 371"/>
              <a:gd name="T44" fmla="*/ 24 w 400"/>
              <a:gd name="T45" fmla="*/ 130 h 371"/>
              <a:gd name="T46" fmla="*/ 61 w 400"/>
              <a:gd name="T47" fmla="*/ 101 h 371"/>
              <a:gd name="T48" fmla="*/ 66 w 400"/>
              <a:gd name="T49" fmla="*/ 50 h 371"/>
              <a:gd name="connsiteX0" fmla="*/ 66 w 394"/>
              <a:gd name="connsiteY0" fmla="*/ 50 h 371"/>
              <a:gd name="connsiteX1" fmla="*/ 99 w 394"/>
              <a:gd name="connsiteY1" fmla="*/ 26 h 371"/>
              <a:gd name="connsiteX2" fmla="*/ 155 w 394"/>
              <a:gd name="connsiteY2" fmla="*/ 22 h 371"/>
              <a:gd name="connsiteX3" fmla="*/ 221 w 394"/>
              <a:gd name="connsiteY3" fmla="*/ 3 h 371"/>
              <a:gd name="connsiteX4" fmla="*/ 240 w 394"/>
              <a:gd name="connsiteY4" fmla="*/ 40 h 371"/>
              <a:gd name="connsiteX5" fmla="*/ 301 w 394"/>
              <a:gd name="connsiteY5" fmla="*/ 31 h 371"/>
              <a:gd name="connsiteX6" fmla="*/ 338 w 394"/>
              <a:gd name="connsiteY6" fmla="*/ 92 h 371"/>
              <a:gd name="connsiteX7" fmla="*/ 378 w 394"/>
              <a:gd name="connsiteY7" fmla="*/ 120 h 371"/>
              <a:gd name="connsiteX8" fmla="*/ 366 w 394"/>
              <a:gd name="connsiteY8" fmla="*/ 186 h 371"/>
              <a:gd name="connsiteX9" fmla="*/ 390 w 394"/>
              <a:gd name="connsiteY9" fmla="*/ 242 h 371"/>
              <a:gd name="connsiteX10" fmla="*/ 343 w 394"/>
              <a:gd name="connsiteY10" fmla="*/ 268 h 371"/>
              <a:gd name="connsiteX11" fmla="*/ 338 w 394"/>
              <a:gd name="connsiteY11" fmla="*/ 322 h 371"/>
              <a:gd name="connsiteX12" fmla="*/ 303 w 394"/>
              <a:gd name="connsiteY12" fmla="*/ 357 h 371"/>
              <a:gd name="connsiteX13" fmla="*/ 263 w 394"/>
              <a:gd name="connsiteY13" fmla="*/ 341 h 371"/>
              <a:gd name="connsiteX14" fmla="*/ 221 w 394"/>
              <a:gd name="connsiteY14" fmla="*/ 369 h 371"/>
              <a:gd name="connsiteX15" fmla="*/ 179 w 394"/>
              <a:gd name="connsiteY15" fmla="*/ 355 h 371"/>
              <a:gd name="connsiteX16" fmla="*/ 127 w 394"/>
              <a:gd name="connsiteY16" fmla="*/ 359 h 371"/>
              <a:gd name="connsiteX17" fmla="*/ 108 w 394"/>
              <a:gd name="connsiteY17" fmla="*/ 317 h 371"/>
              <a:gd name="connsiteX18" fmla="*/ 47 w 394"/>
              <a:gd name="connsiteY18" fmla="*/ 312 h 371"/>
              <a:gd name="connsiteX19" fmla="*/ 33 w 394"/>
              <a:gd name="connsiteY19" fmla="*/ 270 h 371"/>
              <a:gd name="connsiteX20" fmla="*/ 1 w 394"/>
              <a:gd name="connsiteY20" fmla="*/ 233 h 371"/>
              <a:gd name="connsiteX21" fmla="*/ 24 w 394"/>
              <a:gd name="connsiteY21" fmla="*/ 186 h 371"/>
              <a:gd name="connsiteX22" fmla="*/ 24 w 394"/>
              <a:gd name="connsiteY22" fmla="*/ 130 h 371"/>
              <a:gd name="connsiteX23" fmla="*/ 61 w 394"/>
              <a:gd name="connsiteY23" fmla="*/ 101 h 371"/>
              <a:gd name="connsiteX24" fmla="*/ 66 w 394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21 w 383"/>
              <a:gd name="connsiteY3" fmla="*/ 3 h 371"/>
              <a:gd name="connsiteX4" fmla="*/ 240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108 w 383"/>
              <a:gd name="connsiteY17" fmla="*/ 317 h 371"/>
              <a:gd name="connsiteX18" fmla="*/ 47 w 383"/>
              <a:gd name="connsiteY18" fmla="*/ 312 h 371"/>
              <a:gd name="connsiteX19" fmla="*/ 33 w 383"/>
              <a:gd name="connsiteY19" fmla="*/ 270 h 371"/>
              <a:gd name="connsiteX20" fmla="*/ 1 w 383"/>
              <a:gd name="connsiteY20" fmla="*/ 233 h 371"/>
              <a:gd name="connsiteX21" fmla="*/ 24 w 383"/>
              <a:gd name="connsiteY21" fmla="*/ 186 h 371"/>
              <a:gd name="connsiteX22" fmla="*/ 24 w 383"/>
              <a:gd name="connsiteY22" fmla="*/ 130 h 371"/>
              <a:gd name="connsiteX23" fmla="*/ 61 w 383"/>
              <a:gd name="connsiteY23" fmla="*/ 101 h 371"/>
              <a:gd name="connsiteX24" fmla="*/ 66 w 383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0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108 w 383"/>
              <a:gd name="connsiteY17" fmla="*/ 317 h 371"/>
              <a:gd name="connsiteX18" fmla="*/ 47 w 383"/>
              <a:gd name="connsiteY18" fmla="*/ 312 h 371"/>
              <a:gd name="connsiteX19" fmla="*/ 33 w 383"/>
              <a:gd name="connsiteY19" fmla="*/ 270 h 371"/>
              <a:gd name="connsiteX20" fmla="*/ 1 w 383"/>
              <a:gd name="connsiteY20" fmla="*/ 233 h 371"/>
              <a:gd name="connsiteX21" fmla="*/ 24 w 383"/>
              <a:gd name="connsiteY21" fmla="*/ 186 h 371"/>
              <a:gd name="connsiteX22" fmla="*/ 24 w 383"/>
              <a:gd name="connsiteY22" fmla="*/ 130 h 371"/>
              <a:gd name="connsiteX23" fmla="*/ 61 w 383"/>
              <a:gd name="connsiteY23" fmla="*/ 101 h 371"/>
              <a:gd name="connsiteX24" fmla="*/ 66 w 383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9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108 w 383"/>
              <a:gd name="connsiteY17" fmla="*/ 317 h 371"/>
              <a:gd name="connsiteX18" fmla="*/ 47 w 383"/>
              <a:gd name="connsiteY18" fmla="*/ 312 h 371"/>
              <a:gd name="connsiteX19" fmla="*/ 33 w 383"/>
              <a:gd name="connsiteY19" fmla="*/ 270 h 371"/>
              <a:gd name="connsiteX20" fmla="*/ 1 w 383"/>
              <a:gd name="connsiteY20" fmla="*/ 233 h 371"/>
              <a:gd name="connsiteX21" fmla="*/ 24 w 383"/>
              <a:gd name="connsiteY21" fmla="*/ 186 h 371"/>
              <a:gd name="connsiteX22" fmla="*/ 24 w 383"/>
              <a:gd name="connsiteY22" fmla="*/ 130 h 371"/>
              <a:gd name="connsiteX23" fmla="*/ 61 w 383"/>
              <a:gd name="connsiteY23" fmla="*/ 101 h 371"/>
              <a:gd name="connsiteX24" fmla="*/ 66 w 383"/>
              <a:gd name="connsiteY24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9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47 w 383"/>
              <a:gd name="connsiteY17" fmla="*/ 312 h 371"/>
              <a:gd name="connsiteX18" fmla="*/ 33 w 383"/>
              <a:gd name="connsiteY18" fmla="*/ 270 h 371"/>
              <a:gd name="connsiteX19" fmla="*/ 1 w 383"/>
              <a:gd name="connsiteY19" fmla="*/ 233 h 371"/>
              <a:gd name="connsiteX20" fmla="*/ 24 w 383"/>
              <a:gd name="connsiteY20" fmla="*/ 186 h 371"/>
              <a:gd name="connsiteX21" fmla="*/ 24 w 383"/>
              <a:gd name="connsiteY21" fmla="*/ 130 h 371"/>
              <a:gd name="connsiteX22" fmla="*/ 61 w 383"/>
              <a:gd name="connsiteY22" fmla="*/ 101 h 371"/>
              <a:gd name="connsiteX23" fmla="*/ 66 w 383"/>
              <a:gd name="connsiteY23" fmla="*/ 50 h 371"/>
              <a:gd name="connsiteX0" fmla="*/ 66 w 383"/>
              <a:gd name="connsiteY0" fmla="*/ 50 h 371"/>
              <a:gd name="connsiteX1" fmla="*/ 99 w 383"/>
              <a:gd name="connsiteY1" fmla="*/ 26 h 371"/>
              <a:gd name="connsiteX2" fmla="*/ 155 w 383"/>
              <a:gd name="connsiteY2" fmla="*/ 22 h 371"/>
              <a:gd name="connsiteX3" fmla="*/ 200 w 383"/>
              <a:gd name="connsiteY3" fmla="*/ 3 h 371"/>
              <a:gd name="connsiteX4" fmla="*/ 249 w 383"/>
              <a:gd name="connsiteY4" fmla="*/ 40 h 371"/>
              <a:gd name="connsiteX5" fmla="*/ 301 w 383"/>
              <a:gd name="connsiteY5" fmla="*/ 31 h 371"/>
              <a:gd name="connsiteX6" fmla="*/ 338 w 383"/>
              <a:gd name="connsiteY6" fmla="*/ 92 h 371"/>
              <a:gd name="connsiteX7" fmla="*/ 378 w 383"/>
              <a:gd name="connsiteY7" fmla="*/ 120 h 371"/>
              <a:gd name="connsiteX8" fmla="*/ 366 w 383"/>
              <a:gd name="connsiteY8" fmla="*/ 186 h 371"/>
              <a:gd name="connsiteX9" fmla="*/ 375 w 383"/>
              <a:gd name="connsiteY9" fmla="*/ 242 h 371"/>
              <a:gd name="connsiteX10" fmla="*/ 343 w 383"/>
              <a:gd name="connsiteY10" fmla="*/ 268 h 371"/>
              <a:gd name="connsiteX11" fmla="*/ 338 w 383"/>
              <a:gd name="connsiteY11" fmla="*/ 322 h 371"/>
              <a:gd name="connsiteX12" fmla="*/ 303 w 383"/>
              <a:gd name="connsiteY12" fmla="*/ 357 h 371"/>
              <a:gd name="connsiteX13" fmla="*/ 263 w 383"/>
              <a:gd name="connsiteY13" fmla="*/ 341 h 371"/>
              <a:gd name="connsiteX14" fmla="*/ 221 w 383"/>
              <a:gd name="connsiteY14" fmla="*/ 369 h 371"/>
              <a:gd name="connsiteX15" fmla="*/ 179 w 383"/>
              <a:gd name="connsiteY15" fmla="*/ 355 h 371"/>
              <a:gd name="connsiteX16" fmla="*/ 127 w 383"/>
              <a:gd name="connsiteY16" fmla="*/ 359 h 371"/>
              <a:gd name="connsiteX17" fmla="*/ 69 w 383"/>
              <a:gd name="connsiteY17" fmla="*/ 328 h 371"/>
              <a:gd name="connsiteX18" fmla="*/ 33 w 383"/>
              <a:gd name="connsiteY18" fmla="*/ 270 h 371"/>
              <a:gd name="connsiteX19" fmla="*/ 1 w 383"/>
              <a:gd name="connsiteY19" fmla="*/ 233 h 371"/>
              <a:gd name="connsiteX20" fmla="*/ 24 w 383"/>
              <a:gd name="connsiteY20" fmla="*/ 186 h 371"/>
              <a:gd name="connsiteX21" fmla="*/ 24 w 383"/>
              <a:gd name="connsiteY21" fmla="*/ 130 h 371"/>
              <a:gd name="connsiteX22" fmla="*/ 61 w 383"/>
              <a:gd name="connsiteY22" fmla="*/ 101 h 371"/>
              <a:gd name="connsiteX23" fmla="*/ 66 w 383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50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32 w 372"/>
              <a:gd name="connsiteY10" fmla="*/ 268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35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71"/>
              <a:gd name="connsiteX1" fmla="*/ 88 w 372"/>
              <a:gd name="connsiteY1" fmla="*/ 26 h 371"/>
              <a:gd name="connsiteX2" fmla="*/ 144 w 372"/>
              <a:gd name="connsiteY2" fmla="*/ 22 h 371"/>
              <a:gd name="connsiteX3" fmla="*/ 189 w 372"/>
              <a:gd name="connsiteY3" fmla="*/ 3 h 371"/>
              <a:gd name="connsiteX4" fmla="*/ 238 w 372"/>
              <a:gd name="connsiteY4" fmla="*/ 40 h 371"/>
              <a:gd name="connsiteX5" fmla="*/ 290 w 372"/>
              <a:gd name="connsiteY5" fmla="*/ 31 h 371"/>
              <a:gd name="connsiteX6" fmla="*/ 327 w 372"/>
              <a:gd name="connsiteY6" fmla="*/ 92 h 371"/>
              <a:gd name="connsiteX7" fmla="*/ 367 w 372"/>
              <a:gd name="connsiteY7" fmla="*/ 120 h 371"/>
              <a:gd name="connsiteX8" fmla="*/ 355 w 372"/>
              <a:gd name="connsiteY8" fmla="*/ 186 h 371"/>
              <a:gd name="connsiteX9" fmla="*/ 364 w 372"/>
              <a:gd name="connsiteY9" fmla="*/ 242 h 371"/>
              <a:gd name="connsiteX10" fmla="*/ 341 w 372"/>
              <a:gd name="connsiteY10" fmla="*/ 284 h 371"/>
              <a:gd name="connsiteX11" fmla="*/ 327 w 372"/>
              <a:gd name="connsiteY11" fmla="*/ 322 h 371"/>
              <a:gd name="connsiteX12" fmla="*/ 292 w 372"/>
              <a:gd name="connsiteY12" fmla="*/ 357 h 371"/>
              <a:gd name="connsiteX13" fmla="*/ 252 w 372"/>
              <a:gd name="connsiteY13" fmla="*/ 341 h 371"/>
              <a:gd name="connsiteX14" fmla="*/ 210 w 372"/>
              <a:gd name="connsiteY14" fmla="*/ 369 h 371"/>
              <a:gd name="connsiteX15" fmla="*/ 168 w 372"/>
              <a:gd name="connsiteY15" fmla="*/ 355 h 371"/>
              <a:gd name="connsiteX16" fmla="*/ 116 w 372"/>
              <a:gd name="connsiteY16" fmla="*/ 359 h 371"/>
              <a:gd name="connsiteX17" fmla="*/ 58 w 372"/>
              <a:gd name="connsiteY17" fmla="*/ 328 h 371"/>
              <a:gd name="connsiteX18" fmla="*/ 22 w 372"/>
              <a:gd name="connsiteY18" fmla="*/ 270 h 371"/>
              <a:gd name="connsiteX19" fmla="*/ 1 w 372"/>
              <a:gd name="connsiteY19" fmla="*/ 233 h 371"/>
              <a:gd name="connsiteX20" fmla="*/ 13 w 372"/>
              <a:gd name="connsiteY20" fmla="*/ 186 h 371"/>
              <a:gd name="connsiteX21" fmla="*/ 13 w 372"/>
              <a:gd name="connsiteY21" fmla="*/ 130 h 371"/>
              <a:gd name="connsiteX22" fmla="*/ 35 w 372"/>
              <a:gd name="connsiteY22" fmla="*/ 101 h 371"/>
              <a:gd name="connsiteX23" fmla="*/ 55 w 372"/>
              <a:gd name="connsiteY23" fmla="*/ 50 h 371"/>
              <a:gd name="connsiteX0" fmla="*/ 55 w 372"/>
              <a:gd name="connsiteY0" fmla="*/ 50 h 369"/>
              <a:gd name="connsiteX1" fmla="*/ 88 w 372"/>
              <a:gd name="connsiteY1" fmla="*/ 26 h 369"/>
              <a:gd name="connsiteX2" fmla="*/ 144 w 372"/>
              <a:gd name="connsiteY2" fmla="*/ 22 h 369"/>
              <a:gd name="connsiteX3" fmla="*/ 189 w 372"/>
              <a:gd name="connsiteY3" fmla="*/ 3 h 369"/>
              <a:gd name="connsiteX4" fmla="*/ 238 w 372"/>
              <a:gd name="connsiteY4" fmla="*/ 40 h 369"/>
              <a:gd name="connsiteX5" fmla="*/ 290 w 372"/>
              <a:gd name="connsiteY5" fmla="*/ 31 h 369"/>
              <a:gd name="connsiteX6" fmla="*/ 327 w 372"/>
              <a:gd name="connsiteY6" fmla="*/ 92 h 369"/>
              <a:gd name="connsiteX7" fmla="*/ 367 w 372"/>
              <a:gd name="connsiteY7" fmla="*/ 120 h 369"/>
              <a:gd name="connsiteX8" fmla="*/ 355 w 372"/>
              <a:gd name="connsiteY8" fmla="*/ 186 h 369"/>
              <a:gd name="connsiteX9" fmla="*/ 364 w 372"/>
              <a:gd name="connsiteY9" fmla="*/ 242 h 369"/>
              <a:gd name="connsiteX10" fmla="*/ 341 w 372"/>
              <a:gd name="connsiteY10" fmla="*/ 284 h 369"/>
              <a:gd name="connsiteX11" fmla="*/ 327 w 372"/>
              <a:gd name="connsiteY11" fmla="*/ 322 h 369"/>
              <a:gd name="connsiteX12" fmla="*/ 292 w 372"/>
              <a:gd name="connsiteY12" fmla="*/ 357 h 369"/>
              <a:gd name="connsiteX13" fmla="*/ 251 w 372"/>
              <a:gd name="connsiteY13" fmla="*/ 357 h 369"/>
              <a:gd name="connsiteX14" fmla="*/ 210 w 372"/>
              <a:gd name="connsiteY14" fmla="*/ 369 h 369"/>
              <a:gd name="connsiteX15" fmla="*/ 168 w 372"/>
              <a:gd name="connsiteY15" fmla="*/ 355 h 369"/>
              <a:gd name="connsiteX16" fmla="*/ 116 w 372"/>
              <a:gd name="connsiteY16" fmla="*/ 359 h 369"/>
              <a:gd name="connsiteX17" fmla="*/ 58 w 372"/>
              <a:gd name="connsiteY17" fmla="*/ 328 h 369"/>
              <a:gd name="connsiteX18" fmla="*/ 22 w 372"/>
              <a:gd name="connsiteY18" fmla="*/ 270 h 369"/>
              <a:gd name="connsiteX19" fmla="*/ 1 w 372"/>
              <a:gd name="connsiteY19" fmla="*/ 233 h 369"/>
              <a:gd name="connsiteX20" fmla="*/ 13 w 372"/>
              <a:gd name="connsiteY20" fmla="*/ 186 h 369"/>
              <a:gd name="connsiteX21" fmla="*/ 13 w 372"/>
              <a:gd name="connsiteY21" fmla="*/ 130 h 369"/>
              <a:gd name="connsiteX22" fmla="*/ 35 w 372"/>
              <a:gd name="connsiteY22" fmla="*/ 101 h 369"/>
              <a:gd name="connsiteX23" fmla="*/ 55 w 372"/>
              <a:gd name="connsiteY23" fmla="*/ 50 h 369"/>
              <a:gd name="connsiteX0" fmla="*/ 55 w 370"/>
              <a:gd name="connsiteY0" fmla="*/ 50 h 369"/>
              <a:gd name="connsiteX1" fmla="*/ 88 w 370"/>
              <a:gd name="connsiteY1" fmla="*/ 26 h 369"/>
              <a:gd name="connsiteX2" fmla="*/ 144 w 370"/>
              <a:gd name="connsiteY2" fmla="*/ 22 h 369"/>
              <a:gd name="connsiteX3" fmla="*/ 189 w 370"/>
              <a:gd name="connsiteY3" fmla="*/ 3 h 369"/>
              <a:gd name="connsiteX4" fmla="*/ 238 w 370"/>
              <a:gd name="connsiteY4" fmla="*/ 40 h 369"/>
              <a:gd name="connsiteX5" fmla="*/ 290 w 370"/>
              <a:gd name="connsiteY5" fmla="*/ 31 h 369"/>
              <a:gd name="connsiteX6" fmla="*/ 335 w 370"/>
              <a:gd name="connsiteY6" fmla="*/ 92 h 369"/>
              <a:gd name="connsiteX7" fmla="*/ 367 w 370"/>
              <a:gd name="connsiteY7" fmla="*/ 120 h 369"/>
              <a:gd name="connsiteX8" fmla="*/ 355 w 370"/>
              <a:gd name="connsiteY8" fmla="*/ 186 h 369"/>
              <a:gd name="connsiteX9" fmla="*/ 364 w 370"/>
              <a:gd name="connsiteY9" fmla="*/ 242 h 369"/>
              <a:gd name="connsiteX10" fmla="*/ 341 w 370"/>
              <a:gd name="connsiteY10" fmla="*/ 284 h 369"/>
              <a:gd name="connsiteX11" fmla="*/ 327 w 370"/>
              <a:gd name="connsiteY11" fmla="*/ 322 h 369"/>
              <a:gd name="connsiteX12" fmla="*/ 292 w 370"/>
              <a:gd name="connsiteY12" fmla="*/ 357 h 369"/>
              <a:gd name="connsiteX13" fmla="*/ 251 w 370"/>
              <a:gd name="connsiteY13" fmla="*/ 357 h 369"/>
              <a:gd name="connsiteX14" fmla="*/ 210 w 370"/>
              <a:gd name="connsiteY14" fmla="*/ 369 h 369"/>
              <a:gd name="connsiteX15" fmla="*/ 168 w 370"/>
              <a:gd name="connsiteY15" fmla="*/ 355 h 369"/>
              <a:gd name="connsiteX16" fmla="*/ 116 w 370"/>
              <a:gd name="connsiteY16" fmla="*/ 359 h 369"/>
              <a:gd name="connsiteX17" fmla="*/ 58 w 370"/>
              <a:gd name="connsiteY17" fmla="*/ 328 h 369"/>
              <a:gd name="connsiteX18" fmla="*/ 22 w 370"/>
              <a:gd name="connsiteY18" fmla="*/ 270 h 369"/>
              <a:gd name="connsiteX19" fmla="*/ 1 w 370"/>
              <a:gd name="connsiteY19" fmla="*/ 233 h 369"/>
              <a:gd name="connsiteX20" fmla="*/ 13 w 370"/>
              <a:gd name="connsiteY20" fmla="*/ 186 h 369"/>
              <a:gd name="connsiteX21" fmla="*/ 13 w 370"/>
              <a:gd name="connsiteY21" fmla="*/ 130 h 369"/>
              <a:gd name="connsiteX22" fmla="*/ 35 w 370"/>
              <a:gd name="connsiteY22" fmla="*/ 101 h 369"/>
              <a:gd name="connsiteX23" fmla="*/ 55 w 370"/>
              <a:gd name="connsiteY23" fmla="*/ 50 h 369"/>
              <a:gd name="connsiteX0" fmla="*/ 55 w 371"/>
              <a:gd name="connsiteY0" fmla="*/ 50 h 369"/>
              <a:gd name="connsiteX1" fmla="*/ 88 w 371"/>
              <a:gd name="connsiteY1" fmla="*/ 26 h 369"/>
              <a:gd name="connsiteX2" fmla="*/ 144 w 371"/>
              <a:gd name="connsiteY2" fmla="*/ 22 h 369"/>
              <a:gd name="connsiteX3" fmla="*/ 189 w 371"/>
              <a:gd name="connsiteY3" fmla="*/ 3 h 369"/>
              <a:gd name="connsiteX4" fmla="*/ 238 w 371"/>
              <a:gd name="connsiteY4" fmla="*/ 40 h 369"/>
              <a:gd name="connsiteX5" fmla="*/ 290 w 371"/>
              <a:gd name="connsiteY5" fmla="*/ 31 h 369"/>
              <a:gd name="connsiteX6" fmla="*/ 335 w 371"/>
              <a:gd name="connsiteY6" fmla="*/ 92 h 369"/>
              <a:gd name="connsiteX7" fmla="*/ 367 w 371"/>
              <a:gd name="connsiteY7" fmla="*/ 120 h 369"/>
              <a:gd name="connsiteX8" fmla="*/ 362 w 371"/>
              <a:gd name="connsiteY8" fmla="*/ 186 h 369"/>
              <a:gd name="connsiteX9" fmla="*/ 364 w 371"/>
              <a:gd name="connsiteY9" fmla="*/ 242 h 369"/>
              <a:gd name="connsiteX10" fmla="*/ 341 w 371"/>
              <a:gd name="connsiteY10" fmla="*/ 284 h 369"/>
              <a:gd name="connsiteX11" fmla="*/ 327 w 371"/>
              <a:gd name="connsiteY11" fmla="*/ 322 h 369"/>
              <a:gd name="connsiteX12" fmla="*/ 292 w 371"/>
              <a:gd name="connsiteY12" fmla="*/ 357 h 369"/>
              <a:gd name="connsiteX13" fmla="*/ 251 w 371"/>
              <a:gd name="connsiteY13" fmla="*/ 357 h 369"/>
              <a:gd name="connsiteX14" fmla="*/ 210 w 371"/>
              <a:gd name="connsiteY14" fmla="*/ 369 h 369"/>
              <a:gd name="connsiteX15" fmla="*/ 168 w 371"/>
              <a:gd name="connsiteY15" fmla="*/ 355 h 369"/>
              <a:gd name="connsiteX16" fmla="*/ 116 w 371"/>
              <a:gd name="connsiteY16" fmla="*/ 359 h 369"/>
              <a:gd name="connsiteX17" fmla="*/ 58 w 371"/>
              <a:gd name="connsiteY17" fmla="*/ 328 h 369"/>
              <a:gd name="connsiteX18" fmla="*/ 22 w 371"/>
              <a:gd name="connsiteY18" fmla="*/ 270 h 369"/>
              <a:gd name="connsiteX19" fmla="*/ 1 w 371"/>
              <a:gd name="connsiteY19" fmla="*/ 233 h 369"/>
              <a:gd name="connsiteX20" fmla="*/ 13 w 371"/>
              <a:gd name="connsiteY20" fmla="*/ 186 h 369"/>
              <a:gd name="connsiteX21" fmla="*/ 13 w 371"/>
              <a:gd name="connsiteY21" fmla="*/ 130 h 369"/>
              <a:gd name="connsiteX22" fmla="*/ 35 w 371"/>
              <a:gd name="connsiteY22" fmla="*/ 101 h 369"/>
              <a:gd name="connsiteX23" fmla="*/ 55 w 371"/>
              <a:gd name="connsiteY23" fmla="*/ 50 h 369"/>
              <a:gd name="connsiteX0" fmla="*/ 55 w 368"/>
              <a:gd name="connsiteY0" fmla="*/ 50 h 369"/>
              <a:gd name="connsiteX1" fmla="*/ 88 w 368"/>
              <a:gd name="connsiteY1" fmla="*/ 26 h 369"/>
              <a:gd name="connsiteX2" fmla="*/ 144 w 368"/>
              <a:gd name="connsiteY2" fmla="*/ 22 h 369"/>
              <a:gd name="connsiteX3" fmla="*/ 189 w 368"/>
              <a:gd name="connsiteY3" fmla="*/ 3 h 369"/>
              <a:gd name="connsiteX4" fmla="*/ 238 w 368"/>
              <a:gd name="connsiteY4" fmla="*/ 40 h 369"/>
              <a:gd name="connsiteX5" fmla="*/ 290 w 368"/>
              <a:gd name="connsiteY5" fmla="*/ 31 h 369"/>
              <a:gd name="connsiteX6" fmla="*/ 335 w 368"/>
              <a:gd name="connsiteY6" fmla="*/ 92 h 369"/>
              <a:gd name="connsiteX7" fmla="*/ 359 w 368"/>
              <a:gd name="connsiteY7" fmla="*/ 120 h 369"/>
              <a:gd name="connsiteX8" fmla="*/ 362 w 368"/>
              <a:gd name="connsiteY8" fmla="*/ 186 h 369"/>
              <a:gd name="connsiteX9" fmla="*/ 364 w 368"/>
              <a:gd name="connsiteY9" fmla="*/ 242 h 369"/>
              <a:gd name="connsiteX10" fmla="*/ 341 w 368"/>
              <a:gd name="connsiteY10" fmla="*/ 284 h 369"/>
              <a:gd name="connsiteX11" fmla="*/ 327 w 368"/>
              <a:gd name="connsiteY11" fmla="*/ 322 h 369"/>
              <a:gd name="connsiteX12" fmla="*/ 292 w 368"/>
              <a:gd name="connsiteY12" fmla="*/ 357 h 369"/>
              <a:gd name="connsiteX13" fmla="*/ 251 w 368"/>
              <a:gd name="connsiteY13" fmla="*/ 357 h 369"/>
              <a:gd name="connsiteX14" fmla="*/ 210 w 368"/>
              <a:gd name="connsiteY14" fmla="*/ 369 h 369"/>
              <a:gd name="connsiteX15" fmla="*/ 168 w 368"/>
              <a:gd name="connsiteY15" fmla="*/ 355 h 369"/>
              <a:gd name="connsiteX16" fmla="*/ 116 w 368"/>
              <a:gd name="connsiteY16" fmla="*/ 359 h 369"/>
              <a:gd name="connsiteX17" fmla="*/ 58 w 368"/>
              <a:gd name="connsiteY17" fmla="*/ 328 h 369"/>
              <a:gd name="connsiteX18" fmla="*/ 22 w 368"/>
              <a:gd name="connsiteY18" fmla="*/ 270 h 369"/>
              <a:gd name="connsiteX19" fmla="*/ 1 w 368"/>
              <a:gd name="connsiteY19" fmla="*/ 233 h 369"/>
              <a:gd name="connsiteX20" fmla="*/ 13 w 368"/>
              <a:gd name="connsiteY20" fmla="*/ 186 h 369"/>
              <a:gd name="connsiteX21" fmla="*/ 13 w 368"/>
              <a:gd name="connsiteY21" fmla="*/ 130 h 369"/>
              <a:gd name="connsiteX22" fmla="*/ 35 w 368"/>
              <a:gd name="connsiteY22" fmla="*/ 101 h 369"/>
              <a:gd name="connsiteX23" fmla="*/ 55 w 368"/>
              <a:gd name="connsiteY23" fmla="*/ 50 h 369"/>
              <a:gd name="connsiteX0" fmla="*/ 55 w 368"/>
              <a:gd name="connsiteY0" fmla="*/ 48 h 367"/>
              <a:gd name="connsiteX1" fmla="*/ 88 w 368"/>
              <a:gd name="connsiteY1" fmla="*/ 24 h 367"/>
              <a:gd name="connsiteX2" fmla="*/ 144 w 368"/>
              <a:gd name="connsiteY2" fmla="*/ 20 h 367"/>
              <a:gd name="connsiteX3" fmla="*/ 189 w 368"/>
              <a:gd name="connsiteY3" fmla="*/ 1 h 367"/>
              <a:gd name="connsiteX4" fmla="*/ 241 w 368"/>
              <a:gd name="connsiteY4" fmla="*/ 26 h 367"/>
              <a:gd name="connsiteX5" fmla="*/ 290 w 368"/>
              <a:gd name="connsiteY5" fmla="*/ 29 h 367"/>
              <a:gd name="connsiteX6" fmla="*/ 335 w 368"/>
              <a:gd name="connsiteY6" fmla="*/ 90 h 367"/>
              <a:gd name="connsiteX7" fmla="*/ 359 w 368"/>
              <a:gd name="connsiteY7" fmla="*/ 118 h 367"/>
              <a:gd name="connsiteX8" fmla="*/ 362 w 368"/>
              <a:gd name="connsiteY8" fmla="*/ 184 h 367"/>
              <a:gd name="connsiteX9" fmla="*/ 364 w 368"/>
              <a:gd name="connsiteY9" fmla="*/ 240 h 367"/>
              <a:gd name="connsiteX10" fmla="*/ 341 w 368"/>
              <a:gd name="connsiteY10" fmla="*/ 282 h 367"/>
              <a:gd name="connsiteX11" fmla="*/ 327 w 368"/>
              <a:gd name="connsiteY11" fmla="*/ 320 h 367"/>
              <a:gd name="connsiteX12" fmla="*/ 292 w 368"/>
              <a:gd name="connsiteY12" fmla="*/ 355 h 367"/>
              <a:gd name="connsiteX13" fmla="*/ 251 w 368"/>
              <a:gd name="connsiteY13" fmla="*/ 355 h 367"/>
              <a:gd name="connsiteX14" fmla="*/ 210 w 368"/>
              <a:gd name="connsiteY14" fmla="*/ 367 h 367"/>
              <a:gd name="connsiteX15" fmla="*/ 168 w 368"/>
              <a:gd name="connsiteY15" fmla="*/ 353 h 367"/>
              <a:gd name="connsiteX16" fmla="*/ 116 w 368"/>
              <a:gd name="connsiteY16" fmla="*/ 357 h 367"/>
              <a:gd name="connsiteX17" fmla="*/ 58 w 368"/>
              <a:gd name="connsiteY17" fmla="*/ 326 h 367"/>
              <a:gd name="connsiteX18" fmla="*/ 22 w 368"/>
              <a:gd name="connsiteY18" fmla="*/ 268 h 367"/>
              <a:gd name="connsiteX19" fmla="*/ 1 w 368"/>
              <a:gd name="connsiteY19" fmla="*/ 231 h 367"/>
              <a:gd name="connsiteX20" fmla="*/ 13 w 368"/>
              <a:gd name="connsiteY20" fmla="*/ 184 h 367"/>
              <a:gd name="connsiteX21" fmla="*/ 13 w 368"/>
              <a:gd name="connsiteY21" fmla="*/ 128 h 367"/>
              <a:gd name="connsiteX22" fmla="*/ 35 w 368"/>
              <a:gd name="connsiteY22" fmla="*/ 99 h 367"/>
              <a:gd name="connsiteX23" fmla="*/ 55 w 368"/>
              <a:gd name="connsiteY23" fmla="*/ 48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" h="367">
                <a:moveTo>
                  <a:pt x="55" y="48"/>
                </a:moveTo>
                <a:cubicBezTo>
                  <a:pt x="65" y="39"/>
                  <a:pt x="73" y="29"/>
                  <a:pt x="88" y="24"/>
                </a:cubicBezTo>
                <a:cubicBezTo>
                  <a:pt x="103" y="19"/>
                  <a:pt x="127" y="24"/>
                  <a:pt x="144" y="20"/>
                </a:cubicBezTo>
                <a:cubicBezTo>
                  <a:pt x="161" y="16"/>
                  <a:pt x="173" y="0"/>
                  <a:pt x="189" y="1"/>
                </a:cubicBezTo>
                <a:cubicBezTo>
                  <a:pt x="205" y="2"/>
                  <a:pt x="224" y="21"/>
                  <a:pt x="241" y="26"/>
                </a:cubicBezTo>
                <a:cubicBezTo>
                  <a:pt x="258" y="31"/>
                  <a:pt x="274" y="18"/>
                  <a:pt x="290" y="29"/>
                </a:cubicBezTo>
                <a:cubicBezTo>
                  <a:pt x="306" y="40"/>
                  <a:pt x="324" y="75"/>
                  <a:pt x="335" y="90"/>
                </a:cubicBezTo>
                <a:cubicBezTo>
                  <a:pt x="347" y="105"/>
                  <a:pt x="355" y="102"/>
                  <a:pt x="359" y="118"/>
                </a:cubicBezTo>
                <a:cubicBezTo>
                  <a:pt x="363" y="134"/>
                  <a:pt x="363" y="164"/>
                  <a:pt x="362" y="184"/>
                </a:cubicBezTo>
                <a:cubicBezTo>
                  <a:pt x="362" y="204"/>
                  <a:pt x="368" y="224"/>
                  <a:pt x="364" y="240"/>
                </a:cubicBezTo>
                <a:cubicBezTo>
                  <a:pt x="361" y="256"/>
                  <a:pt x="347" y="269"/>
                  <a:pt x="341" y="282"/>
                </a:cubicBezTo>
                <a:cubicBezTo>
                  <a:pt x="335" y="295"/>
                  <a:pt x="335" y="308"/>
                  <a:pt x="327" y="320"/>
                </a:cubicBezTo>
                <a:cubicBezTo>
                  <a:pt x="319" y="332"/>
                  <a:pt x="305" y="349"/>
                  <a:pt x="292" y="355"/>
                </a:cubicBezTo>
                <a:cubicBezTo>
                  <a:pt x="279" y="361"/>
                  <a:pt x="265" y="353"/>
                  <a:pt x="251" y="355"/>
                </a:cubicBezTo>
                <a:cubicBezTo>
                  <a:pt x="237" y="357"/>
                  <a:pt x="224" y="367"/>
                  <a:pt x="210" y="367"/>
                </a:cubicBezTo>
                <a:cubicBezTo>
                  <a:pt x="196" y="367"/>
                  <a:pt x="184" y="355"/>
                  <a:pt x="168" y="353"/>
                </a:cubicBezTo>
                <a:cubicBezTo>
                  <a:pt x="152" y="351"/>
                  <a:pt x="134" y="361"/>
                  <a:pt x="116" y="357"/>
                </a:cubicBezTo>
                <a:cubicBezTo>
                  <a:pt x="98" y="353"/>
                  <a:pt x="96" y="331"/>
                  <a:pt x="58" y="326"/>
                </a:cubicBezTo>
                <a:cubicBezTo>
                  <a:pt x="23" y="313"/>
                  <a:pt x="31" y="284"/>
                  <a:pt x="22" y="268"/>
                </a:cubicBezTo>
                <a:cubicBezTo>
                  <a:pt x="13" y="252"/>
                  <a:pt x="2" y="245"/>
                  <a:pt x="1" y="231"/>
                </a:cubicBezTo>
                <a:cubicBezTo>
                  <a:pt x="0" y="217"/>
                  <a:pt x="11" y="201"/>
                  <a:pt x="13" y="184"/>
                </a:cubicBezTo>
                <a:cubicBezTo>
                  <a:pt x="15" y="167"/>
                  <a:pt x="9" y="142"/>
                  <a:pt x="13" y="128"/>
                </a:cubicBezTo>
                <a:cubicBezTo>
                  <a:pt x="17" y="114"/>
                  <a:pt x="28" y="112"/>
                  <a:pt x="35" y="99"/>
                </a:cubicBezTo>
                <a:cubicBezTo>
                  <a:pt x="42" y="86"/>
                  <a:pt x="39" y="70"/>
                  <a:pt x="55" y="48"/>
                </a:cubicBez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7" name="Группа 176"/>
          <p:cNvGrpSpPr/>
          <p:nvPr/>
        </p:nvGrpSpPr>
        <p:grpSpPr>
          <a:xfrm>
            <a:off x="5506938" y="2072086"/>
            <a:ext cx="869792" cy="390548"/>
            <a:chOff x="4363745" y="3518160"/>
            <a:chExt cx="1150168" cy="866285"/>
          </a:xfrm>
        </p:grpSpPr>
        <p:cxnSp>
          <p:nvCxnSpPr>
            <p:cNvPr id="178" name="Прямая со стрелкой 177"/>
            <p:cNvCxnSpPr/>
            <p:nvPr/>
          </p:nvCxnSpPr>
          <p:spPr>
            <a:xfrm>
              <a:off x="4654844" y="4090350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 стрелкой 178"/>
            <p:cNvCxnSpPr/>
            <p:nvPr/>
          </p:nvCxnSpPr>
          <p:spPr>
            <a:xfrm rot="16200000">
              <a:off x="4510793" y="4234683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 стрелкой 179"/>
            <p:cNvCxnSpPr/>
            <p:nvPr/>
          </p:nvCxnSpPr>
          <p:spPr>
            <a:xfrm>
              <a:off x="4937431" y="3805207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 стрелкой 180"/>
            <p:cNvCxnSpPr/>
            <p:nvPr/>
          </p:nvCxnSpPr>
          <p:spPr>
            <a:xfrm rot="16200000">
              <a:off x="4797191" y="3949541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 стрелкой 181"/>
            <p:cNvCxnSpPr/>
            <p:nvPr/>
          </p:nvCxnSpPr>
          <p:spPr>
            <a:xfrm>
              <a:off x="5219818" y="3518160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 стрелкой 182"/>
            <p:cNvCxnSpPr/>
            <p:nvPr/>
          </p:nvCxnSpPr>
          <p:spPr>
            <a:xfrm rot="16200000">
              <a:off x="5079578" y="3662494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 стрелкой 183"/>
            <p:cNvCxnSpPr/>
            <p:nvPr/>
          </p:nvCxnSpPr>
          <p:spPr>
            <a:xfrm rot="16200000">
              <a:off x="5366866" y="3376571"/>
              <a:ext cx="0" cy="2940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Прямая со стрелкой 189"/>
          <p:cNvCxnSpPr/>
          <p:nvPr/>
        </p:nvCxnSpPr>
        <p:spPr>
          <a:xfrm rot="10800000">
            <a:off x="5272337" y="1486148"/>
            <a:ext cx="55765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 стрелкой 191"/>
          <p:cNvCxnSpPr/>
          <p:nvPr/>
        </p:nvCxnSpPr>
        <p:spPr>
          <a:xfrm rot="10800000">
            <a:off x="5272337" y="1350417"/>
            <a:ext cx="7791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 стрелкой 193"/>
          <p:cNvCxnSpPr/>
          <p:nvPr/>
        </p:nvCxnSpPr>
        <p:spPr>
          <a:xfrm rot="10800000">
            <a:off x="5272338" y="1214686"/>
            <a:ext cx="99342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 стрелкой 194"/>
          <p:cNvCxnSpPr/>
          <p:nvPr/>
        </p:nvCxnSpPr>
        <p:spPr>
          <a:xfrm rot="16200000" flipH="1">
            <a:off x="5197923" y="2027732"/>
            <a:ext cx="81647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 стрелкой 195"/>
          <p:cNvCxnSpPr/>
          <p:nvPr/>
        </p:nvCxnSpPr>
        <p:spPr>
          <a:xfrm rot="16200000" flipH="1">
            <a:off x="5411046" y="1895574"/>
            <a:ext cx="82837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 стрелкой 196"/>
          <p:cNvCxnSpPr/>
          <p:nvPr/>
        </p:nvCxnSpPr>
        <p:spPr>
          <a:xfrm rot="16200000" flipH="1">
            <a:off x="5628929" y="1765795"/>
            <a:ext cx="83075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 стрелкой 197"/>
          <p:cNvCxnSpPr/>
          <p:nvPr/>
        </p:nvCxnSpPr>
        <p:spPr>
          <a:xfrm rot="16200000" flipH="1">
            <a:off x="5844433" y="1631253"/>
            <a:ext cx="83313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5589466" y="2212571"/>
            <a:ext cx="1431022" cy="55399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уровни</a:t>
            </a:r>
          </a:p>
          <a:p>
            <a:r>
              <a:rPr lang="ru-RU" dirty="0"/>
              <a:t>р</a:t>
            </a:r>
            <a:r>
              <a:rPr lang="ru-RU" dirty="0" smtClean="0"/>
              <a:t>азвитости </a:t>
            </a:r>
            <a:br>
              <a:rPr lang="ru-RU" dirty="0" smtClean="0"/>
            </a:br>
            <a:r>
              <a:rPr lang="ru-RU" dirty="0" smtClean="0"/>
              <a:t>страны</a:t>
            </a:r>
            <a:endParaRPr lang="ru-RU" dirty="0"/>
          </a:p>
        </p:txBody>
      </p:sp>
      <p:grpSp>
        <p:nvGrpSpPr>
          <p:cNvPr id="200" name="Группа 199"/>
          <p:cNvGrpSpPr/>
          <p:nvPr/>
        </p:nvGrpSpPr>
        <p:grpSpPr>
          <a:xfrm>
            <a:off x="8491333" y="1173334"/>
            <a:ext cx="745038" cy="973280"/>
            <a:chOff x="10711059" y="2671620"/>
            <a:chExt cx="793646" cy="1036780"/>
          </a:xfrm>
        </p:grpSpPr>
        <p:grpSp>
          <p:nvGrpSpPr>
            <p:cNvPr id="201" name="Группа 200"/>
            <p:cNvGrpSpPr/>
            <p:nvPr/>
          </p:nvGrpSpPr>
          <p:grpSpPr>
            <a:xfrm>
              <a:off x="10864023" y="2831475"/>
              <a:ext cx="483428" cy="705700"/>
              <a:chOff x="10825619" y="2775413"/>
              <a:chExt cx="560235" cy="817824"/>
            </a:xfrm>
          </p:grpSpPr>
          <p:sp>
            <p:nvSpPr>
              <p:cNvPr id="206" name="Равнобедренный треугольник 205"/>
              <p:cNvSpPr/>
              <p:nvPr/>
            </p:nvSpPr>
            <p:spPr>
              <a:xfrm flipV="1">
                <a:off x="10825619" y="3216101"/>
                <a:ext cx="559040" cy="377136"/>
              </a:xfrm>
              <a:prstGeom prst="triangle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Равнобедренный треугольник 206"/>
              <p:cNvSpPr/>
              <p:nvPr/>
            </p:nvSpPr>
            <p:spPr>
              <a:xfrm>
                <a:off x="10826814" y="2775413"/>
                <a:ext cx="559040" cy="377136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2" name="Ромб 201"/>
            <p:cNvSpPr/>
            <p:nvPr/>
          </p:nvSpPr>
          <p:spPr>
            <a:xfrm>
              <a:off x="10711059" y="2671620"/>
              <a:ext cx="793646" cy="1036780"/>
            </a:xfrm>
            <a:prstGeom prst="diamond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04" name="Прямая со стрелкой 203"/>
            <p:cNvCxnSpPr/>
            <p:nvPr/>
          </p:nvCxnSpPr>
          <p:spPr>
            <a:xfrm rot="16200000" flipV="1">
              <a:off x="10730467" y="3181800"/>
              <a:ext cx="14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 стрелкой 204"/>
            <p:cNvCxnSpPr/>
            <p:nvPr/>
          </p:nvCxnSpPr>
          <p:spPr>
            <a:xfrm rot="5400000">
              <a:off x="11334973" y="3183994"/>
              <a:ext cx="14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Группа 207"/>
          <p:cNvGrpSpPr/>
          <p:nvPr/>
        </p:nvGrpSpPr>
        <p:grpSpPr>
          <a:xfrm>
            <a:off x="6979608" y="1470342"/>
            <a:ext cx="659254" cy="568322"/>
            <a:chOff x="9114696" y="3974576"/>
            <a:chExt cx="1080337" cy="931325"/>
          </a:xfrm>
        </p:grpSpPr>
        <p:sp>
          <p:nvSpPr>
            <p:cNvPr id="209" name="Равнобедренный треугольник 208"/>
            <p:cNvSpPr/>
            <p:nvPr/>
          </p:nvSpPr>
          <p:spPr>
            <a:xfrm>
              <a:off x="9114696" y="3974576"/>
              <a:ext cx="1080337" cy="931325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0" name="Прямоугольник 209"/>
            <p:cNvSpPr/>
            <p:nvPr/>
          </p:nvSpPr>
          <p:spPr>
            <a:xfrm>
              <a:off x="9557719" y="4463922"/>
              <a:ext cx="192688" cy="192688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11" name="Прямая со стрелкой 210"/>
            <p:cNvCxnSpPr>
              <a:stCxn id="209" idx="0"/>
              <a:endCxn id="210" idx="0"/>
            </p:cNvCxnSpPr>
            <p:nvPr/>
          </p:nvCxnSpPr>
          <p:spPr>
            <a:xfrm rot="16200000" flipH="1" flipV="1">
              <a:off x="9409791" y="4218848"/>
              <a:ext cx="489346" cy="80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 стрелкой 211"/>
            <p:cNvCxnSpPr>
              <a:stCxn id="209" idx="4"/>
            </p:cNvCxnSpPr>
            <p:nvPr/>
          </p:nvCxnSpPr>
          <p:spPr>
            <a:xfrm rot="5400000" flipH="1">
              <a:off x="9844913" y="4555781"/>
              <a:ext cx="251398" cy="44884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 стрелкой 212"/>
            <p:cNvCxnSpPr>
              <a:stCxn id="209" idx="2"/>
            </p:cNvCxnSpPr>
            <p:nvPr/>
          </p:nvCxnSpPr>
          <p:spPr>
            <a:xfrm rot="5400000" flipH="1" flipV="1">
              <a:off x="9211411" y="4559294"/>
              <a:ext cx="249892" cy="44332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4" name="Прямая со стрелкой 213"/>
          <p:cNvCxnSpPr/>
          <p:nvPr/>
        </p:nvCxnSpPr>
        <p:spPr>
          <a:xfrm>
            <a:off x="6834450" y="1088740"/>
            <a:ext cx="0" cy="1105048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Группа 214"/>
          <p:cNvGrpSpPr/>
          <p:nvPr/>
        </p:nvGrpSpPr>
        <p:grpSpPr>
          <a:xfrm>
            <a:off x="7617534" y="1710054"/>
            <a:ext cx="523106" cy="422272"/>
            <a:chOff x="9861708" y="2486966"/>
            <a:chExt cx="646644" cy="521996"/>
          </a:xfrm>
        </p:grpSpPr>
        <p:cxnSp>
          <p:nvCxnSpPr>
            <p:cNvPr id="216" name="Прямая со стрелкой 215"/>
            <p:cNvCxnSpPr/>
            <p:nvPr/>
          </p:nvCxnSpPr>
          <p:spPr>
            <a:xfrm>
              <a:off x="9992944" y="2876375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 стрелкой 216"/>
            <p:cNvCxnSpPr/>
            <p:nvPr/>
          </p:nvCxnSpPr>
          <p:spPr>
            <a:xfrm rot="16200000">
              <a:off x="9928002" y="2941445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 стрелкой 217"/>
            <p:cNvCxnSpPr/>
            <p:nvPr/>
          </p:nvCxnSpPr>
          <p:spPr>
            <a:xfrm>
              <a:off x="10120343" y="2747824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Прямая со стрелкой 218"/>
            <p:cNvCxnSpPr/>
            <p:nvPr/>
          </p:nvCxnSpPr>
          <p:spPr>
            <a:xfrm rot="16200000">
              <a:off x="10057118" y="2812894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 стрелкой 219"/>
            <p:cNvCxnSpPr/>
            <p:nvPr/>
          </p:nvCxnSpPr>
          <p:spPr>
            <a:xfrm>
              <a:off x="10247651" y="2618414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 стрелкой 220"/>
            <p:cNvCxnSpPr/>
            <p:nvPr/>
          </p:nvCxnSpPr>
          <p:spPr>
            <a:xfrm rot="16200000">
              <a:off x="10184427" y="2683484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 стрелкой 221"/>
            <p:cNvCxnSpPr/>
            <p:nvPr/>
          </p:nvCxnSpPr>
          <p:spPr>
            <a:xfrm rot="16200000">
              <a:off x="10313945" y="2554581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 стрелкой 222"/>
            <p:cNvCxnSpPr/>
            <p:nvPr/>
          </p:nvCxnSpPr>
          <p:spPr>
            <a:xfrm>
              <a:off x="10375765" y="2486966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 стрелкой 223"/>
            <p:cNvCxnSpPr/>
            <p:nvPr/>
          </p:nvCxnSpPr>
          <p:spPr>
            <a:xfrm rot="16200000">
              <a:off x="10442059" y="2423133"/>
              <a:ext cx="0" cy="132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Прямая со стрелкой 224"/>
          <p:cNvCxnSpPr/>
          <p:nvPr/>
        </p:nvCxnSpPr>
        <p:spPr>
          <a:xfrm flipH="1">
            <a:off x="6534845" y="1236025"/>
            <a:ext cx="55645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Полилиния 225"/>
          <p:cNvSpPr/>
          <p:nvPr/>
        </p:nvSpPr>
        <p:spPr>
          <a:xfrm rot="3268180" flipH="1" flipV="1">
            <a:off x="8052894" y="1172064"/>
            <a:ext cx="334936" cy="40412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991546 w 5991539"/>
              <a:gd name="connsiteY0" fmla="*/ 576105 h 2561426"/>
              <a:gd name="connsiteX1" fmla="*/ 0 w 5991539"/>
              <a:gd name="connsiteY1" fmla="*/ -11 h 2561426"/>
              <a:gd name="connsiteX0" fmla="*/ 5991546 w 5991539"/>
              <a:gd name="connsiteY0" fmla="*/ 576105 h 2274744"/>
              <a:gd name="connsiteX1" fmla="*/ 0 w 5991539"/>
              <a:gd name="connsiteY1" fmla="*/ -11 h 2274744"/>
              <a:gd name="connsiteX0" fmla="*/ 6287459 w 6287452"/>
              <a:gd name="connsiteY0" fmla="*/ 1192743 h 2614257"/>
              <a:gd name="connsiteX1" fmla="*/ 7 w 6287452"/>
              <a:gd name="connsiteY1" fmla="*/ -6 h 2614257"/>
              <a:gd name="connsiteX0" fmla="*/ 6287459 w 6287452"/>
              <a:gd name="connsiteY0" fmla="*/ 1192743 h 2749451"/>
              <a:gd name="connsiteX1" fmla="*/ 7 w 6287452"/>
              <a:gd name="connsiteY1" fmla="*/ -6 h 2749451"/>
              <a:gd name="connsiteX0" fmla="*/ 5783517 w 5783510"/>
              <a:gd name="connsiteY0" fmla="*/ 573683 h 2427526"/>
              <a:gd name="connsiteX1" fmla="*/ -7 w 5783510"/>
              <a:gd name="connsiteY1" fmla="*/ -5 h 2427526"/>
              <a:gd name="connsiteX0" fmla="*/ 5830730 w 5830728"/>
              <a:gd name="connsiteY0" fmla="*/ -12 h 2221217"/>
              <a:gd name="connsiteX1" fmla="*/ -7 w 5830728"/>
              <a:gd name="connsiteY1" fmla="*/ 80501 h 2221217"/>
              <a:gd name="connsiteX0" fmla="*/ 5830730 w 5830728"/>
              <a:gd name="connsiteY0" fmla="*/ -12 h 2235553"/>
              <a:gd name="connsiteX1" fmla="*/ -7 w 5830728"/>
              <a:gd name="connsiteY1" fmla="*/ 80501 h 2235553"/>
              <a:gd name="connsiteX0" fmla="*/ 5830730 w 5830728"/>
              <a:gd name="connsiteY0" fmla="*/ -12 h 2297077"/>
              <a:gd name="connsiteX1" fmla="*/ -7 w 5830728"/>
              <a:gd name="connsiteY1" fmla="*/ 80501 h 2297077"/>
              <a:gd name="connsiteX0" fmla="*/ 6387334 w 6387332"/>
              <a:gd name="connsiteY0" fmla="*/ -12 h 4898847"/>
              <a:gd name="connsiteX1" fmla="*/ 10 w 6387332"/>
              <a:gd name="connsiteY1" fmla="*/ 3620989 h 4898847"/>
              <a:gd name="connsiteX0" fmla="*/ 6387334 w 6387332"/>
              <a:gd name="connsiteY0" fmla="*/ -12 h 3620967"/>
              <a:gd name="connsiteX1" fmla="*/ 10 w 6387332"/>
              <a:gd name="connsiteY1" fmla="*/ 3620989 h 3620967"/>
              <a:gd name="connsiteX0" fmla="*/ 5629497 w 5629502"/>
              <a:gd name="connsiteY0" fmla="*/ 5 h 2936569"/>
              <a:gd name="connsiteX1" fmla="*/ 10 w 5629502"/>
              <a:gd name="connsiteY1" fmla="*/ 2936591 h 2936569"/>
              <a:gd name="connsiteX0" fmla="*/ 6443552 w 6443557"/>
              <a:gd name="connsiteY0" fmla="*/ 5 h 3688166"/>
              <a:gd name="connsiteX1" fmla="*/ 7 w 6443557"/>
              <a:gd name="connsiteY1" fmla="*/ 3688174 h 3688166"/>
              <a:gd name="connsiteX0" fmla="*/ 6443552 w 6443557"/>
              <a:gd name="connsiteY0" fmla="*/ 5 h 3698324"/>
              <a:gd name="connsiteX1" fmla="*/ 7 w 6443557"/>
              <a:gd name="connsiteY1" fmla="*/ 3688174 h 3698324"/>
              <a:gd name="connsiteX0" fmla="*/ 6228461 w 6228455"/>
              <a:gd name="connsiteY0" fmla="*/ 2 h 3516308"/>
              <a:gd name="connsiteX1" fmla="*/ 7 w 6228455"/>
              <a:gd name="connsiteY1" fmla="*/ 3504871 h 3516308"/>
              <a:gd name="connsiteX0" fmla="*/ 6228461 w 6228455"/>
              <a:gd name="connsiteY0" fmla="*/ 2 h 3518744"/>
              <a:gd name="connsiteX1" fmla="*/ 7 w 6228455"/>
              <a:gd name="connsiteY1" fmla="*/ 3504871 h 3518744"/>
              <a:gd name="connsiteX0" fmla="*/ 5980360 w 5980354"/>
              <a:gd name="connsiteY0" fmla="*/ 2 h 3882638"/>
              <a:gd name="connsiteX1" fmla="*/ -12 w 5980354"/>
              <a:gd name="connsiteY1" fmla="*/ 3871966 h 3882638"/>
              <a:gd name="connsiteX0" fmla="*/ 5980360 w 5980354"/>
              <a:gd name="connsiteY0" fmla="*/ 2 h 3953100"/>
              <a:gd name="connsiteX1" fmla="*/ -12 w 5980354"/>
              <a:gd name="connsiteY1" fmla="*/ 3871966 h 3953100"/>
              <a:gd name="connsiteX0" fmla="*/ 5980360 w 5980354"/>
              <a:gd name="connsiteY0" fmla="*/ 2 h 3980127"/>
              <a:gd name="connsiteX1" fmla="*/ -12 w 5980354"/>
              <a:gd name="connsiteY1" fmla="*/ 3871966 h 3980127"/>
              <a:gd name="connsiteX0" fmla="*/ 5980378 w 5980372"/>
              <a:gd name="connsiteY0" fmla="*/ 2 h 4551991"/>
              <a:gd name="connsiteX1" fmla="*/ 0 w 5980372"/>
              <a:gd name="connsiteY1" fmla="*/ 4471087 h 4551991"/>
              <a:gd name="connsiteX0" fmla="*/ 5980378 w 5980372"/>
              <a:gd name="connsiteY0" fmla="*/ 2 h 4471086"/>
              <a:gd name="connsiteX1" fmla="*/ 0 w 5980372"/>
              <a:gd name="connsiteY1" fmla="*/ 4471087 h 4471086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517986"/>
              <a:gd name="connsiteX1" fmla="*/ 0 w 10787267"/>
              <a:gd name="connsiteY1" fmla="*/ 8267338 h 8517986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9156944"/>
              <a:gd name="connsiteX1" fmla="*/ 0 w 11057749"/>
              <a:gd name="connsiteY1" fmla="*/ 8395138 h 9156944"/>
              <a:gd name="connsiteX0" fmla="*/ 13896362 w 13896362"/>
              <a:gd name="connsiteY0" fmla="*/ 0 h 10712201"/>
              <a:gd name="connsiteX1" fmla="*/ 0 w 13896362"/>
              <a:gd name="connsiteY1" fmla="*/ 9950400 h 10712201"/>
              <a:gd name="connsiteX0" fmla="*/ 13896362 w 13896362"/>
              <a:gd name="connsiteY0" fmla="*/ 0 h 12314535"/>
              <a:gd name="connsiteX1" fmla="*/ 0 w 13896362"/>
              <a:gd name="connsiteY1" fmla="*/ 9950400 h 12314535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9700449"/>
              <a:gd name="connsiteX1" fmla="*/ 0 w 11610720"/>
              <a:gd name="connsiteY1" fmla="*/ 9092957 h 9700449"/>
              <a:gd name="connsiteX0" fmla="*/ 10605556 w 10605556"/>
              <a:gd name="connsiteY0" fmla="*/ 0 h 11297507"/>
              <a:gd name="connsiteX1" fmla="*/ 0 w 10605556"/>
              <a:gd name="connsiteY1" fmla="*/ 10690015 h 11297507"/>
              <a:gd name="connsiteX0" fmla="*/ 10605556 w 10605556"/>
              <a:gd name="connsiteY0" fmla="*/ 0 h 11340751"/>
              <a:gd name="connsiteX1" fmla="*/ 0 w 10605556"/>
              <a:gd name="connsiteY1" fmla="*/ 10690015 h 11340751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9793791"/>
              <a:gd name="connsiteX1" fmla="*/ 0 w 10457130"/>
              <a:gd name="connsiteY1" fmla="*/ 9733954 h 9793791"/>
              <a:gd name="connsiteX0" fmla="*/ 10787990 w 10787990"/>
              <a:gd name="connsiteY0" fmla="*/ 0 h 11469311"/>
              <a:gd name="connsiteX1" fmla="*/ 0 w 10787990"/>
              <a:gd name="connsiteY1" fmla="*/ 11409473 h 11469311"/>
              <a:gd name="connsiteX0" fmla="*/ 10787990 w 10787990"/>
              <a:gd name="connsiteY0" fmla="*/ 0 h 11957443"/>
              <a:gd name="connsiteX1" fmla="*/ 0 w 10787990"/>
              <a:gd name="connsiteY1" fmla="*/ 11409473 h 11957443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529100 w 11529100"/>
              <a:gd name="connsiteY0" fmla="*/ 0 h 11742350"/>
              <a:gd name="connsiteX1" fmla="*/ 0 w 11529100"/>
              <a:gd name="connsiteY1" fmla="*/ 11366184 h 11742350"/>
              <a:gd name="connsiteX0" fmla="*/ 10192962 w 10192962"/>
              <a:gd name="connsiteY0" fmla="*/ 0 h 11210839"/>
              <a:gd name="connsiteX1" fmla="*/ 0 w 10192962"/>
              <a:gd name="connsiteY1" fmla="*/ 10834673 h 11210839"/>
              <a:gd name="connsiteX0" fmla="*/ 9556672 w 9556672"/>
              <a:gd name="connsiteY0" fmla="*/ 0 h 11970115"/>
              <a:gd name="connsiteX1" fmla="*/ 0 w 9556672"/>
              <a:gd name="connsiteY1" fmla="*/ 11593949 h 11970115"/>
              <a:gd name="connsiteX0" fmla="*/ 9556672 w 9556672"/>
              <a:gd name="connsiteY0" fmla="*/ 0 h 11593949"/>
              <a:gd name="connsiteX1" fmla="*/ 0 w 9556672"/>
              <a:gd name="connsiteY1" fmla="*/ 11593949 h 11593949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6120916 w 6120916"/>
              <a:gd name="connsiteY0" fmla="*/ 0 h 13871776"/>
              <a:gd name="connsiteX1" fmla="*/ 0 w 6120916"/>
              <a:gd name="connsiteY1" fmla="*/ 13871776 h 13871776"/>
              <a:gd name="connsiteX0" fmla="*/ 7520649 w 7520649"/>
              <a:gd name="connsiteY0" fmla="*/ 0 h 13416202"/>
              <a:gd name="connsiteX1" fmla="*/ 0 w 7520649"/>
              <a:gd name="connsiteY1" fmla="*/ 13416202 h 13416202"/>
              <a:gd name="connsiteX0" fmla="*/ 7520649 w 7725793"/>
              <a:gd name="connsiteY0" fmla="*/ 0 h 13416202"/>
              <a:gd name="connsiteX1" fmla="*/ 7725793 w 7725793"/>
              <a:gd name="connsiteY1" fmla="*/ 90682 h 13416202"/>
              <a:gd name="connsiteX2" fmla="*/ 0 w 7725793"/>
              <a:gd name="connsiteY2" fmla="*/ 13416202 h 13416202"/>
              <a:gd name="connsiteX0" fmla="*/ 9022739 w 9227883"/>
              <a:gd name="connsiteY0" fmla="*/ 0 h 14461244"/>
              <a:gd name="connsiteX1" fmla="*/ 9227883 w 9227883"/>
              <a:gd name="connsiteY1" fmla="*/ 90682 h 14461244"/>
              <a:gd name="connsiteX2" fmla="*/ 0 w 9227883"/>
              <a:gd name="connsiteY2" fmla="*/ 14461244 h 14461244"/>
              <a:gd name="connsiteX0" fmla="*/ 9747409 w 9952553"/>
              <a:gd name="connsiteY0" fmla="*/ 0 h 14461244"/>
              <a:gd name="connsiteX1" fmla="*/ 9952553 w 9952553"/>
              <a:gd name="connsiteY1" fmla="*/ 90682 h 14461244"/>
              <a:gd name="connsiteX2" fmla="*/ 724670 w 9952553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7504803 w 8756666"/>
              <a:gd name="connsiteY0" fmla="*/ 0 h 21766864"/>
              <a:gd name="connsiteX1" fmla="*/ 8756667 w 8756666"/>
              <a:gd name="connsiteY1" fmla="*/ 9581626 h 21766864"/>
              <a:gd name="connsiteX2" fmla="*/ 724670 w 8756666"/>
              <a:gd name="connsiteY2" fmla="*/ 21766864 h 21766864"/>
              <a:gd name="connsiteX0" fmla="*/ 6780133 w 8223748"/>
              <a:gd name="connsiteY0" fmla="*/ 1512442 h 23279306"/>
              <a:gd name="connsiteX1" fmla="*/ 8031997 w 8223748"/>
              <a:gd name="connsiteY1" fmla="*/ 11094068 h 23279306"/>
              <a:gd name="connsiteX2" fmla="*/ 2582986 w 8223748"/>
              <a:gd name="connsiteY2" fmla="*/ 2030895 h 23279306"/>
              <a:gd name="connsiteX3" fmla="*/ 0 w 8223748"/>
              <a:gd name="connsiteY3" fmla="*/ 23279306 h 23279306"/>
              <a:gd name="connsiteX0" fmla="*/ 6780133 w 6780133"/>
              <a:gd name="connsiteY0" fmla="*/ 0 h 21766864"/>
              <a:gd name="connsiteX1" fmla="*/ 2582986 w 6780133"/>
              <a:gd name="connsiteY1" fmla="*/ 518453 h 21766864"/>
              <a:gd name="connsiteX2" fmla="*/ 0 w 6780133"/>
              <a:gd name="connsiteY2" fmla="*/ 21766864 h 21766864"/>
              <a:gd name="connsiteX0" fmla="*/ 2582986 w 2582986"/>
              <a:gd name="connsiteY0" fmla="*/ 0 h 21248411"/>
              <a:gd name="connsiteX1" fmla="*/ 0 w 2582986"/>
              <a:gd name="connsiteY1" fmla="*/ 21248411 h 21248411"/>
              <a:gd name="connsiteX0" fmla="*/ 7585752 w 7585752"/>
              <a:gd name="connsiteY0" fmla="*/ 0 h 11573428"/>
              <a:gd name="connsiteX1" fmla="*/ 0 w 7585752"/>
              <a:gd name="connsiteY1" fmla="*/ 11573428 h 11573428"/>
              <a:gd name="connsiteX0" fmla="*/ 8929015 w 8929015"/>
              <a:gd name="connsiteY0" fmla="*/ 0 h 11573428"/>
              <a:gd name="connsiteX1" fmla="*/ 1343263 w 8929015"/>
              <a:gd name="connsiteY1" fmla="*/ 11573428 h 11573428"/>
              <a:gd name="connsiteX0" fmla="*/ 8929015 w 8929015"/>
              <a:gd name="connsiteY0" fmla="*/ 0 h 13717380"/>
              <a:gd name="connsiteX1" fmla="*/ 1836379 w 8929015"/>
              <a:gd name="connsiteY1" fmla="*/ 13717380 h 13717380"/>
              <a:gd name="connsiteX0" fmla="*/ 12671196 w 12671196"/>
              <a:gd name="connsiteY0" fmla="*/ 0 h 13717380"/>
              <a:gd name="connsiteX1" fmla="*/ 5578560 w 12671196"/>
              <a:gd name="connsiteY1" fmla="*/ 13717380 h 13717380"/>
              <a:gd name="connsiteX0" fmla="*/ 14913823 w 14913823"/>
              <a:gd name="connsiteY0" fmla="*/ 0 h 12335233"/>
              <a:gd name="connsiteX1" fmla="*/ 5578560 w 14913823"/>
              <a:gd name="connsiteY1" fmla="*/ 12335233 h 12335233"/>
              <a:gd name="connsiteX0" fmla="*/ 10601111 w 10601111"/>
              <a:gd name="connsiteY0" fmla="*/ 0 h 12335233"/>
              <a:gd name="connsiteX1" fmla="*/ 1265848 w 10601111"/>
              <a:gd name="connsiteY1" fmla="*/ 12335233 h 12335233"/>
              <a:gd name="connsiteX0" fmla="*/ 10601111 w 10891063"/>
              <a:gd name="connsiteY0" fmla="*/ 0 h 12335233"/>
              <a:gd name="connsiteX1" fmla="*/ 10891063 w 10891063"/>
              <a:gd name="connsiteY1" fmla="*/ 2701454 h 12335233"/>
              <a:gd name="connsiteX2" fmla="*/ 1265848 w 10891063"/>
              <a:gd name="connsiteY2" fmla="*/ 12335233 h 12335233"/>
              <a:gd name="connsiteX0" fmla="*/ 10601111 w 10891063"/>
              <a:gd name="connsiteY0" fmla="*/ 1586186 h 13921419"/>
              <a:gd name="connsiteX1" fmla="*/ 10891063 w 10891063"/>
              <a:gd name="connsiteY1" fmla="*/ 4287640 h 13921419"/>
              <a:gd name="connsiteX2" fmla="*/ 1265848 w 10891063"/>
              <a:gd name="connsiteY2" fmla="*/ 13921419 h 13921419"/>
              <a:gd name="connsiteX0" fmla="*/ 8802000 w 9091952"/>
              <a:gd name="connsiteY0" fmla="*/ 1586186 h 15190816"/>
              <a:gd name="connsiteX1" fmla="*/ 9091952 w 9091952"/>
              <a:gd name="connsiteY1" fmla="*/ 4287640 h 15190816"/>
              <a:gd name="connsiteX2" fmla="*/ 1265848 w 9091952"/>
              <a:gd name="connsiteY2" fmla="*/ 15190816 h 15190816"/>
              <a:gd name="connsiteX0" fmla="*/ 11734642 w 12024594"/>
              <a:gd name="connsiteY0" fmla="*/ 1586186 h 15190816"/>
              <a:gd name="connsiteX1" fmla="*/ 12024594 w 12024594"/>
              <a:gd name="connsiteY1" fmla="*/ 4287640 h 15190816"/>
              <a:gd name="connsiteX2" fmla="*/ 4198490 w 12024594"/>
              <a:gd name="connsiteY2" fmla="*/ 15190816 h 15190816"/>
              <a:gd name="connsiteX0" fmla="*/ 12024594 w 12024594"/>
              <a:gd name="connsiteY0" fmla="*/ 4287640 h 15190816"/>
              <a:gd name="connsiteX1" fmla="*/ 4198490 w 12024594"/>
              <a:gd name="connsiteY1" fmla="*/ 15190816 h 15190816"/>
              <a:gd name="connsiteX0" fmla="*/ 11313025 w 11313025"/>
              <a:gd name="connsiteY0" fmla="*/ 4287640 h 13339731"/>
              <a:gd name="connsiteX1" fmla="*/ 4198490 w 11313025"/>
              <a:gd name="connsiteY1" fmla="*/ 13339731 h 13339731"/>
              <a:gd name="connsiteX0" fmla="*/ 12153991 w 12153991"/>
              <a:gd name="connsiteY0" fmla="*/ 4287640 h 14302278"/>
              <a:gd name="connsiteX1" fmla="*/ 4198490 w 12153991"/>
              <a:gd name="connsiteY1" fmla="*/ 14302278 h 14302278"/>
              <a:gd name="connsiteX0" fmla="*/ 10148567 w 10148567"/>
              <a:gd name="connsiteY0" fmla="*/ 4287640 h 14302278"/>
              <a:gd name="connsiteX1" fmla="*/ 2193066 w 10148567"/>
              <a:gd name="connsiteY1" fmla="*/ 14302278 h 14302278"/>
              <a:gd name="connsiteX0" fmla="*/ 10148567 w 11367966"/>
              <a:gd name="connsiteY0" fmla="*/ 6138725 h 16153363"/>
              <a:gd name="connsiteX1" fmla="*/ 11367966 w 11367966"/>
              <a:gd name="connsiteY1" fmla="*/ 4128498 h 16153363"/>
              <a:gd name="connsiteX2" fmla="*/ 2193066 w 11367966"/>
              <a:gd name="connsiteY2" fmla="*/ 16153363 h 16153363"/>
              <a:gd name="connsiteX0" fmla="*/ 10148567 w 11367966"/>
              <a:gd name="connsiteY0" fmla="*/ 5250230 h 15264868"/>
              <a:gd name="connsiteX1" fmla="*/ 11367966 w 11367966"/>
              <a:gd name="connsiteY1" fmla="*/ 3240003 h 15264868"/>
              <a:gd name="connsiteX2" fmla="*/ 2193066 w 11367966"/>
              <a:gd name="connsiteY2" fmla="*/ 15264868 h 15264868"/>
              <a:gd name="connsiteX0" fmla="*/ 11442346 w 12661745"/>
              <a:gd name="connsiteY0" fmla="*/ 5250230 h 14672494"/>
              <a:gd name="connsiteX1" fmla="*/ 12661745 w 12661745"/>
              <a:gd name="connsiteY1" fmla="*/ 3240003 h 14672494"/>
              <a:gd name="connsiteX2" fmla="*/ 2193066 w 12661745"/>
              <a:gd name="connsiteY2" fmla="*/ 14672494 h 14672494"/>
              <a:gd name="connsiteX0" fmla="*/ 9695677 w 10915076"/>
              <a:gd name="connsiteY0" fmla="*/ 5250230 h 14672494"/>
              <a:gd name="connsiteX1" fmla="*/ 10915076 w 10915076"/>
              <a:gd name="connsiteY1" fmla="*/ 3240003 h 14672494"/>
              <a:gd name="connsiteX2" fmla="*/ 446397 w 10915076"/>
              <a:gd name="connsiteY2" fmla="*/ 14672494 h 14672494"/>
              <a:gd name="connsiteX0" fmla="*/ 10915076 w 10915076"/>
              <a:gd name="connsiteY0" fmla="*/ 3240003 h 14672494"/>
              <a:gd name="connsiteX1" fmla="*/ 446397 w 10915076"/>
              <a:gd name="connsiteY1" fmla="*/ 14672494 h 14672494"/>
              <a:gd name="connsiteX0" fmla="*/ 10186257 w 10186257"/>
              <a:gd name="connsiteY0" fmla="*/ 3240003 h 16692395"/>
              <a:gd name="connsiteX1" fmla="*/ 446397 w 10186257"/>
              <a:gd name="connsiteY1" fmla="*/ 16692395 h 16692395"/>
              <a:gd name="connsiteX0" fmla="*/ 10186257 w 10186257"/>
              <a:gd name="connsiteY0" fmla="*/ -1 h 13452391"/>
              <a:gd name="connsiteX1" fmla="*/ 446397 w 10186257"/>
              <a:gd name="connsiteY1" fmla="*/ 13452391 h 13452391"/>
              <a:gd name="connsiteX0" fmla="*/ 10203354 w 10203354"/>
              <a:gd name="connsiteY0" fmla="*/ -1 h 27308991"/>
              <a:gd name="connsiteX1" fmla="*/ 446397 w 10203354"/>
              <a:gd name="connsiteY1" fmla="*/ 27308991 h 27308991"/>
              <a:gd name="connsiteX0" fmla="*/ 10790328 w 10790328"/>
              <a:gd name="connsiteY0" fmla="*/ 0 h 27890415"/>
              <a:gd name="connsiteX1" fmla="*/ 446397 w 10790328"/>
              <a:gd name="connsiteY1" fmla="*/ 27890415 h 27890415"/>
              <a:gd name="connsiteX0" fmla="*/ 11934232 w 11934232"/>
              <a:gd name="connsiteY0" fmla="*/ 0 h 27890415"/>
              <a:gd name="connsiteX1" fmla="*/ 1590301 w 11934232"/>
              <a:gd name="connsiteY1" fmla="*/ 27890415 h 27890415"/>
              <a:gd name="connsiteX0" fmla="*/ 13967357 w 13967357"/>
              <a:gd name="connsiteY0" fmla="*/ 0 h 21538988"/>
              <a:gd name="connsiteX1" fmla="*/ 446397 w 13967357"/>
              <a:gd name="connsiteY1" fmla="*/ 21538988 h 21538988"/>
              <a:gd name="connsiteX0" fmla="*/ 13520960 w 13520960"/>
              <a:gd name="connsiteY0" fmla="*/ 0 h 21538988"/>
              <a:gd name="connsiteX1" fmla="*/ 0 w 13520960"/>
              <a:gd name="connsiteY1" fmla="*/ 21538988 h 21538988"/>
              <a:gd name="connsiteX0" fmla="*/ 11934232 w 11934232"/>
              <a:gd name="connsiteY0" fmla="*/ 0 h 18526286"/>
              <a:gd name="connsiteX1" fmla="*/ 70692 w 11934232"/>
              <a:gd name="connsiteY1" fmla="*/ 18526286 h 18526286"/>
              <a:gd name="connsiteX0" fmla="*/ 11934232 w 11934232"/>
              <a:gd name="connsiteY0" fmla="*/ 0 h 18363670"/>
              <a:gd name="connsiteX1" fmla="*/ 1970809 w 11934232"/>
              <a:gd name="connsiteY1" fmla="*/ 18363670 h 18363670"/>
              <a:gd name="connsiteX0" fmla="*/ 12177428 w 12177428"/>
              <a:gd name="connsiteY0" fmla="*/ 0 h 18363670"/>
              <a:gd name="connsiteX1" fmla="*/ 2214005 w 12177428"/>
              <a:gd name="connsiteY1" fmla="*/ 18363670 h 18363670"/>
              <a:gd name="connsiteX0" fmla="*/ 11934232 w 11934232"/>
              <a:gd name="connsiteY0" fmla="*/ 0 h 9679950"/>
              <a:gd name="connsiteX1" fmla="*/ 6039518 w 11934232"/>
              <a:gd name="connsiteY1" fmla="*/ 9679950 h 9679950"/>
              <a:gd name="connsiteX0" fmla="*/ 8108719 w 8108719"/>
              <a:gd name="connsiteY0" fmla="*/ 1352948 h 11032898"/>
              <a:gd name="connsiteX1" fmla="*/ 2214005 w 8108719"/>
              <a:gd name="connsiteY1" fmla="*/ 11032898 h 11032898"/>
              <a:gd name="connsiteX0" fmla="*/ 8803460 w 8803460"/>
              <a:gd name="connsiteY0" fmla="*/ 1352948 h 11032898"/>
              <a:gd name="connsiteX1" fmla="*/ 2908746 w 8803460"/>
              <a:gd name="connsiteY1" fmla="*/ 11032898 h 11032898"/>
              <a:gd name="connsiteX0" fmla="*/ 7569846 w 7569846"/>
              <a:gd name="connsiteY0" fmla="*/ 1352948 h 11032898"/>
              <a:gd name="connsiteX1" fmla="*/ 1675132 w 7569846"/>
              <a:gd name="connsiteY1" fmla="*/ 11032898 h 11032898"/>
              <a:gd name="connsiteX0" fmla="*/ 7569846 w 7569846"/>
              <a:gd name="connsiteY0" fmla="*/ 200434 h 9880384"/>
              <a:gd name="connsiteX1" fmla="*/ 1675132 w 7569846"/>
              <a:gd name="connsiteY1" fmla="*/ 9880384 h 9880384"/>
              <a:gd name="connsiteX0" fmla="*/ 7711614 w 7711614"/>
              <a:gd name="connsiteY0" fmla="*/ 200434 h 9880384"/>
              <a:gd name="connsiteX1" fmla="*/ 1816900 w 7711614"/>
              <a:gd name="connsiteY1" fmla="*/ 9880384 h 9880384"/>
              <a:gd name="connsiteX0" fmla="*/ 6438088 w 6438088"/>
              <a:gd name="connsiteY0" fmla="*/ 200434 h 9880384"/>
              <a:gd name="connsiteX1" fmla="*/ 543374 w 6438088"/>
              <a:gd name="connsiteY1" fmla="*/ 9880384 h 9880384"/>
              <a:gd name="connsiteX0" fmla="*/ 6438088 w 6438088"/>
              <a:gd name="connsiteY0" fmla="*/ -7 h 9679943"/>
              <a:gd name="connsiteX1" fmla="*/ 543374 w 6438088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29892" h="9679943">
                <a:moveTo>
                  <a:pt x="6629892" y="-7"/>
                </a:moveTo>
                <a:cubicBezTo>
                  <a:pt x="2617407" y="401381"/>
                  <a:pt x="0" y="4841672"/>
                  <a:pt x="735178" y="9679943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7" name="Прямая со стрелкой 226"/>
          <p:cNvCxnSpPr/>
          <p:nvPr/>
        </p:nvCxnSpPr>
        <p:spPr>
          <a:xfrm flipH="1">
            <a:off x="7921686" y="1236025"/>
            <a:ext cx="55645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 стрелкой 227"/>
          <p:cNvCxnSpPr/>
          <p:nvPr/>
        </p:nvCxnSpPr>
        <p:spPr>
          <a:xfrm>
            <a:off x="8221290" y="1088740"/>
            <a:ext cx="0" cy="1077963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>
            <a:off x="6059227" y="2888796"/>
            <a:ext cx="277331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многослойный корпус оснований</a:t>
            </a:r>
            <a:endParaRPr lang="ru-RU" sz="1300" dirty="0"/>
          </a:p>
        </p:txBody>
      </p:sp>
      <p:cxnSp>
        <p:nvCxnSpPr>
          <p:cNvPr id="232" name="Прямая со стрелкой 231"/>
          <p:cNvCxnSpPr/>
          <p:nvPr/>
        </p:nvCxnSpPr>
        <p:spPr>
          <a:xfrm>
            <a:off x="2792483" y="1142816"/>
            <a:ext cx="0" cy="2019067"/>
          </a:xfrm>
          <a:prstGeom prst="straightConnector1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Полилиния 232"/>
          <p:cNvSpPr/>
          <p:nvPr/>
        </p:nvSpPr>
        <p:spPr>
          <a:xfrm rot="3070203" flipH="1" flipV="1">
            <a:off x="2271737" y="2645510"/>
            <a:ext cx="263027" cy="471795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991546 w 5991539"/>
              <a:gd name="connsiteY0" fmla="*/ 576105 h 2561426"/>
              <a:gd name="connsiteX1" fmla="*/ 0 w 5991539"/>
              <a:gd name="connsiteY1" fmla="*/ -11 h 2561426"/>
              <a:gd name="connsiteX0" fmla="*/ 5991546 w 5991539"/>
              <a:gd name="connsiteY0" fmla="*/ 576105 h 2274744"/>
              <a:gd name="connsiteX1" fmla="*/ 0 w 5991539"/>
              <a:gd name="connsiteY1" fmla="*/ -11 h 2274744"/>
              <a:gd name="connsiteX0" fmla="*/ 6287459 w 6287452"/>
              <a:gd name="connsiteY0" fmla="*/ 1192743 h 2614257"/>
              <a:gd name="connsiteX1" fmla="*/ 7 w 6287452"/>
              <a:gd name="connsiteY1" fmla="*/ -6 h 2614257"/>
              <a:gd name="connsiteX0" fmla="*/ 6287459 w 6287452"/>
              <a:gd name="connsiteY0" fmla="*/ 1192743 h 2749451"/>
              <a:gd name="connsiteX1" fmla="*/ 7 w 6287452"/>
              <a:gd name="connsiteY1" fmla="*/ -6 h 2749451"/>
              <a:gd name="connsiteX0" fmla="*/ 5783517 w 5783510"/>
              <a:gd name="connsiteY0" fmla="*/ 573683 h 2427526"/>
              <a:gd name="connsiteX1" fmla="*/ -7 w 5783510"/>
              <a:gd name="connsiteY1" fmla="*/ -5 h 2427526"/>
              <a:gd name="connsiteX0" fmla="*/ 5830730 w 5830728"/>
              <a:gd name="connsiteY0" fmla="*/ -12 h 2221217"/>
              <a:gd name="connsiteX1" fmla="*/ -7 w 5830728"/>
              <a:gd name="connsiteY1" fmla="*/ 80501 h 2221217"/>
              <a:gd name="connsiteX0" fmla="*/ 5830730 w 5830728"/>
              <a:gd name="connsiteY0" fmla="*/ -12 h 2235553"/>
              <a:gd name="connsiteX1" fmla="*/ -7 w 5830728"/>
              <a:gd name="connsiteY1" fmla="*/ 80501 h 2235553"/>
              <a:gd name="connsiteX0" fmla="*/ 5830730 w 5830728"/>
              <a:gd name="connsiteY0" fmla="*/ -12 h 2297077"/>
              <a:gd name="connsiteX1" fmla="*/ -7 w 5830728"/>
              <a:gd name="connsiteY1" fmla="*/ 80501 h 2297077"/>
              <a:gd name="connsiteX0" fmla="*/ 6387334 w 6387332"/>
              <a:gd name="connsiteY0" fmla="*/ -12 h 4898847"/>
              <a:gd name="connsiteX1" fmla="*/ 10 w 6387332"/>
              <a:gd name="connsiteY1" fmla="*/ 3620989 h 4898847"/>
              <a:gd name="connsiteX0" fmla="*/ 6387334 w 6387332"/>
              <a:gd name="connsiteY0" fmla="*/ -12 h 3620967"/>
              <a:gd name="connsiteX1" fmla="*/ 10 w 6387332"/>
              <a:gd name="connsiteY1" fmla="*/ 3620989 h 3620967"/>
              <a:gd name="connsiteX0" fmla="*/ 5629497 w 5629502"/>
              <a:gd name="connsiteY0" fmla="*/ 5 h 2936569"/>
              <a:gd name="connsiteX1" fmla="*/ 10 w 5629502"/>
              <a:gd name="connsiteY1" fmla="*/ 2936591 h 2936569"/>
              <a:gd name="connsiteX0" fmla="*/ 6443552 w 6443557"/>
              <a:gd name="connsiteY0" fmla="*/ 5 h 3688166"/>
              <a:gd name="connsiteX1" fmla="*/ 7 w 6443557"/>
              <a:gd name="connsiteY1" fmla="*/ 3688174 h 3688166"/>
              <a:gd name="connsiteX0" fmla="*/ 6443552 w 6443557"/>
              <a:gd name="connsiteY0" fmla="*/ 5 h 3698324"/>
              <a:gd name="connsiteX1" fmla="*/ 7 w 6443557"/>
              <a:gd name="connsiteY1" fmla="*/ 3688174 h 3698324"/>
              <a:gd name="connsiteX0" fmla="*/ 6228461 w 6228455"/>
              <a:gd name="connsiteY0" fmla="*/ 2 h 3516308"/>
              <a:gd name="connsiteX1" fmla="*/ 7 w 6228455"/>
              <a:gd name="connsiteY1" fmla="*/ 3504871 h 3516308"/>
              <a:gd name="connsiteX0" fmla="*/ 6228461 w 6228455"/>
              <a:gd name="connsiteY0" fmla="*/ 2 h 3518744"/>
              <a:gd name="connsiteX1" fmla="*/ 7 w 6228455"/>
              <a:gd name="connsiteY1" fmla="*/ 3504871 h 3518744"/>
              <a:gd name="connsiteX0" fmla="*/ 5980360 w 5980354"/>
              <a:gd name="connsiteY0" fmla="*/ 2 h 3882638"/>
              <a:gd name="connsiteX1" fmla="*/ -12 w 5980354"/>
              <a:gd name="connsiteY1" fmla="*/ 3871966 h 3882638"/>
              <a:gd name="connsiteX0" fmla="*/ 5980360 w 5980354"/>
              <a:gd name="connsiteY0" fmla="*/ 2 h 3953100"/>
              <a:gd name="connsiteX1" fmla="*/ -12 w 5980354"/>
              <a:gd name="connsiteY1" fmla="*/ 3871966 h 3953100"/>
              <a:gd name="connsiteX0" fmla="*/ 5980360 w 5980354"/>
              <a:gd name="connsiteY0" fmla="*/ 2 h 3980127"/>
              <a:gd name="connsiteX1" fmla="*/ -12 w 5980354"/>
              <a:gd name="connsiteY1" fmla="*/ 3871966 h 3980127"/>
              <a:gd name="connsiteX0" fmla="*/ 5980378 w 5980372"/>
              <a:gd name="connsiteY0" fmla="*/ 2 h 4551991"/>
              <a:gd name="connsiteX1" fmla="*/ 0 w 5980372"/>
              <a:gd name="connsiteY1" fmla="*/ 4471087 h 4551991"/>
              <a:gd name="connsiteX0" fmla="*/ 5980378 w 5980372"/>
              <a:gd name="connsiteY0" fmla="*/ 2 h 4471086"/>
              <a:gd name="connsiteX1" fmla="*/ 0 w 5980372"/>
              <a:gd name="connsiteY1" fmla="*/ 4471087 h 4471086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517986"/>
              <a:gd name="connsiteX1" fmla="*/ 0 w 10787267"/>
              <a:gd name="connsiteY1" fmla="*/ 8267338 h 8517986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9156944"/>
              <a:gd name="connsiteX1" fmla="*/ 0 w 11057749"/>
              <a:gd name="connsiteY1" fmla="*/ 8395138 h 9156944"/>
              <a:gd name="connsiteX0" fmla="*/ 13896362 w 13896362"/>
              <a:gd name="connsiteY0" fmla="*/ 0 h 10712201"/>
              <a:gd name="connsiteX1" fmla="*/ 0 w 13896362"/>
              <a:gd name="connsiteY1" fmla="*/ 9950400 h 10712201"/>
              <a:gd name="connsiteX0" fmla="*/ 13896362 w 13896362"/>
              <a:gd name="connsiteY0" fmla="*/ 0 h 12314535"/>
              <a:gd name="connsiteX1" fmla="*/ 0 w 13896362"/>
              <a:gd name="connsiteY1" fmla="*/ 9950400 h 12314535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9700449"/>
              <a:gd name="connsiteX1" fmla="*/ 0 w 11610720"/>
              <a:gd name="connsiteY1" fmla="*/ 9092957 h 9700449"/>
              <a:gd name="connsiteX0" fmla="*/ 10605556 w 10605556"/>
              <a:gd name="connsiteY0" fmla="*/ 0 h 11297507"/>
              <a:gd name="connsiteX1" fmla="*/ 0 w 10605556"/>
              <a:gd name="connsiteY1" fmla="*/ 10690015 h 11297507"/>
              <a:gd name="connsiteX0" fmla="*/ 10605556 w 10605556"/>
              <a:gd name="connsiteY0" fmla="*/ 0 h 11340751"/>
              <a:gd name="connsiteX1" fmla="*/ 0 w 10605556"/>
              <a:gd name="connsiteY1" fmla="*/ 10690015 h 11340751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9793791"/>
              <a:gd name="connsiteX1" fmla="*/ 0 w 10457130"/>
              <a:gd name="connsiteY1" fmla="*/ 9733954 h 9793791"/>
              <a:gd name="connsiteX0" fmla="*/ 10787990 w 10787990"/>
              <a:gd name="connsiteY0" fmla="*/ 0 h 11469311"/>
              <a:gd name="connsiteX1" fmla="*/ 0 w 10787990"/>
              <a:gd name="connsiteY1" fmla="*/ 11409473 h 11469311"/>
              <a:gd name="connsiteX0" fmla="*/ 10787990 w 10787990"/>
              <a:gd name="connsiteY0" fmla="*/ 0 h 11957443"/>
              <a:gd name="connsiteX1" fmla="*/ 0 w 10787990"/>
              <a:gd name="connsiteY1" fmla="*/ 11409473 h 11957443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529100 w 11529100"/>
              <a:gd name="connsiteY0" fmla="*/ 0 h 11742350"/>
              <a:gd name="connsiteX1" fmla="*/ 0 w 11529100"/>
              <a:gd name="connsiteY1" fmla="*/ 11366184 h 11742350"/>
              <a:gd name="connsiteX0" fmla="*/ 10192962 w 10192962"/>
              <a:gd name="connsiteY0" fmla="*/ 0 h 11210839"/>
              <a:gd name="connsiteX1" fmla="*/ 0 w 10192962"/>
              <a:gd name="connsiteY1" fmla="*/ 10834673 h 11210839"/>
              <a:gd name="connsiteX0" fmla="*/ 9556672 w 9556672"/>
              <a:gd name="connsiteY0" fmla="*/ 0 h 11970115"/>
              <a:gd name="connsiteX1" fmla="*/ 0 w 9556672"/>
              <a:gd name="connsiteY1" fmla="*/ 11593949 h 11970115"/>
              <a:gd name="connsiteX0" fmla="*/ 9556672 w 9556672"/>
              <a:gd name="connsiteY0" fmla="*/ 0 h 11593949"/>
              <a:gd name="connsiteX1" fmla="*/ 0 w 9556672"/>
              <a:gd name="connsiteY1" fmla="*/ 11593949 h 11593949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6120916 w 6120916"/>
              <a:gd name="connsiteY0" fmla="*/ 0 h 13871776"/>
              <a:gd name="connsiteX1" fmla="*/ 0 w 6120916"/>
              <a:gd name="connsiteY1" fmla="*/ 13871776 h 13871776"/>
              <a:gd name="connsiteX0" fmla="*/ 7520649 w 7520649"/>
              <a:gd name="connsiteY0" fmla="*/ 0 h 13416202"/>
              <a:gd name="connsiteX1" fmla="*/ 0 w 7520649"/>
              <a:gd name="connsiteY1" fmla="*/ 13416202 h 13416202"/>
              <a:gd name="connsiteX0" fmla="*/ 7520649 w 7725793"/>
              <a:gd name="connsiteY0" fmla="*/ 0 h 13416202"/>
              <a:gd name="connsiteX1" fmla="*/ 7725793 w 7725793"/>
              <a:gd name="connsiteY1" fmla="*/ 90682 h 13416202"/>
              <a:gd name="connsiteX2" fmla="*/ 0 w 7725793"/>
              <a:gd name="connsiteY2" fmla="*/ 13416202 h 13416202"/>
              <a:gd name="connsiteX0" fmla="*/ 9022739 w 9227883"/>
              <a:gd name="connsiteY0" fmla="*/ 0 h 14461244"/>
              <a:gd name="connsiteX1" fmla="*/ 9227883 w 9227883"/>
              <a:gd name="connsiteY1" fmla="*/ 90682 h 14461244"/>
              <a:gd name="connsiteX2" fmla="*/ 0 w 9227883"/>
              <a:gd name="connsiteY2" fmla="*/ 14461244 h 14461244"/>
              <a:gd name="connsiteX0" fmla="*/ 9747409 w 9952553"/>
              <a:gd name="connsiteY0" fmla="*/ 0 h 14461244"/>
              <a:gd name="connsiteX1" fmla="*/ 9952553 w 9952553"/>
              <a:gd name="connsiteY1" fmla="*/ 90682 h 14461244"/>
              <a:gd name="connsiteX2" fmla="*/ 724670 w 9952553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7504803 w 8756666"/>
              <a:gd name="connsiteY0" fmla="*/ 0 h 21766864"/>
              <a:gd name="connsiteX1" fmla="*/ 8756667 w 8756666"/>
              <a:gd name="connsiteY1" fmla="*/ 9581626 h 21766864"/>
              <a:gd name="connsiteX2" fmla="*/ 724670 w 8756666"/>
              <a:gd name="connsiteY2" fmla="*/ 21766864 h 21766864"/>
              <a:gd name="connsiteX0" fmla="*/ 6780133 w 8223748"/>
              <a:gd name="connsiteY0" fmla="*/ 1512442 h 23279306"/>
              <a:gd name="connsiteX1" fmla="*/ 8031997 w 8223748"/>
              <a:gd name="connsiteY1" fmla="*/ 11094068 h 23279306"/>
              <a:gd name="connsiteX2" fmla="*/ 2582986 w 8223748"/>
              <a:gd name="connsiteY2" fmla="*/ 2030895 h 23279306"/>
              <a:gd name="connsiteX3" fmla="*/ 0 w 8223748"/>
              <a:gd name="connsiteY3" fmla="*/ 23279306 h 23279306"/>
              <a:gd name="connsiteX0" fmla="*/ 6780133 w 6780133"/>
              <a:gd name="connsiteY0" fmla="*/ 0 h 21766864"/>
              <a:gd name="connsiteX1" fmla="*/ 2582986 w 6780133"/>
              <a:gd name="connsiteY1" fmla="*/ 518453 h 21766864"/>
              <a:gd name="connsiteX2" fmla="*/ 0 w 6780133"/>
              <a:gd name="connsiteY2" fmla="*/ 21766864 h 21766864"/>
              <a:gd name="connsiteX0" fmla="*/ 2582986 w 2582986"/>
              <a:gd name="connsiteY0" fmla="*/ 0 h 21248411"/>
              <a:gd name="connsiteX1" fmla="*/ 0 w 2582986"/>
              <a:gd name="connsiteY1" fmla="*/ 21248411 h 21248411"/>
              <a:gd name="connsiteX0" fmla="*/ 7585752 w 7585752"/>
              <a:gd name="connsiteY0" fmla="*/ 0 h 11573428"/>
              <a:gd name="connsiteX1" fmla="*/ 0 w 7585752"/>
              <a:gd name="connsiteY1" fmla="*/ 11573428 h 11573428"/>
              <a:gd name="connsiteX0" fmla="*/ 8929015 w 8929015"/>
              <a:gd name="connsiteY0" fmla="*/ 0 h 11573428"/>
              <a:gd name="connsiteX1" fmla="*/ 1343263 w 8929015"/>
              <a:gd name="connsiteY1" fmla="*/ 11573428 h 11573428"/>
              <a:gd name="connsiteX0" fmla="*/ 8929015 w 8929015"/>
              <a:gd name="connsiteY0" fmla="*/ 0 h 13717380"/>
              <a:gd name="connsiteX1" fmla="*/ 1836379 w 8929015"/>
              <a:gd name="connsiteY1" fmla="*/ 13717380 h 13717380"/>
              <a:gd name="connsiteX0" fmla="*/ 12671196 w 12671196"/>
              <a:gd name="connsiteY0" fmla="*/ 0 h 13717380"/>
              <a:gd name="connsiteX1" fmla="*/ 5578560 w 12671196"/>
              <a:gd name="connsiteY1" fmla="*/ 13717380 h 13717380"/>
              <a:gd name="connsiteX0" fmla="*/ 14913823 w 14913823"/>
              <a:gd name="connsiteY0" fmla="*/ 0 h 12335233"/>
              <a:gd name="connsiteX1" fmla="*/ 5578560 w 14913823"/>
              <a:gd name="connsiteY1" fmla="*/ 12335233 h 12335233"/>
              <a:gd name="connsiteX0" fmla="*/ 10601111 w 10601111"/>
              <a:gd name="connsiteY0" fmla="*/ 0 h 12335233"/>
              <a:gd name="connsiteX1" fmla="*/ 1265848 w 10601111"/>
              <a:gd name="connsiteY1" fmla="*/ 12335233 h 12335233"/>
              <a:gd name="connsiteX0" fmla="*/ 10601111 w 10891063"/>
              <a:gd name="connsiteY0" fmla="*/ 0 h 12335233"/>
              <a:gd name="connsiteX1" fmla="*/ 10891063 w 10891063"/>
              <a:gd name="connsiteY1" fmla="*/ 2701454 h 12335233"/>
              <a:gd name="connsiteX2" fmla="*/ 1265848 w 10891063"/>
              <a:gd name="connsiteY2" fmla="*/ 12335233 h 12335233"/>
              <a:gd name="connsiteX0" fmla="*/ 10601111 w 10891063"/>
              <a:gd name="connsiteY0" fmla="*/ 1586186 h 13921419"/>
              <a:gd name="connsiteX1" fmla="*/ 10891063 w 10891063"/>
              <a:gd name="connsiteY1" fmla="*/ 4287640 h 13921419"/>
              <a:gd name="connsiteX2" fmla="*/ 1265848 w 10891063"/>
              <a:gd name="connsiteY2" fmla="*/ 13921419 h 13921419"/>
              <a:gd name="connsiteX0" fmla="*/ 8802000 w 9091952"/>
              <a:gd name="connsiteY0" fmla="*/ 1586186 h 15190816"/>
              <a:gd name="connsiteX1" fmla="*/ 9091952 w 9091952"/>
              <a:gd name="connsiteY1" fmla="*/ 4287640 h 15190816"/>
              <a:gd name="connsiteX2" fmla="*/ 1265848 w 9091952"/>
              <a:gd name="connsiteY2" fmla="*/ 15190816 h 15190816"/>
              <a:gd name="connsiteX0" fmla="*/ 11734642 w 12024594"/>
              <a:gd name="connsiteY0" fmla="*/ 1586186 h 15190816"/>
              <a:gd name="connsiteX1" fmla="*/ 12024594 w 12024594"/>
              <a:gd name="connsiteY1" fmla="*/ 4287640 h 15190816"/>
              <a:gd name="connsiteX2" fmla="*/ 4198490 w 12024594"/>
              <a:gd name="connsiteY2" fmla="*/ 15190816 h 15190816"/>
              <a:gd name="connsiteX0" fmla="*/ 12024594 w 12024594"/>
              <a:gd name="connsiteY0" fmla="*/ 4287640 h 15190816"/>
              <a:gd name="connsiteX1" fmla="*/ 4198490 w 12024594"/>
              <a:gd name="connsiteY1" fmla="*/ 15190816 h 15190816"/>
              <a:gd name="connsiteX0" fmla="*/ 11313025 w 11313025"/>
              <a:gd name="connsiteY0" fmla="*/ 4287640 h 13339731"/>
              <a:gd name="connsiteX1" fmla="*/ 4198490 w 11313025"/>
              <a:gd name="connsiteY1" fmla="*/ 13339731 h 13339731"/>
              <a:gd name="connsiteX0" fmla="*/ 12153991 w 12153991"/>
              <a:gd name="connsiteY0" fmla="*/ 4287640 h 14302278"/>
              <a:gd name="connsiteX1" fmla="*/ 4198490 w 12153991"/>
              <a:gd name="connsiteY1" fmla="*/ 14302278 h 14302278"/>
              <a:gd name="connsiteX0" fmla="*/ 10148567 w 10148567"/>
              <a:gd name="connsiteY0" fmla="*/ 4287640 h 14302278"/>
              <a:gd name="connsiteX1" fmla="*/ 2193066 w 10148567"/>
              <a:gd name="connsiteY1" fmla="*/ 14302278 h 14302278"/>
              <a:gd name="connsiteX0" fmla="*/ 10148567 w 11367966"/>
              <a:gd name="connsiteY0" fmla="*/ 6138725 h 16153363"/>
              <a:gd name="connsiteX1" fmla="*/ 11367966 w 11367966"/>
              <a:gd name="connsiteY1" fmla="*/ 4128498 h 16153363"/>
              <a:gd name="connsiteX2" fmla="*/ 2193066 w 11367966"/>
              <a:gd name="connsiteY2" fmla="*/ 16153363 h 16153363"/>
              <a:gd name="connsiteX0" fmla="*/ 10148567 w 11367966"/>
              <a:gd name="connsiteY0" fmla="*/ 5250230 h 15264868"/>
              <a:gd name="connsiteX1" fmla="*/ 11367966 w 11367966"/>
              <a:gd name="connsiteY1" fmla="*/ 3240003 h 15264868"/>
              <a:gd name="connsiteX2" fmla="*/ 2193066 w 11367966"/>
              <a:gd name="connsiteY2" fmla="*/ 15264868 h 15264868"/>
              <a:gd name="connsiteX0" fmla="*/ 11442346 w 12661745"/>
              <a:gd name="connsiteY0" fmla="*/ 5250230 h 14672494"/>
              <a:gd name="connsiteX1" fmla="*/ 12661745 w 12661745"/>
              <a:gd name="connsiteY1" fmla="*/ 3240003 h 14672494"/>
              <a:gd name="connsiteX2" fmla="*/ 2193066 w 12661745"/>
              <a:gd name="connsiteY2" fmla="*/ 14672494 h 14672494"/>
              <a:gd name="connsiteX0" fmla="*/ 9695677 w 10915076"/>
              <a:gd name="connsiteY0" fmla="*/ 5250230 h 14672494"/>
              <a:gd name="connsiteX1" fmla="*/ 10915076 w 10915076"/>
              <a:gd name="connsiteY1" fmla="*/ 3240003 h 14672494"/>
              <a:gd name="connsiteX2" fmla="*/ 446397 w 10915076"/>
              <a:gd name="connsiteY2" fmla="*/ 14672494 h 14672494"/>
              <a:gd name="connsiteX0" fmla="*/ 10915076 w 10915076"/>
              <a:gd name="connsiteY0" fmla="*/ 3240003 h 14672494"/>
              <a:gd name="connsiteX1" fmla="*/ 446397 w 10915076"/>
              <a:gd name="connsiteY1" fmla="*/ 14672494 h 14672494"/>
              <a:gd name="connsiteX0" fmla="*/ 10186257 w 10186257"/>
              <a:gd name="connsiteY0" fmla="*/ 3240003 h 16692395"/>
              <a:gd name="connsiteX1" fmla="*/ 446397 w 10186257"/>
              <a:gd name="connsiteY1" fmla="*/ 16692395 h 16692395"/>
              <a:gd name="connsiteX0" fmla="*/ 10186257 w 10186257"/>
              <a:gd name="connsiteY0" fmla="*/ -1 h 13452391"/>
              <a:gd name="connsiteX1" fmla="*/ 446397 w 10186257"/>
              <a:gd name="connsiteY1" fmla="*/ 13452391 h 13452391"/>
              <a:gd name="connsiteX0" fmla="*/ 10203354 w 10203354"/>
              <a:gd name="connsiteY0" fmla="*/ -1 h 27308991"/>
              <a:gd name="connsiteX1" fmla="*/ 446397 w 10203354"/>
              <a:gd name="connsiteY1" fmla="*/ 27308991 h 27308991"/>
              <a:gd name="connsiteX0" fmla="*/ 10790328 w 10790328"/>
              <a:gd name="connsiteY0" fmla="*/ 0 h 27890415"/>
              <a:gd name="connsiteX1" fmla="*/ 446397 w 10790328"/>
              <a:gd name="connsiteY1" fmla="*/ 27890415 h 27890415"/>
              <a:gd name="connsiteX0" fmla="*/ 11934232 w 11934232"/>
              <a:gd name="connsiteY0" fmla="*/ 0 h 27890415"/>
              <a:gd name="connsiteX1" fmla="*/ 1590301 w 11934232"/>
              <a:gd name="connsiteY1" fmla="*/ 27890415 h 27890415"/>
              <a:gd name="connsiteX0" fmla="*/ 13967357 w 13967357"/>
              <a:gd name="connsiteY0" fmla="*/ 0 h 21538988"/>
              <a:gd name="connsiteX1" fmla="*/ 446397 w 13967357"/>
              <a:gd name="connsiteY1" fmla="*/ 21538988 h 21538988"/>
              <a:gd name="connsiteX0" fmla="*/ 13520960 w 13520960"/>
              <a:gd name="connsiteY0" fmla="*/ 0 h 21538988"/>
              <a:gd name="connsiteX1" fmla="*/ 0 w 13520960"/>
              <a:gd name="connsiteY1" fmla="*/ 21538988 h 21538988"/>
              <a:gd name="connsiteX0" fmla="*/ 11934232 w 11934232"/>
              <a:gd name="connsiteY0" fmla="*/ 0 h 18526286"/>
              <a:gd name="connsiteX1" fmla="*/ 70692 w 11934232"/>
              <a:gd name="connsiteY1" fmla="*/ 18526286 h 18526286"/>
              <a:gd name="connsiteX0" fmla="*/ 11934232 w 11934232"/>
              <a:gd name="connsiteY0" fmla="*/ 0 h 18363670"/>
              <a:gd name="connsiteX1" fmla="*/ 1970809 w 11934232"/>
              <a:gd name="connsiteY1" fmla="*/ 18363670 h 18363670"/>
              <a:gd name="connsiteX0" fmla="*/ 12177428 w 12177428"/>
              <a:gd name="connsiteY0" fmla="*/ 0 h 18363670"/>
              <a:gd name="connsiteX1" fmla="*/ 2214005 w 12177428"/>
              <a:gd name="connsiteY1" fmla="*/ 18363670 h 18363670"/>
              <a:gd name="connsiteX0" fmla="*/ 11934232 w 11934232"/>
              <a:gd name="connsiteY0" fmla="*/ 0 h 9679950"/>
              <a:gd name="connsiteX1" fmla="*/ 6039518 w 11934232"/>
              <a:gd name="connsiteY1" fmla="*/ 9679950 h 9679950"/>
              <a:gd name="connsiteX0" fmla="*/ 8108719 w 8108719"/>
              <a:gd name="connsiteY0" fmla="*/ 1352948 h 11032898"/>
              <a:gd name="connsiteX1" fmla="*/ 2214005 w 8108719"/>
              <a:gd name="connsiteY1" fmla="*/ 11032898 h 11032898"/>
              <a:gd name="connsiteX0" fmla="*/ 8803460 w 8803460"/>
              <a:gd name="connsiteY0" fmla="*/ 1352948 h 11032898"/>
              <a:gd name="connsiteX1" fmla="*/ 2908746 w 8803460"/>
              <a:gd name="connsiteY1" fmla="*/ 11032898 h 11032898"/>
              <a:gd name="connsiteX0" fmla="*/ 7569846 w 7569846"/>
              <a:gd name="connsiteY0" fmla="*/ 1352948 h 11032898"/>
              <a:gd name="connsiteX1" fmla="*/ 1675132 w 7569846"/>
              <a:gd name="connsiteY1" fmla="*/ 11032898 h 11032898"/>
              <a:gd name="connsiteX0" fmla="*/ 7569846 w 7569846"/>
              <a:gd name="connsiteY0" fmla="*/ 200434 h 9880384"/>
              <a:gd name="connsiteX1" fmla="*/ 1675132 w 7569846"/>
              <a:gd name="connsiteY1" fmla="*/ 9880384 h 9880384"/>
              <a:gd name="connsiteX0" fmla="*/ 7711614 w 7711614"/>
              <a:gd name="connsiteY0" fmla="*/ 200434 h 9880384"/>
              <a:gd name="connsiteX1" fmla="*/ 1816900 w 7711614"/>
              <a:gd name="connsiteY1" fmla="*/ 9880384 h 9880384"/>
              <a:gd name="connsiteX0" fmla="*/ 6438088 w 6438088"/>
              <a:gd name="connsiteY0" fmla="*/ 200434 h 9880384"/>
              <a:gd name="connsiteX1" fmla="*/ 543374 w 6438088"/>
              <a:gd name="connsiteY1" fmla="*/ 9880384 h 9880384"/>
              <a:gd name="connsiteX0" fmla="*/ 6438088 w 6438088"/>
              <a:gd name="connsiteY0" fmla="*/ -7 h 9679943"/>
              <a:gd name="connsiteX1" fmla="*/ 543374 w 6438088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5987764 w 5987764"/>
              <a:gd name="connsiteY0" fmla="*/ -7 h 9679943"/>
              <a:gd name="connsiteX1" fmla="*/ 93050 w 5987764"/>
              <a:gd name="connsiteY1" fmla="*/ 9679943 h 9679943"/>
              <a:gd name="connsiteX0" fmla="*/ 5607517 w 5607517"/>
              <a:gd name="connsiteY0" fmla="*/ -7 h 10711259"/>
              <a:gd name="connsiteX1" fmla="*/ 101943 w 5607517"/>
              <a:gd name="connsiteY1" fmla="*/ 10711252 h 10711259"/>
              <a:gd name="connsiteX0" fmla="*/ 5544698 w 5544698"/>
              <a:gd name="connsiteY0" fmla="*/ -7 h 10711259"/>
              <a:gd name="connsiteX1" fmla="*/ 39124 w 5544698"/>
              <a:gd name="connsiteY1" fmla="*/ 10711252 h 1071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44698" h="10711259">
                <a:moveTo>
                  <a:pt x="5544698" y="-7"/>
                </a:moveTo>
                <a:cubicBezTo>
                  <a:pt x="2690084" y="1266262"/>
                  <a:pt x="-383186" y="6144165"/>
                  <a:pt x="39124" y="10711252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4" name="Прямая со стрелкой 233"/>
          <p:cNvCxnSpPr/>
          <p:nvPr/>
        </p:nvCxnSpPr>
        <p:spPr>
          <a:xfrm>
            <a:off x="1660578" y="2922241"/>
            <a:ext cx="40494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Полилиния 234"/>
          <p:cNvSpPr/>
          <p:nvPr/>
        </p:nvSpPr>
        <p:spPr>
          <a:xfrm rot="9166504" flipH="1" flipV="1">
            <a:off x="1482190" y="2510265"/>
            <a:ext cx="154564" cy="40255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991546 w 5991539"/>
              <a:gd name="connsiteY0" fmla="*/ 576105 h 2561426"/>
              <a:gd name="connsiteX1" fmla="*/ 0 w 5991539"/>
              <a:gd name="connsiteY1" fmla="*/ -11 h 2561426"/>
              <a:gd name="connsiteX0" fmla="*/ 5991546 w 5991539"/>
              <a:gd name="connsiteY0" fmla="*/ 576105 h 2274744"/>
              <a:gd name="connsiteX1" fmla="*/ 0 w 5991539"/>
              <a:gd name="connsiteY1" fmla="*/ -11 h 2274744"/>
              <a:gd name="connsiteX0" fmla="*/ 6287459 w 6287452"/>
              <a:gd name="connsiteY0" fmla="*/ 1192743 h 2614257"/>
              <a:gd name="connsiteX1" fmla="*/ 7 w 6287452"/>
              <a:gd name="connsiteY1" fmla="*/ -6 h 2614257"/>
              <a:gd name="connsiteX0" fmla="*/ 6287459 w 6287452"/>
              <a:gd name="connsiteY0" fmla="*/ 1192743 h 2749451"/>
              <a:gd name="connsiteX1" fmla="*/ 7 w 6287452"/>
              <a:gd name="connsiteY1" fmla="*/ -6 h 2749451"/>
              <a:gd name="connsiteX0" fmla="*/ 5783517 w 5783510"/>
              <a:gd name="connsiteY0" fmla="*/ 573683 h 2427526"/>
              <a:gd name="connsiteX1" fmla="*/ -7 w 5783510"/>
              <a:gd name="connsiteY1" fmla="*/ -5 h 2427526"/>
              <a:gd name="connsiteX0" fmla="*/ 5830730 w 5830728"/>
              <a:gd name="connsiteY0" fmla="*/ -12 h 2221217"/>
              <a:gd name="connsiteX1" fmla="*/ -7 w 5830728"/>
              <a:gd name="connsiteY1" fmla="*/ 80501 h 2221217"/>
              <a:gd name="connsiteX0" fmla="*/ 5830730 w 5830728"/>
              <a:gd name="connsiteY0" fmla="*/ -12 h 2235553"/>
              <a:gd name="connsiteX1" fmla="*/ -7 w 5830728"/>
              <a:gd name="connsiteY1" fmla="*/ 80501 h 2235553"/>
              <a:gd name="connsiteX0" fmla="*/ 5830730 w 5830728"/>
              <a:gd name="connsiteY0" fmla="*/ -12 h 2297077"/>
              <a:gd name="connsiteX1" fmla="*/ -7 w 5830728"/>
              <a:gd name="connsiteY1" fmla="*/ 80501 h 2297077"/>
              <a:gd name="connsiteX0" fmla="*/ 6387334 w 6387332"/>
              <a:gd name="connsiteY0" fmla="*/ -12 h 4898847"/>
              <a:gd name="connsiteX1" fmla="*/ 10 w 6387332"/>
              <a:gd name="connsiteY1" fmla="*/ 3620989 h 4898847"/>
              <a:gd name="connsiteX0" fmla="*/ 6387334 w 6387332"/>
              <a:gd name="connsiteY0" fmla="*/ -12 h 3620967"/>
              <a:gd name="connsiteX1" fmla="*/ 10 w 6387332"/>
              <a:gd name="connsiteY1" fmla="*/ 3620989 h 3620967"/>
              <a:gd name="connsiteX0" fmla="*/ 5629497 w 5629502"/>
              <a:gd name="connsiteY0" fmla="*/ 5 h 2936569"/>
              <a:gd name="connsiteX1" fmla="*/ 10 w 5629502"/>
              <a:gd name="connsiteY1" fmla="*/ 2936591 h 2936569"/>
              <a:gd name="connsiteX0" fmla="*/ 6443552 w 6443557"/>
              <a:gd name="connsiteY0" fmla="*/ 5 h 3688166"/>
              <a:gd name="connsiteX1" fmla="*/ 7 w 6443557"/>
              <a:gd name="connsiteY1" fmla="*/ 3688174 h 3688166"/>
              <a:gd name="connsiteX0" fmla="*/ 6443552 w 6443557"/>
              <a:gd name="connsiteY0" fmla="*/ 5 h 3698324"/>
              <a:gd name="connsiteX1" fmla="*/ 7 w 6443557"/>
              <a:gd name="connsiteY1" fmla="*/ 3688174 h 3698324"/>
              <a:gd name="connsiteX0" fmla="*/ 6228461 w 6228455"/>
              <a:gd name="connsiteY0" fmla="*/ 2 h 3516308"/>
              <a:gd name="connsiteX1" fmla="*/ 7 w 6228455"/>
              <a:gd name="connsiteY1" fmla="*/ 3504871 h 3516308"/>
              <a:gd name="connsiteX0" fmla="*/ 6228461 w 6228455"/>
              <a:gd name="connsiteY0" fmla="*/ 2 h 3518744"/>
              <a:gd name="connsiteX1" fmla="*/ 7 w 6228455"/>
              <a:gd name="connsiteY1" fmla="*/ 3504871 h 3518744"/>
              <a:gd name="connsiteX0" fmla="*/ 5980360 w 5980354"/>
              <a:gd name="connsiteY0" fmla="*/ 2 h 3882638"/>
              <a:gd name="connsiteX1" fmla="*/ -12 w 5980354"/>
              <a:gd name="connsiteY1" fmla="*/ 3871966 h 3882638"/>
              <a:gd name="connsiteX0" fmla="*/ 5980360 w 5980354"/>
              <a:gd name="connsiteY0" fmla="*/ 2 h 3953100"/>
              <a:gd name="connsiteX1" fmla="*/ -12 w 5980354"/>
              <a:gd name="connsiteY1" fmla="*/ 3871966 h 3953100"/>
              <a:gd name="connsiteX0" fmla="*/ 5980360 w 5980354"/>
              <a:gd name="connsiteY0" fmla="*/ 2 h 3980127"/>
              <a:gd name="connsiteX1" fmla="*/ -12 w 5980354"/>
              <a:gd name="connsiteY1" fmla="*/ 3871966 h 3980127"/>
              <a:gd name="connsiteX0" fmla="*/ 5980378 w 5980372"/>
              <a:gd name="connsiteY0" fmla="*/ 2 h 4551991"/>
              <a:gd name="connsiteX1" fmla="*/ 0 w 5980372"/>
              <a:gd name="connsiteY1" fmla="*/ 4471087 h 4551991"/>
              <a:gd name="connsiteX0" fmla="*/ 5980378 w 5980372"/>
              <a:gd name="connsiteY0" fmla="*/ 2 h 4471086"/>
              <a:gd name="connsiteX1" fmla="*/ 0 w 5980372"/>
              <a:gd name="connsiteY1" fmla="*/ 4471087 h 4471086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517986"/>
              <a:gd name="connsiteX1" fmla="*/ 0 w 10787267"/>
              <a:gd name="connsiteY1" fmla="*/ 8267338 h 8517986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9156944"/>
              <a:gd name="connsiteX1" fmla="*/ 0 w 11057749"/>
              <a:gd name="connsiteY1" fmla="*/ 8395138 h 9156944"/>
              <a:gd name="connsiteX0" fmla="*/ 13896362 w 13896362"/>
              <a:gd name="connsiteY0" fmla="*/ 0 h 10712201"/>
              <a:gd name="connsiteX1" fmla="*/ 0 w 13896362"/>
              <a:gd name="connsiteY1" fmla="*/ 9950400 h 10712201"/>
              <a:gd name="connsiteX0" fmla="*/ 13896362 w 13896362"/>
              <a:gd name="connsiteY0" fmla="*/ 0 h 12314535"/>
              <a:gd name="connsiteX1" fmla="*/ 0 w 13896362"/>
              <a:gd name="connsiteY1" fmla="*/ 9950400 h 12314535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9700449"/>
              <a:gd name="connsiteX1" fmla="*/ 0 w 11610720"/>
              <a:gd name="connsiteY1" fmla="*/ 9092957 h 9700449"/>
              <a:gd name="connsiteX0" fmla="*/ 10605556 w 10605556"/>
              <a:gd name="connsiteY0" fmla="*/ 0 h 11297507"/>
              <a:gd name="connsiteX1" fmla="*/ 0 w 10605556"/>
              <a:gd name="connsiteY1" fmla="*/ 10690015 h 11297507"/>
              <a:gd name="connsiteX0" fmla="*/ 10605556 w 10605556"/>
              <a:gd name="connsiteY0" fmla="*/ 0 h 11340751"/>
              <a:gd name="connsiteX1" fmla="*/ 0 w 10605556"/>
              <a:gd name="connsiteY1" fmla="*/ 10690015 h 11340751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9793791"/>
              <a:gd name="connsiteX1" fmla="*/ 0 w 10457130"/>
              <a:gd name="connsiteY1" fmla="*/ 9733954 h 9793791"/>
              <a:gd name="connsiteX0" fmla="*/ 10787990 w 10787990"/>
              <a:gd name="connsiteY0" fmla="*/ 0 h 11469311"/>
              <a:gd name="connsiteX1" fmla="*/ 0 w 10787990"/>
              <a:gd name="connsiteY1" fmla="*/ 11409473 h 11469311"/>
              <a:gd name="connsiteX0" fmla="*/ 10787990 w 10787990"/>
              <a:gd name="connsiteY0" fmla="*/ 0 h 11957443"/>
              <a:gd name="connsiteX1" fmla="*/ 0 w 10787990"/>
              <a:gd name="connsiteY1" fmla="*/ 11409473 h 11957443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529100 w 11529100"/>
              <a:gd name="connsiteY0" fmla="*/ 0 h 11742350"/>
              <a:gd name="connsiteX1" fmla="*/ 0 w 11529100"/>
              <a:gd name="connsiteY1" fmla="*/ 11366184 h 11742350"/>
              <a:gd name="connsiteX0" fmla="*/ 10192962 w 10192962"/>
              <a:gd name="connsiteY0" fmla="*/ 0 h 11210839"/>
              <a:gd name="connsiteX1" fmla="*/ 0 w 10192962"/>
              <a:gd name="connsiteY1" fmla="*/ 10834673 h 11210839"/>
              <a:gd name="connsiteX0" fmla="*/ 9556672 w 9556672"/>
              <a:gd name="connsiteY0" fmla="*/ 0 h 11970115"/>
              <a:gd name="connsiteX1" fmla="*/ 0 w 9556672"/>
              <a:gd name="connsiteY1" fmla="*/ 11593949 h 11970115"/>
              <a:gd name="connsiteX0" fmla="*/ 9556672 w 9556672"/>
              <a:gd name="connsiteY0" fmla="*/ 0 h 11593949"/>
              <a:gd name="connsiteX1" fmla="*/ 0 w 9556672"/>
              <a:gd name="connsiteY1" fmla="*/ 11593949 h 11593949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6120916 w 6120916"/>
              <a:gd name="connsiteY0" fmla="*/ 0 h 13871776"/>
              <a:gd name="connsiteX1" fmla="*/ 0 w 6120916"/>
              <a:gd name="connsiteY1" fmla="*/ 13871776 h 13871776"/>
              <a:gd name="connsiteX0" fmla="*/ 7520649 w 7520649"/>
              <a:gd name="connsiteY0" fmla="*/ 0 h 13416202"/>
              <a:gd name="connsiteX1" fmla="*/ 0 w 7520649"/>
              <a:gd name="connsiteY1" fmla="*/ 13416202 h 13416202"/>
              <a:gd name="connsiteX0" fmla="*/ 7520649 w 7725793"/>
              <a:gd name="connsiteY0" fmla="*/ 0 h 13416202"/>
              <a:gd name="connsiteX1" fmla="*/ 7725793 w 7725793"/>
              <a:gd name="connsiteY1" fmla="*/ 90682 h 13416202"/>
              <a:gd name="connsiteX2" fmla="*/ 0 w 7725793"/>
              <a:gd name="connsiteY2" fmla="*/ 13416202 h 13416202"/>
              <a:gd name="connsiteX0" fmla="*/ 9022739 w 9227883"/>
              <a:gd name="connsiteY0" fmla="*/ 0 h 14461244"/>
              <a:gd name="connsiteX1" fmla="*/ 9227883 w 9227883"/>
              <a:gd name="connsiteY1" fmla="*/ 90682 h 14461244"/>
              <a:gd name="connsiteX2" fmla="*/ 0 w 9227883"/>
              <a:gd name="connsiteY2" fmla="*/ 14461244 h 14461244"/>
              <a:gd name="connsiteX0" fmla="*/ 9747409 w 9952553"/>
              <a:gd name="connsiteY0" fmla="*/ 0 h 14461244"/>
              <a:gd name="connsiteX1" fmla="*/ 9952553 w 9952553"/>
              <a:gd name="connsiteY1" fmla="*/ 90682 h 14461244"/>
              <a:gd name="connsiteX2" fmla="*/ 724670 w 9952553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7504803 w 8756666"/>
              <a:gd name="connsiteY0" fmla="*/ 0 h 21766864"/>
              <a:gd name="connsiteX1" fmla="*/ 8756667 w 8756666"/>
              <a:gd name="connsiteY1" fmla="*/ 9581626 h 21766864"/>
              <a:gd name="connsiteX2" fmla="*/ 724670 w 8756666"/>
              <a:gd name="connsiteY2" fmla="*/ 21766864 h 21766864"/>
              <a:gd name="connsiteX0" fmla="*/ 6780133 w 8223748"/>
              <a:gd name="connsiteY0" fmla="*/ 1512442 h 23279306"/>
              <a:gd name="connsiteX1" fmla="*/ 8031997 w 8223748"/>
              <a:gd name="connsiteY1" fmla="*/ 11094068 h 23279306"/>
              <a:gd name="connsiteX2" fmla="*/ 2582986 w 8223748"/>
              <a:gd name="connsiteY2" fmla="*/ 2030895 h 23279306"/>
              <a:gd name="connsiteX3" fmla="*/ 0 w 8223748"/>
              <a:gd name="connsiteY3" fmla="*/ 23279306 h 23279306"/>
              <a:gd name="connsiteX0" fmla="*/ 6780133 w 6780133"/>
              <a:gd name="connsiteY0" fmla="*/ 0 h 21766864"/>
              <a:gd name="connsiteX1" fmla="*/ 2582986 w 6780133"/>
              <a:gd name="connsiteY1" fmla="*/ 518453 h 21766864"/>
              <a:gd name="connsiteX2" fmla="*/ 0 w 6780133"/>
              <a:gd name="connsiteY2" fmla="*/ 21766864 h 21766864"/>
              <a:gd name="connsiteX0" fmla="*/ 2582986 w 2582986"/>
              <a:gd name="connsiteY0" fmla="*/ 0 h 21248411"/>
              <a:gd name="connsiteX1" fmla="*/ 0 w 2582986"/>
              <a:gd name="connsiteY1" fmla="*/ 21248411 h 21248411"/>
              <a:gd name="connsiteX0" fmla="*/ 7585752 w 7585752"/>
              <a:gd name="connsiteY0" fmla="*/ 0 h 11573428"/>
              <a:gd name="connsiteX1" fmla="*/ 0 w 7585752"/>
              <a:gd name="connsiteY1" fmla="*/ 11573428 h 11573428"/>
              <a:gd name="connsiteX0" fmla="*/ 8929015 w 8929015"/>
              <a:gd name="connsiteY0" fmla="*/ 0 h 11573428"/>
              <a:gd name="connsiteX1" fmla="*/ 1343263 w 8929015"/>
              <a:gd name="connsiteY1" fmla="*/ 11573428 h 11573428"/>
              <a:gd name="connsiteX0" fmla="*/ 8929015 w 8929015"/>
              <a:gd name="connsiteY0" fmla="*/ 0 h 13717380"/>
              <a:gd name="connsiteX1" fmla="*/ 1836379 w 8929015"/>
              <a:gd name="connsiteY1" fmla="*/ 13717380 h 13717380"/>
              <a:gd name="connsiteX0" fmla="*/ 12671196 w 12671196"/>
              <a:gd name="connsiteY0" fmla="*/ 0 h 13717380"/>
              <a:gd name="connsiteX1" fmla="*/ 5578560 w 12671196"/>
              <a:gd name="connsiteY1" fmla="*/ 13717380 h 13717380"/>
              <a:gd name="connsiteX0" fmla="*/ 14913823 w 14913823"/>
              <a:gd name="connsiteY0" fmla="*/ 0 h 12335233"/>
              <a:gd name="connsiteX1" fmla="*/ 5578560 w 14913823"/>
              <a:gd name="connsiteY1" fmla="*/ 12335233 h 12335233"/>
              <a:gd name="connsiteX0" fmla="*/ 10601111 w 10601111"/>
              <a:gd name="connsiteY0" fmla="*/ 0 h 12335233"/>
              <a:gd name="connsiteX1" fmla="*/ 1265848 w 10601111"/>
              <a:gd name="connsiteY1" fmla="*/ 12335233 h 12335233"/>
              <a:gd name="connsiteX0" fmla="*/ 10601111 w 10891063"/>
              <a:gd name="connsiteY0" fmla="*/ 0 h 12335233"/>
              <a:gd name="connsiteX1" fmla="*/ 10891063 w 10891063"/>
              <a:gd name="connsiteY1" fmla="*/ 2701454 h 12335233"/>
              <a:gd name="connsiteX2" fmla="*/ 1265848 w 10891063"/>
              <a:gd name="connsiteY2" fmla="*/ 12335233 h 12335233"/>
              <a:gd name="connsiteX0" fmla="*/ 10601111 w 10891063"/>
              <a:gd name="connsiteY0" fmla="*/ 1586186 h 13921419"/>
              <a:gd name="connsiteX1" fmla="*/ 10891063 w 10891063"/>
              <a:gd name="connsiteY1" fmla="*/ 4287640 h 13921419"/>
              <a:gd name="connsiteX2" fmla="*/ 1265848 w 10891063"/>
              <a:gd name="connsiteY2" fmla="*/ 13921419 h 13921419"/>
              <a:gd name="connsiteX0" fmla="*/ 8802000 w 9091952"/>
              <a:gd name="connsiteY0" fmla="*/ 1586186 h 15190816"/>
              <a:gd name="connsiteX1" fmla="*/ 9091952 w 9091952"/>
              <a:gd name="connsiteY1" fmla="*/ 4287640 h 15190816"/>
              <a:gd name="connsiteX2" fmla="*/ 1265848 w 9091952"/>
              <a:gd name="connsiteY2" fmla="*/ 15190816 h 15190816"/>
              <a:gd name="connsiteX0" fmla="*/ 11734642 w 12024594"/>
              <a:gd name="connsiteY0" fmla="*/ 1586186 h 15190816"/>
              <a:gd name="connsiteX1" fmla="*/ 12024594 w 12024594"/>
              <a:gd name="connsiteY1" fmla="*/ 4287640 h 15190816"/>
              <a:gd name="connsiteX2" fmla="*/ 4198490 w 12024594"/>
              <a:gd name="connsiteY2" fmla="*/ 15190816 h 15190816"/>
              <a:gd name="connsiteX0" fmla="*/ 12024594 w 12024594"/>
              <a:gd name="connsiteY0" fmla="*/ 4287640 h 15190816"/>
              <a:gd name="connsiteX1" fmla="*/ 4198490 w 12024594"/>
              <a:gd name="connsiteY1" fmla="*/ 15190816 h 15190816"/>
              <a:gd name="connsiteX0" fmla="*/ 11313025 w 11313025"/>
              <a:gd name="connsiteY0" fmla="*/ 4287640 h 13339731"/>
              <a:gd name="connsiteX1" fmla="*/ 4198490 w 11313025"/>
              <a:gd name="connsiteY1" fmla="*/ 13339731 h 13339731"/>
              <a:gd name="connsiteX0" fmla="*/ 12153991 w 12153991"/>
              <a:gd name="connsiteY0" fmla="*/ 4287640 h 14302278"/>
              <a:gd name="connsiteX1" fmla="*/ 4198490 w 12153991"/>
              <a:gd name="connsiteY1" fmla="*/ 14302278 h 14302278"/>
              <a:gd name="connsiteX0" fmla="*/ 10148567 w 10148567"/>
              <a:gd name="connsiteY0" fmla="*/ 4287640 h 14302278"/>
              <a:gd name="connsiteX1" fmla="*/ 2193066 w 10148567"/>
              <a:gd name="connsiteY1" fmla="*/ 14302278 h 14302278"/>
              <a:gd name="connsiteX0" fmla="*/ 10148567 w 11367966"/>
              <a:gd name="connsiteY0" fmla="*/ 6138725 h 16153363"/>
              <a:gd name="connsiteX1" fmla="*/ 11367966 w 11367966"/>
              <a:gd name="connsiteY1" fmla="*/ 4128498 h 16153363"/>
              <a:gd name="connsiteX2" fmla="*/ 2193066 w 11367966"/>
              <a:gd name="connsiteY2" fmla="*/ 16153363 h 16153363"/>
              <a:gd name="connsiteX0" fmla="*/ 10148567 w 11367966"/>
              <a:gd name="connsiteY0" fmla="*/ 5250230 h 15264868"/>
              <a:gd name="connsiteX1" fmla="*/ 11367966 w 11367966"/>
              <a:gd name="connsiteY1" fmla="*/ 3240003 h 15264868"/>
              <a:gd name="connsiteX2" fmla="*/ 2193066 w 11367966"/>
              <a:gd name="connsiteY2" fmla="*/ 15264868 h 15264868"/>
              <a:gd name="connsiteX0" fmla="*/ 11442346 w 12661745"/>
              <a:gd name="connsiteY0" fmla="*/ 5250230 h 14672494"/>
              <a:gd name="connsiteX1" fmla="*/ 12661745 w 12661745"/>
              <a:gd name="connsiteY1" fmla="*/ 3240003 h 14672494"/>
              <a:gd name="connsiteX2" fmla="*/ 2193066 w 12661745"/>
              <a:gd name="connsiteY2" fmla="*/ 14672494 h 14672494"/>
              <a:gd name="connsiteX0" fmla="*/ 9695677 w 10915076"/>
              <a:gd name="connsiteY0" fmla="*/ 5250230 h 14672494"/>
              <a:gd name="connsiteX1" fmla="*/ 10915076 w 10915076"/>
              <a:gd name="connsiteY1" fmla="*/ 3240003 h 14672494"/>
              <a:gd name="connsiteX2" fmla="*/ 446397 w 10915076"/>
              <a:gd name="connsiteY2" fmla="*/ 14672494 h 14672494"/>
              <a:gd name="connsiteX0" fmla="*/ 10915076 w 10915076"/>
              <a:gd name="connsiteY0" fmla="*/ 3240003 h 14672494"/>
              <a:gd name="connsiteX1" fmla="*/ 446397 w 10915076"/>
              <a:gd name="connsiteY1" fmla="*/ 14672494 h 14672494"/>
              <a:gd name="connsiteX0" fmla="*/ 10186257 w 10186257"/>
              <a:gd name="connsiteY0" fmla="*/ 3240003 h 16692395"/>
              <a:gd name="connsiteX1" fmla="*/ 446397 w 10186257"/>
              <a:gd name="connsiteY1" fmla="*/ 16692395 h 16692395"/>
              <a:gd name="connsiteX0" fmla="*/ 10186257 w 10186257"/>
              <a:gd name="connsiteY0" fmla="*/ -1 h 13452391"/>
              <a:gd name="connsiteX1" fmla="*/ 446397 w 10186257"/>
              <a:gd name="connsiteY1" fmla="*/ 13452391 h 13452391"/>
              <a:gd name="connsiteX0" fmla="*/ 10203354 w 10203354"/>
              <a:gd name="connsiteY0" fmla="*/ -1 h 27308991"/>
              <a:gd name="connsiteX1" fmla="*/ 446397 w 10203354"/>
              <a:gd name="connsiteY1" fmla="*/ 27308991 h 27308991"/>
              <a:gd name="connsiteX0" fmla="*/ 10790328 w 10790328"/>
              <a:gd name="connsiteY0" fmla="*/ 0 h 27890415"/>
              <a:gd name="connsiteX1" fmla="*/ 446397 w 10790328"/>
              <a:gd name="connsiteY1" fmla="*/ 27890415 h 27890415"/>
              <a:gd name="connsiteX0" fmla="*/ 11934232 w 11934232"/>
              <a:gd name="connsiteY0" fmla="*/ 0 h 27890415"/>
              <a:gd name="connsiteX1" fmla="*/ 1590301 w 11934232"/>
              <a:gd name="connsiteY1" fmla="*/ 27890415 h 27890415"/>
              <a:gd name="connsiteX0" fmla="*/ 13967357 w 13967357"/>
              <a:gd name="connsiteY0" fmla="*/ 0 h 21538988"/>
              <a:gd name="connsiteX1" fmla="*/ 446397 w 13967357"/>
              <a:gd name="connsiteY1" fmla="*/ 21538988 h 21538988"/>
              <a:gd name="connsiteX0" fmla="*/ 13520960 w 13520960"/>
              <a:gd name="connsiteY0" fmla="*/ 0 h 21538988"/>
              <a:gd name="connsiteX1" fmla="*/ 0 w 13520960"/>
              <a:gd name="connsiteY1" fmla="*/ 21538988 h 21538988"/>
              <a:gd name="connsiteX0" fmla="*/ 11934232 w 11934232"/>
              <a:gd name="connsiteY0" fmla="*/ 0 h 18526286"/>
              <a:gd name="connsiteX1" fmla="*/ 70692 w 11934232"/>
              <a:gd name="connsiteY1" fmla="*/ 18526286 h 18526286"/>
              <a:gd name="connsiteX0" fmla="*/ 11934232 w 11934232"/>
              <a:gd name="connsiteY0" fmla="*/ 0 h 18363670"/>
              <a:gd name="connsiteX1" fmla="*/ 1970809 w 11934232"/>
              <a:gd name="connsiteY1" fmla="*/ 18363670 h 18363670"/>
              <a:gd name="connsiteX0" fmla="*/ 12177428 w 12177428"/>
              <a:gd name="connsiteY0" fmla="*/ 0 h 18363670"/>
              <a:gd name="connsiteX1" fmla="*/ 2214005 w 12177428"/>
              <a:gd name="connsiteY1" fmla="*/ 18363670 h 18363670"/>
              <a:gd name="connsiteX0" fmla="*/ 11934232 w 11934232"/>
              <a:gd name="connsiteY0" fmla="*/ 0 h 9679950"/>
              <a:gd name="connsiteX1" fmla="*/ 6039518 w 11934232"/>
              <a:gd name="connsiteY1" fmla="*/ 9679950 h 9679950"/>
              <a:gd name="connsiteX0" fmla="*/ 8108719 w 8108719"/>
              <a:gd name="connsiteY0" fmla="*/ 1352948 h 11032898"/>
              <a:gd name="connsiteX1" fmla="*/ 2214005 w 8108719"/>
              <a:gd name="connsiteY1" fmla="*/ 11032898 h 11032898"/>
              <a:gd name="connsiteX0" fmla="*/ 8803460 w 8803460"/>
              <a:gd name="connsiteY0" fmla="*/ 1352948 h 11032898"/>
              <a:gd name="connsiteX1" fmla="*/ 2908746 w 8803460"/>
              <a:gd name="connsiteY1" fmla="*/ 11032898 h 11032898"/>
              <a:gd name="connsiteX0" fmla="*/ 7569846 w 7569846"/>
              <a:gd name="connsiteY0" fmla="*/ 1352948 h 11032898"/>
              <a:gd name="connsiteX1" fmla="*/ 1675132 w 7569846"/>
              <a:gd name="connsiteY1" fmla="*/ 11032898 h 11032898"/>
              <a:gd name="connsiteX0" fmla="*/ 7569846 w 7569846"/>
              <a:gd name="connsiteY0" fmla="*/ 200434 h 9880384"/>
              <a:gd name="connsiteX1" fmla="*/ 1675132 w 7569846"/>
              <a:gd name="connsiteY1" fmla="*/ 9880384 h 9880384"/>
              <a:gd name="connsiteX0" fmla="*/ 7711614 w 7711614"/>
              <a:gd name="connsiteY0" fmla="*/ 200434 h 9880384"/>
              <a:gd name="connsiteX1" fmla="*/ 1816900 w 7711614"/>
              <a:gd name="connsiteY1" fmla="*/ 9880384 h 9880384"/>
              <a:gd name="connsiteX0" fmla="*/ 6438088 w 6438088"/>
              <a:gd name="connsiteY0" fmla="*/ 200434 h 9880384"/>
              <a:gd name="connsiteX1" fmla="*/ 543374 w 6438088"/>
              <a:gd name="connsiteY1" fmla="*/ 9880384 h 9880384"/>
              <a:gd name="connsiteX0" fmla="*/ 6438088 w 6438088"/>
              <a:gd name="connsiteY0" fmla="*/ -7 h 9679943"/>
              <a:gd name="connsiteX1" fmla="*/ 543374 w 6438088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4458983 w 4458976"/>
              <a:gd name="connsiteY0" fmla="*/ -3 h 9507149"/>
              <a:gd name="connsiteX1" fmla="*/ 227437 w 4458976"/>
              <a:gd name="connsiteY1" fmla="*/ 9507149 h 9507149"/>
              <a:gd name="connsiteX0" fmla="*/ 4354635 w 4354628"/>
              <a:gd name="connsiteY0" fmla="*/ -3 h 9507149"/>
              <a:gd name="connsiteX1" fmla="*/ 123089 w 4354628"/>
              <a:gd name="connsiteY1" fmla="*/ 9507149 h 9507149"/>
              <a:gd name="connsiteX0" fmla="*/ 3127225 w 3127226"/>
              <a:gd name="connsiteY0" fmla="*/ 3 h 9619984"/>
              <a:gd name="connsiteX1" fmla="*/ 196617 w 3127226"/>
              <a:gd name="connsiteY1" fmla="*/ 9619984 h 9619984"/>
              <a:gd name="connsiteX0" fmla="*/ 3394945 w 3394946"/>
              <a:gd name="connsiteY0" fmla="*/ 3 h 9619984"/>
              <a:gd name="connsiteX1" fmla="*/ 464337 w 3394946"/>
              <a:gd name="connsiteY1" fmla="*/ 9619984 h 9619984"/>
              <a:gd name="connsiteX0" fmla="*/ 3197291 w 3197297"/>
              <a:gd name="connsiteY0" fmla="*/ -3 h 9139266"/>
              <a:gd name="connsiteX1" fmla="*/ 496316 w 3197297"/>
              <a:gd name="connsiteY1" fmla="*/ 9139266 h 9139266"/>
              <a:gd name="connsiteX0" fmla="*/ 3258255 w 3258261"/>
              <a:gd name="connsiteY0" fmla="*/ -3 h 9139266"/>
              <a:gd name="connsiteX1" fmla="*/ 557280 w 3258261"/>
              <a:gd name="connsiteY1" fmla="*/ 9139266 h 91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58261" h="9139266">
                <a:moveTo>
                  <a:pt x="3258255" y="-3"/>
                </a:moveTo>
                <a:cubicBezTo>
                  <a:pt x="577112" y="1868602"/>
                  <a:pt x="-864260" y="5501389"/>
                  <a:pt x="557280" y="9139266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TextBox 235"/>
          <p:cNvSpPr txBox="1"/>
          <p:nvPr/>
        </p:nvSpPr>
        <p:spPr>
          <a:xfrm>
            <a:off x="5891017" y="3706918"/>
            <a:ext cx="2448272" cy="20392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Эмпирическая реконструкция</a:t>
            </a:r>
            <a:endParaRPr lang="ru-RU" sz="1300" dirty="0"/>
          </a:p>
        </p:txBody>
      </p:sp>
      <p:sp>
        <p:nvSpPr>
          <p:cNvPr id="237" name="TextBox 236"/>
          <p:cNvSpPr txBox="1"/>
          <p:nvPr/>
        </p:nvSpPr>
        <p:spPr>
          <a:xfrm>
            <a:off x="5296951" y="4187911"/>
            <a:ext cx="363640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Послойное введение средств анализа</a:t>
            </a:r>
            <a:endParaRPr lang="ru-RU" sz="1300" dirty="0"/>
          </a:p>
        </p:txBody>
      </p:sp>
      <p:sp>
        <p:nvSpPr>
          <p:cNvPr id="238" name="TextBox 237"/>
          <p:cNvSpPr txBox="1"/>
          <p:nvPr/>
        </p:nvSpPr>
        <p:spPr>
          <a:xfrm>
            <a:off x="4954913" y="4665034"/>
            <a:ext cx="432048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Построение глобального портрета сообщества стран</a:t>
            </a:r>
            <a:endParaRPr lang="ru-RU" sz="1300" dirty="0"/>
          </a:p>
        </p:txBody>
      </p:sp>
      <p:sp>
        <p:nvSpPr>
          <p:cNvPr id="239" name="TextBox 238"/>
          <p:cNvSpPr txBox="1"/>
          <p:nvPr/>
        </p:nvSpPr>
        <p:spPr>
          <a:xfrm>
            <a:off x="5098929" y="5142157"/>
            <a:ext cx="4032448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Постановка проблем (проблемного поля)</a:t>
            </a:r>
            <a:endParaRPr lang="ru-RU" sz="1300" dirty="0"/>
          </a:p>
        </p:txBody>
      </p:sp>
      <p:sp>
        <p:nvSpPr>
          <p:cNvPr id="240" name="TextBox 239"/>
          <p:cNvSpPr txBox="1"/>
          <p:nvPr/>
        </p:nvSpPr>
        <p:spPr>
          <a:xfrm>
            <a:off x="4738889" y="5619280"/>
            <a:ext cx="4752528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Введение принципиальной глобальной проектной установки</a:t>
            </a:r>
            <a:endParaRPr lang="ru-RU" sz="1300" dirty="0"/>
          </a:p>
        </p:txBody>
      </p:sp>
      <p:sp>
        <p:nvSpPr>
          <p:cNvPr id="241" name="TextBox 240"/>
          <p:cNvSpPr txBox="1"/>
          <p:nvPr/>
        </p:nvSpPr>
        <p:spPr>
          <a:xfrm>
            <a:off x="5530978" y="6096404"/>
            <a:ext cx="3168351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Конкретизация установки</a:t>
            </a:r>
            <a:endParaRPr lang="ru-RU" sz="1300" dirty="0"/>
          </a:p>
        </p:txBody>
      </p:sp>
      <p:cxnSp>
        <p:nvCxnSpPr>
          <p:cNvPr id="242" name="Прямая со стрелкой 241"/>
          <p:cNvCxnSpPr/>
          <p:nvPr/>
        </p:nvCxnSpPr>
        <p:spPr>
          <a:xfrm>
            <a:off x="7115153" y="3941682"/>
            <a:ext cx="0" cy="261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Прямая со стрелкой 242"/>
          <p:cNvCxnSpPr/>
          <p:nvPr/>
        </p:nvCxnSpPr>
        <p:spPr>
          <a:xfrm>
            <a:off x="7115153" y="4403803"/>
            <a:ext cx="0" cy="261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Прямая со стрелкой 243"/>
          <p:cNvCxnSpPr/>
          <p:nvPr/>
        </p:nvCxnSpPr>
        <p:spPr>
          <a:xfrm>
            <a:off x="7115153" y="4880926"/>
            <a:ext cx="0" cy="261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Прямая со стрелкой 244"/>
          <p:cNvCxnSpPr/>
          <p:nvPr/>
        </p:nvCxnSpPr>
        <p:spPr>
          <a:xfrm>
            <a:off x="7115153" y="5358049"/>
            <a:ext cx="0" cy="261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 стрелкой 245"/>
          <p:cNvCxnSpPr/>
          <p:nvPr/>
        </p:nvCxnSpPr>
        <p:spPr>
          <a:xfrm>
            <a:off x="7115153" y="5835173"/>
            <a:ext cx="0" cy="261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6848384" y="2203384"/>
            <a:ext cx="1397453" cy="55399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уровни</a:t>
            </a:r>
          </a:p>
          <a:p>
            <a:r>
              <a:rPr lang="ru-RU" dirty="0"/>
              <a:t>р</a:t>
            </a:r>
            <a:r>
              <a:rPr lang="ru-RU" dirty="0" smtClean="0"/>
              <a:t>азвитости </a:t>
            </a:r>
            <a:br>
              <a:rPr lang="ru-RU" dirty="0" smtClean="0"/>
            </a:br>
            <a:r>
              <a:rPr lang="ru-RU" dirty="0" smtClean="0"/>
              <a:t>цивилизации</a:t>
            </a:r>
            <a:endParaRPr lang="ru-RU" dirty="0"/>
          </a:p>
        </p:txBody>
      </p:sp>
      <p:sp>
        <p:nvSpPr>
          <p:cNvPr id="102" name="TextBox 101"/>
          <p:cNvSpPr txBox="1"/>
          <p:nvPr/>
        </p:nvSpPr>
        <p:spPr>
          <a:xfrm>
            <a:off x="8262713" y="2204673"/>
            <a:ext cx="1298853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в</a:t>
            </a:r>
            <a:r>
              <a:rPr lang="ru-RU" dirty="0" smtClean="0"/>
              <a:t>сеобщая </a:t>
            </a:r>
            <a:br>
              <a:rPr lang="ru-RU" dirty="0" smtClean="0"/>
            </a:br>
            <a:r>
              <a:rPr lang="ru-RU" dirty="0" smtClean="0"/>
              <a:t>схема бытия</a:t>
            </a:r>
            <a:endParaRPr lang="ru-RU" dirty="0"/>
          </a:p>
        </p:txBody>
      </p:sp>
      <p:sp>
        <p:nvSpPr>
          <p:cNvPr id="105" name="TextBox 104"/>
          <p:cNvSpPr txBox="1"/>
          <p:nvPr/>
        </p:nvSpPr>
        <p:spPr>
          <a:xfrm>
            <a:off x="3820287" y="3517066"/>
            <a:ext cx="702062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анализ</a:t>
            </a:r>
            <a:endParaRPr lang="ru-RU" dirty="0"/>
          </a:p>
        </p:txBody>
      </p:sp>
      <p:sp>
        <p:nvSpPr>
          <p:cNvPr id="106" name="TextBox 105"/>
          <p:cNvSpPr txBox="1"/>
          <p:nvPr/>
        </p:nvSpPr>
        <p:spPr>
          <a:xfrm>
            <a:off x="2785278" y="2849787"/>
            <a:ext cx="1243245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эмпирический материал</a:t>
            </a:r>
            <a:endParaRPr lang="ru-RU" dirty="0"/>
          </a:p>
        </p:txBody>
      </p:sp>
      <p:sp>
        <p:nvSpPr>
          <p:cNvPr id="107" name="TextBox 106"/>
          <p:cNvSpPr txBox="1"/>
          <p:nvPr/>
        </p:nvSpPr>
        <p:spPr>
          <a:xfrm>
            <a:off x="935675" y="3283219"/>
            <a:ext cx="1579721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Рефлексия «жизни» страны</a:t>
            </a:r>
            <a:endParaRPr lang="ru-RU" sz="13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51814" y="1040921"/>
            <a:ext cx="702062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Страна</a:t>
            </a:r>
            <a:endParaRPr lang="ru-RU" dirty="0"/>
          </a:p>
        </p:txBody>
      </p:sp>
      <p:sp>
        <p:nvSpPr>
          <p:cNvPr id="109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1. ЦИВИЛИЗАЦИОННАЯ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АНАЛИТИКА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7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9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7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7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7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45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45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45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4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45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45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2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82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2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2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4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7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7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87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97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19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29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2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62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395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6200"/>
                            </p:stCondLst>
                            <p:childTnLst>
                              <p:par>
                                <p:cTn id="16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745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8450"/>
                            </p:stCondLst>
                            <p:childTnLst>
                              <p:par>
                                <p:cTn id="1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repeatCount="3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grpId="0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7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3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9700"/>
                            </p:stCondLst>
                            <p:childTnLst>
                              <p:par>
                                <p:cTn id="20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87" grpId="0" animBg="1"/>
      <p:bldP spid="99" grpId="0" animBg="1"/>
      <p:bldP spid="103" grpId="0" animBg="1"/>
      <p:bldP spid="104" grpId="0" animBg="1"/>
      <p:bldP spid="124" grpId="0" animBg="1"/>
      <p:bldP spid="174" grpId="0" animBg="1"/>
      <p:bldP spid="199" grpId="0"/>
      <p:bldP spid="226" grpId="0" animBg="1"/>
      <p:bldP spid="229" grpId="0"/>
      <p:bldP spid="233" grpId="0" animBg="1"/>
      <p:bldP spid="235" grpId="0" animBg="1"/>
      <p:bldP spid="236" grpId="0"/>
      <p:bldP spid="237" grpId="0"/>
      <p:bldP spid="238" grpId="0"/>
      <p:bldP spid="239" grpId="0"/>
      <p:bldP spid="240" grpId="0"/>
      <p:bldP spid="241" grpId="0"/>
      <p:bldP spid="101" grpId="0"/>
      <p:bldP spid="102" grpId="0"/>
      <p:bldP spid="105" grpId="0"/>
      <p:bldP spid="106" grpId="0"/>
      <p:bldP spid="107" grpId="0"/>
      <p:bldP spid="110" grpId="0"/>
      <p:bldP spid="1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Прямая со стрелкой 67"/>
          <p:cNvCxnSpPr/>
          <p:nvPr/>
        </p:nvCxnSpPr>
        <p:spPr>
          <a:xfrm>
            <a:off x="2251733" y="1438009"/>
            <a:ext cx="0" cy="306028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7239766" y="1449012"/>
            <a:ext cx="491067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721200" y="1446194"/>
            <a:ext cx="0" cy="30520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2244113" y="1438009"/>
            <a:ext cx="491067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2243266" y="4498293"/>
            <a:ext cx="547793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2641199" y="3158328"/>
            <a:ext cx="436073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3513266" y="2844797"/>
            <a:ext cx="0" cy="31353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4376866" y="2844797"/>
            <a:ext cx="0" cy="31353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5266423" y="2844797"/>
            <a:ext cx="0" cy="31353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6121556" y="2844797"/>
            <a:ext cx="0" cy="31353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V="1">
            <a:off x="1348645" y="1917811"/>
            <a:ext cx="0" cy="10503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>
            <a:off x="4031921" y="3280116"/>
            <a:ext cx="7896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H="1">
            <a:off x="4871602" y="3280116"/>
            <a:ext cx="15888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5801090" y="3402500"/>
            <a:ext cx="6420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олилиния 93"/>
          <p:cNvSpPr/>
          <p:nvPr/>
        </p:nvSpPr>
        <p:spPr>
          <a:xfrm rot="17343480">
            <a:off x="1971629" y="1473245"/>
            <a:ext cx="765162" cy="145797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4107296 w 4107391"/>
              <a:gd name="connsiteY0" fmla="*/ -1 h 4477991"/>
              <a:gd name="connsiteX1" fmla="*/ -1 w 4107391"/>
              <a:gd name="connsiteY1" fmla="*/ 4439560 h 4477991"/>
              <a:gd name="connsiteX0" fmla="*/ 2392925 w 2393249"/>
              <a:gd name="connsiteY0" fmla="*/ -1 h 5112540"/>
              <a:gd name="connsiteX1" fmla="*/ -1 w 2393249"/>
              <a:gd name="connsiteY1" fmla="*/ 5079211 h 5112540"/>
              <a:gd name="connsiteX0" fmla="*/ 2392925 w 2872160"/>
              <a:gd name="connsiteY0" fmla="*/ -1 h 5079212"/>
              <a:gd name="connsiteX1" fmla="*/ -1 w 2872160"/>
              <a:gd name="connsiteY1" fmla="*/ 5079211 h 5079212"/>
              <a:gd name="connsiteX0" fmla="*/ 2414745 w 2883801"/>
              <a:gd name="connsiteY0" fmla="*/ -1 h 5117419"/>
              <a:gd name="connsiteX1" fmla="*/ -1 w 2883801"/>
              <a:gd name="connsiteY1" fmla="*/ 5117418 h 5117419"/>
              <a:gd name="connsiteX0" fmla="*/ 2280210 w 2813385"/>
              <a:gd name="connsiteY0" fmla="*/ 1 h 5173175"/>
              <a:gd name="connsiteX1" fmla="*/ -1 w 2813385"/>
              <a:gd name="connsiteY1" fmla="*/ 5173174 h 5173175"/>
              <a:gd name="connsiteX0" fmla="*/ 2280210 w 2992920"/>
              <a:gd name="connsiteY0" fmla="*/ 1 h 5173175"/>
              <a:gd name="connsiteX1" fmla="*/ -1 w 2992920"/>
              <a:gd name="connsiteY1" fmla="*/ 5173174 h 5173175"/>
              <a:gd name="connsiteX0" fmla="*/ 2280210 w 3030125"/>
              <a:gd name="connsiteY0" fmla="*/ 1 h 5173175"/>
              <a:gd name="connsiteX1" fmla="*/ -1 w 3030125"/>
              <a:gd name="connsiteY1" fmla="*/ 5173174 h 5173175"/>
              <a:gd name="connsiteX0" fmla="*/ 2280210 w 3139749"/>
              <a:gd name="connsiteY0" fmla="*/ 1 h 5173175"/>
              <a:gd name="connsiteX1" fmla="*/ -1 w 3139749"/>
              <a:gd name="connsiteY1" fmla="*/ 5173174 h 5173175"/>
              <a:gd name="connsiteX0" fmla="*/ 2280210 w 3186804"/>
              <a:gd name="connsiteY0" fmla="*/ 1 h 5173175"/>
              <a:gd name="connsiteX1" fmla="*/ -1 w 3186804"/>
              <a:gd name="connsiteY1" fmla="*/ 5173174 h 51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86804" h="5173175">
                <a:moveTo>
                  <a:pt x="2280210" y="1"/>
                </a:moveTo>
                <a:cubicBezTo>
                  <a:pt x="3238999" y="2290810"/>
                  <a:pt x="4443398" y="3908824"/>
                  <a:pt x="-1" y="5173174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 94"/>
          <p:cNvSpPr/>
          <p:nvPr/>
        </p:nvSpPr>
        <p:spPr>
          <a:xfrm rot="8778119" flipV="1">
            <a:off x="3173215" y="2746946"/>
            <a:ext cx="1541043" cy="1338071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6725373 w 6725375"/>
              <a:gd name="connsiteY0" fmla="*/ 0 h 5568328"/>
              <a:gd name="connsiteX1" fmla="*/ 0 w 6725375"/>
              <a:gd name="connsiteY1" fmla="*/ 4640027 h 5568328"/>
              <a:gd name="connsiteX0" fmla="*/ 6725373 w 6725497"/>
              <a:gd name="connsiteY0" fmla="*/ 0 h 5542464"/>
              <a:gd name="connsiteX1" fmla="*/ 0 w 6725497"/>
              <a:gd name="connsiteY1" fmla="*/ 4640027 h 5542464"/>
              <a:gd name="connsiteX0" fmla="*/ 6725373 w 6727549"/>
              <a:gd name="connsiteY0" fmla="*/ 0 h 5521354"/>
              <a:gd name="connsiteX1" fmla="*/ 0 w 6727549"/>
              <a:gd name="connsiteY1" fmla="*/ 4640027 h 5521354"/>
              <a:gd name="connsiteX0" fmla="*/ 6725373 w 6727575"/>
              <a:gd name="connsiteY0" fmla="*/ 0 h 5552731"/>
              <a:gd name="connsiteX1" fmla="*/ 0 w 6727575"/>
              <a:gd name="connsiteY1" fmla="*/ 4640027 h 5552731"/>
              <a:gd name="connsiteX0" fmla="*/ 6725373 w 6727514"/>
              <a:gd name="connsiteY0" fmla="*/ 0 h 5488076"/>
              <a:gd name="connsiteX1" fmla="*/ 0 w 6727514"/>
              <a:gd name="connsiteY1" fmla="*/ 4640027 h 5488076"/>
              <a:gd name="connsiteX0" fmla="*/ 6725373 w 6727645"/>
              <a:gd name="connsiteY0" fmla="*/ 0 h 5580046"/>
              <a:gd name="connsiteX1" fmla="*/ 0 w 6727645"/>
              <a:gd name="connsiteY1" fmla="*/ 4640027 h 558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27645" h="5580046">
                <a:moveTo>
                  <a:pt x="6725373" y="0"/>
                </a:moveTo>
                <a:cubicBezTo>
                  <a:pt x="6845920" y="1382423"/>
                  <a:pt x="2134260" y="7998917"/>
                  <a:pt x="0" y="4640027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 96"/>
          <p:cNvSpPr/>
          <p:nvPr/>
        </p:nvSpPr>
        <p:spPr>
          <a:xfrm rot="8778119" flipV="1">
            <a:off x="3262062" y="2490284"/>
            <a:ext cx="2293664" cy="190662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10011930 w 10011932"/>
              <a:gd name="connsiteY0" fmla="*/ 0 h 7765440"/>
              <a:gd name="connsiteX1" fmla="*/ 0 w 10011932"/>
              <a:gd name="connsiteY1" fmla="*/ 7020075 h 7765440"/>
              <a:gd name="connsiteX0" fmla="*/ 10011930 w 10011932"/>
              <a:gd name="connsiteY0" fmla="*/ 0 h 8047255"/>
              <a:gd name="connsiteX1" fmla="*/ 0 w 10011932"/>
              <a:gd name="connsiteY1" fmla="*/ 7020075 h 8047255"/>
              <a:gd name="connsiteX0" fmla="*/ 10011930 w 10011932"/>
              <a:gd name="connsiteY0" fmla="*/ 0 h 8081855"/>
              <a:gd name="connsiteX1" fmla="*/ 0 w 10011932"/>
              <a:gd name="connsiteY1" fmla="*/ 7020075 h 8081855"/>
              <a:gd name="connsiteX0" fmla="*/ 10011930 w 10011932"/>
              <a:gd name="connsiteY0" fmla="*/ 0 h 7890463"/>
              <a:gd name="connsiteX1" fmla="*/ 0 w 10011932"/>
              <a:gd name="connsiteY1" fmla="*/ 7020075 h 7890463"/>
              <a:gd name="connsiteX0" fmla="*/ 10011930 w 10013290"/>
              <a:gd name="connsiteY0" fmla="*/ 0 h 7863123"/>
              <a:gd name="connsiteX1" fmla="*/ 0 w 10013290"/>
              <a:gd name="connsiteY1" fmla="*/ 7020075 h 7863123"/>
              <a:gd name="connsiteX0" fmla="*/ 10011930 w 10013316"/>
              <a:gd name="connsiteY0" fmla="*/ 0 h 7933337"/>
              <a:gd name="connsiteX1" fmla="*/ 0 w 10013316"/>
              <a:gd name="connsiteY1" fmla="*/ 7020075 h 7933337"/>
              <a:gd name="connsiteX0" fmla="*/ 10011930 w 10013320"/>
              <a:gd name="connsiteY0" fmla="*/ 0 h 7951052"/>
              <a:gd name="connsiteX1" fmla="*/ 0 w 10013320"/>
              <a:gd name="connsiteY1" fmla="*/ 7020075 h 795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13320" h="7951052">
                <a:moveTo>
                  <a:pt x="10011930" y="0"/>
                </a:moveTo>
                <a:cubicBezTo>
                  <a:pt x="10132594" y="2241723"/>
                  <a:pt x="2372653" y="10744316"/>
                  <a:pt x="0" y="7020075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 стрелкой 97"/>
          <p:cNvCxnSpPr/>
          <p:nvPr/>
        </p:nvCxnSpPr>
        <p:spPr>
          <a:xfrm>
            <a:off x="3828299" y="1701797"/>
            <a:ext cx="0" cy="128954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4805998" y="1917811"/>
            <a:ext cx="0" cy="107352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>
            <a:off x="5674090" y="2155945"/>
            <a:ext cx="0" cy="83539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6596957" y="2454574"/>
            <a:ext cx="0" cy="53676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216160" y="3032899"/>
            <a:ext cx="94919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ситуация</a:t>
            </a:r>
            <a:endParaRPr lang="ru-RU" sz="1300" dirty="0"/>
          </a:p>
        </p:txBody>
      </p:sp>
      <p:sp>
        <p:nvSpPr>
          <p:cNvPr id="106" name="TextBox 105"/>
          <p:cNvSpPr txBox="1"/>
          <p:nvPr/>
        </p:nvSpPr>
        <p:spPr>
          <a:xfrm>
            <a:off x="1280692" y="1448391"/>
            <a:ext cx="121657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заказ</a:t>
            </a:r>
            <a:endParaRPr lang="ru-RU" sz="1300" dirty="0"/>
          </a:p>
        </p:txBody>
      </p:sp>
      <p:sp>
        <p:nvSpPr>
          <p:cNvPr id="107" name="TextBox 106"/>
          <p:cNvSpPr txBox="1"/>
          <p:nvPr/>
        </p:nvSpPr>
        <p:spPr>
          <a:xfrm>
            <a:off x="3530527" y="1446194"/>
            <a:ext cx="182635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А-проектирование</a:t>
            </a:r>
            <a:endParaRPr lang="ru-RU" sz="13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5200" y="1852085"/>
            <a:ext cx="182635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мировоззрение</a:t>
            </a:r>
            <a:endParaRPr lang="ru-RU" sz="13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103061" y="2155945"/>
            <a:ext cx="182635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err="1" smtClean="0"/>
              <a:t>мироотношение</a:t>
            </a:r>
            <a:endParaRPr lang="ru-RU" sz="1300" dirty="0"/>
          </a:p>
        </p:txBody>
      </p:sp>
      <p:sp>
        <p:nvSpPr>
          <p:cNvPr id="110" name="TextBox 109"/>
          <p:cNvSpPr txBox="1"/>
          <p:nvPr/>
        </p:nvSpPr>
        <p:spPr>
          <a:xfrm>
            <a:off x="4358052" y="1651111"/>
            <a:ext cx="158103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err="1" smtClean="0"/>
              <a:t>проблематизация</a:t>
            </a:r>
            <a:endParaRPr lang="ru-RU" sz="1300" dirty="0"/>
          </a:p>
        </p:txBody>
      </p:sp>
      <p:sp>
        <p:nvSpPr>
          <p:cNvPr id="111" name="TextBox 110"/>
          <p:cNvSpPr txBox="1"/>
          <p:nvPr/>
        </p:nvSpPr>
        <p:spPr>
          <a:xfrm>
            <a:off x="3600067" y="4610211"/>
            <a:ext cx="298486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траектория мысли стратега</a:t>
            </a:r>
            <a:endParaRPr lang="ru-RU" sz="1300" dirty="0"/>
          </a:p>
        </p:txBody>
      </p:sp>
      <p:sp>
        <p:nvSpPr>
          <p:cNvPr id="112" name="TextBox 111"/>
          <p:cNvSpPr txBox="1"/>
          <p:nvPr/>
        </p:nvSpPr>
        <p:spPr>
          <a:xfrm>
            <a:off x="7822836" y="3280888"/>
            <a:ext cx="1414298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мыслительное </a:t>
            </a:r>
          </a:p>
          <a:p>
            <a:r>
              <a:rPr lang="ru-RU" sz="1300" dirty="0" smtClean="0"/>
              <a:t>пространство</a:t>
            </a:r>
            <a:endParaRPr lang="ru-RU" sz="13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994808" y="2495769"/>
            <a:ext cx="22053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1</a:t>
            </a:r>
            <a:endParaRPr lang="ru-RU" sz="1300" dirty="0"/>
          </a:p>
        </p:txBody>
      </p:sp>
      <p:sp>
        <p:nvSpPr>
          <p:cNvPr id="114" name="TextBox 113"/>
          <p:cNvSpPr txBox="1"/>
          <p:nvPr/>
        </p:nvSpPr>
        <p:spPr>
          <a:xfrm>
            <a:off x="4316476" y="3317932"/>
            <a:ext cx="22053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5</a:t>
            </a:r>
            <a:endParaRPr lang="ru-RU" sz="1300" dirty="0"/>
          </a:p>
        </p:txBody>
      </p:sp>
      <p:sp>
        <p:nvSpPr>
          <p:cNvPr id="115" name="TextBox 114"/>
          <p:cNvSpPr txBox="1"/>
          <p:nvPr/>
        </p:nvSpPr>
        <p:spPr>
          <a:xfrm>
            <a:off x="5326766" y="3317933"/>
            <a:ext cx="22053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4</a:t>
            </a:r>
            <a:endParaRPr lang="ru-RU" sz="1300" dirty="0"/>
          </a:p>
        </p:txBody>
      </p:sp>
      <p:sp>
        <p:nvSpPr>
          <p:cNvPr id="116" name="TextBox 115"/>
          <p:cNvSpPr txBox="1"/>
          <p:nvPr/>
        </p:nvSpPr>
        <p:spPr>
          <a:xfrm>
            <a:off x="6112733" y="3463936"/>
            <a:ext cx="22053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3</a:t>
            </a:r>
            <a:endParaRPr lang="ru-RU" sz="1300" dirty="0"/>
          </a:p>
        </p:txBody>
      </p:sp>
      <p:sp>
        <p:nvSpPr>
          <p:cNvPr id="117" name="TextBox 116"/>
          <p:cNvSpPr txBox="1"/>
          <p:nvPr/>
        </p:nvSpPr>
        <p:spPr>
          <a:xfrm>
            <a:off x="5037067" y="3705928"/>
            <a:ext cx="22053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2</a:t>
            </a:r>
            <a:endParaRPr lang="ru-RU" sz="13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974735" y="3548208"/>
            <a:ext cx="22053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4</a:t>
            </a:r>
            <a:endParaRPr lang="ru-RU" sz="1300" dirty="0"/>
          </a:p>
        </p:txBody>
      </p:sp>
      <p:sp>
        <p:nvSpPr>
          <p:cNvPr id="120" name="Полилиния 119"/>
          <p:cNvSpPr/>
          <p:nvPr/>
        </p:nvSpPr>
        <p:spPr>
          <a:xfrm rot="17343480">
            <a:off x="6465379" y="3245771"/>
            <a:ext cx="156364" cy="22981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4107296 w 4107391"/>
              <a:gd name="connsiteY0" fmla="*/ -1 h 4477991"/>
              <a:gd name="connsiteX1" fmla="*/ -1 w 4107391"/>
              <a:gd name="connsiteY1" fmla="*/ 4439560 h 4477991"/>
              <a:gd name="connsiteX0" fmla="*/ 2392925 w 2393249"/>
              <a:gd name="connsiteY0" fmla="*/ -1 h 5112540"/>
              <a:gd name="connsiteX1" fmla="*/ -1 w 2393249"/>
              <a:gd name="connsiteY1" fmla="*/ 5079211 h 5112540"/>
              <a:gd name="connsiteX0" fmla="*/ 2392925 w 2872160"/>
              <a:gd name="connsiteY0" fmla="*/ -1 h 5079212"/>
              <a:gd name="connsiteX1" fmla="*/ -1 w 2872160"/>
              <a:gd name="connsiteY1" fmla="*/ 5079211 h 5079212"/>
              <a:gd name="connsiteX0" fmla="*/ 2414745 w 2883801"/>
              <a:gd name="connsiteY0" fmla="*/ -1 h 5117419"/>
              <a:gd name="connsiteX1" fmla="*/ -1 w 2883801"/>
              <a:gd name="connsiteY1" fmla="*/ 5117418 h 5117419"/>
              <a:gd name="connsiteX0" fmla="*/ 2280210 w 2813385"/>
              <a:gd name="connsiteY0" fmla="*/ 1 h 5173175"/>
              <a:gd name="connsiteX1" fmla="*/ -1 w 2813385"/>
              <a:gd name="connsiteY1" fmla="*/ 5173174 h 5173175"/>
              <a:gd name="connsiteX0" fmla="*/ 2280210 w 2992920"/>
              <a:gd name="connsiteY0" fmla="*/ 1 h 5173175"/>
              <a:gd name="connsiteX1" fmla="*/ -1 w 2992920"/>
              <a:gd name="connsiteY1" fmla="*/ 5173174 h 5173175"/>
              <a:gd name="connsiteX0" fmla="*/ 2280210 w 3030125"/>
              <a:gd name="connsiteY0" fmla="*/ 1 h 5173175"/>
              <a:gd name="connsiteX1" fmla="*/ -1 w 3030125"/>
              <a:gd name="connsiteY1" fmla="*/ 5173174 h 5173175"/>
              <a:gd name="connsiteX0" fmla="*/ 1546213 w 2664824"/>
              <a:gd name="connsiteY0" fmla="*/ 1 h 2394605"/>
              <a:gd name="connsiteX1" fmla="*/ 0 w 2664824"/>
              <a:gd name="connsiteY1" fmla="*/ 2394606 h 2394605"/>
              <a:gd name="connsiteX0" fmla="*/ 1546213 w 1709006"/>
              <a:gd name="connsiteY0" fmla="*/ 1 h 3833918"/>
              <a:gd name="connsiteX1" fmla="*/ 0 w 1709006"/>
              <a:gd name="connsiteY1" fmla="*/ 2394606 h 3833918"/>
              <a:gd name="connsiteX0" fmla="*/ 908783 w 1169455"/>
              <a:gd name="connsiteY0" fmla="*/ 0 h 3172562"/>
              <a:gd name="connsiteX1" fmla="*/ 0 w 1169455"/>
              <a:gd name="connsiteY1" fmla="*/ 1551469 h 3172562"/>
              <a:gd name="connsiteX0" fmla="*/ 159093 w 701802"/>
              <a:gd name="connsiteY0" fmla="*/ 0 h 2753722"/>
              <a:gd name="connsiteX1" fmla="*/ 0 w 701802"/>
              <a:gd name="connsiteY1" fmla="*/ 985182 h 2753722"/>
              <a:gd name="connsiteX0" fmla="*/ 159093 w 472951"/>
              <a:gd name="connsiteY0" fmla="*/ 0 h 1610975"/>
              <a:gd name="connsiteX1" fmla="*/ 0 w 472951"/>
              <a:gd name="connsiteY1" fmla="*/ 985182 h 1610975"/>
              <a:gd name="connsiteX0" fmla="*/ 159093 w 556036"/>
              <a:gd name="connsiteY0" fmla="*/ 0 h 1654770"/>
              <a:gd name="connsiteX1" fmla="*/ 0 w 556036"/>
              <a:gd name="connsiteY1" fmla="*/ 985182 h 1654770"/>
              <a:gd name="connsiteX0" fmla="*/ 159093 w 602978"/>
              <a:gd name="connsiteY0" fmla="*/ 0 h 1733377"/>
              <a:gd name="connsiteX1" fmla="*/ 0 w 602978"/>
              <a:gd name="connsiteY1" fmla="*/ 985182 h 1733377"/>
              <a:gd name="connsiteX0" fmla="*/ 143241 w 592153"/>
              <a:gd name="connsiteY0" fmla="*/ 0 h 1741492"/>
              <a:gd name="connsiteX1" fmla="*/ 0 w 592153"/>
              <a:gd name="connsiteY1" fmla="*/ 998399 h 1741492"/>
              <a:gd name="connsiteX0" fmla="*/ 464518 w 827985"/>
              <a:gd name="connsiteY0" fmla="*/ 0 h 1305344"/>
              <a:gd name="connsiteX1" fmla="*/ 0 w 827985"/>
              <a:gd name="connsiteY1" fmla="*/ 154346 h 1305344"/>
              <a:gd name="connsiteX0" fmla="*/ 464518 w 638404"/>
              <a:gd name="connsiteY0" fmla="*/ 0 h 880128"/>
              <a:gd name="connsiteX1" fmla="*/ 0 w 638404"/>
              <a:gd name="connsiteY1" fmla="*/ 154346 h 880128"/>
              <a:gd name="connsiteX0" fmla="*/ 464518 w 619258"/>
              <a:gd name="connsiteY0" fmla="*/ 0 h 769956"/>
              <a:gd name="connsiteX1" fmla="*/ 0 w 619258"/>
              <a:gd name="connsiteY1" fmla="*/ 154346 h 769956"/>
              <a:gd name="connsiteX0" fmla="*/ 489401 w 640295"/>
              <a:gd name="connsiteY0" fmla="*/ 1 h 778575"/>
              <a:gd name="connsiteX1" fmla="*/ 0 w 640295"/>
              <a:gd name="connsiteY1" fmla="*/ 170611 h 778575"/>
              <a:gd name="connsiteX0" fmla="*/ 489401 w 628259"/>
              <a:gd name="connsiteY0" fmla="*/ 1 h 762544"/>
              <a:gd name="connsiteX1" fmla="*/ 0 w 628259"/>
              <a:gd name="connsiteY1" fmla="*/ 170611 h 762544"/>
              <a:gd name="connsiteX0" fmla="*/ 454800 w 598901"/>
              <a:gd name="connsiteY0" fmla="*/ 1 h 766738"/>
              <a:gd name="connsiteX1" fmla="*/ 0 w 598901"/>
              <a:gd name="connsiteY1" fmla="*/ 178307 h 7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01" h="766738">
                <a:moveTo>
                  <a:pt x="454800" y="1"/>
                </a:moveTo>
                <a:cubicBezTo>
                  <a:pt x="863841" y="966735"/>
                  <a:pt x="302932" y="1011548"/>
                  <a:pt x="0" y="178307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377053" y="5794601"/>
            <a:ext cx="6996602" cy="80021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Стратегическая позиция предполагает совмещение </a:t>
            </a:r>
            <a:r>
              <a:rPr lang="ru-RU" sz="1300" dirty="0" smtClean="0"/>
              <a:t>различных </a:t>
            </a:r>
            <a:r>
              <a:rPr lang="ru-RU" sz="1300" dirty="0"/>
              <a:t>уровней выраженности ситуационных, прогностических</a:t>
            </a:r>
            <a:r>
              <a:rPr lang="ru-RU" sz="1300" dirty="0" smtClean="0"/>
              <a:t>, нормативных</a:t>
            </a:r>
            <a:r>
              <a:rPr lang="ru-RU" sz="1300" dirty="0"/>
              <a:t>, проблемных образов корректируемых </a:t>
            </a:r>
            <a:r>
              <a:rPr lang="ru-RU" sz="1300" dirty="0" smtClean="0"/>
              <a:t>макрообъектов</a:t>
            </a:r>
            <a:r>
              <a:rPr lang="ru-RU" sz="1300" dirty="0"/>
              <a:t>, при </a:t>
            </a:r>
            <a:r>
              <a:rPr lang="ru-RU" sz="1300" dirty="0" err="1"/>
              <a:t>предпочитании</a:t>
            </a:r>
            <a:r>
              <a:rPr lang="ru-RU" sz="1300" dirty="0"/>
              <a:t> высших абстракций, «</a:t>
            </a:r>
            <a:r>
              <a:rPr lang="ru-RU" sz="1300" dirty="0" smtClean="0"/>
              <a:t>стратегий</a:t>
            </a:r>
            <a:r>
              <a:rPr lang="ru-RU" sz="1300" dirty="0"/>
              <a:t>» и «</a:t>
            </a:r>
            <a:r>
              <a:rPr lang="ru-RU" sz="1300" dirty="0" smtClean="0"/>
              <a:t>стратегических </a:t>
            </a:r>
            <a:r>
              <a:rPr lang="ru-RU" sz="1300" dirty="0"/>
              <a:t>проблем», в качестве основы </a:t>
            </a:r>
            <a:r>
              <a:rPr lang="ru-RU" sz="1300" dirty="0" smtClean="0"/>
              <a:t>аналитического </a:t>
            </a:r>
            <a:r>
              <a:rPr lang="ru-RU" sz="1300" dirty="0"/>
              <a:t>процесса.</a:t>
            </a: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19. РЕФЛЕКСИВНОЕ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МЫШЛЕНИЕ В ПОЗИЦИИ СТРАТЕГА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6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2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75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2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25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47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1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775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825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975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2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425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2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9500"/>
                            </p:stCondLst>
                            <p:childTnLst>
                              <p:par>
                                <p:cTn id="15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4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7" grpId="0" animBg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20" grpId="0" animBg="1"/>
      <p:bldP spid="126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Дуга 39"/>
          <p:cNvSpPr/>
          <p:nvPr/>
        </p:nvSpPr>
        <p:spPr>
          <a:xfrm rot="20700000">
            <a:off x="4055705" y="1757522"/>
            <a:ext cx="1617603" cy="1617597"/>
          </a:xfrm>
          <a:prstGeom prst="arc">
            <a:avLst>
              <a:gd name="adj1" fmla="val 16200000"/>
              <a:gd name="adj2" fmla="val 20262041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16618858">
            <a:off x="4055705" y="1757522"/>
            <a:ext cx="1617603" cy="1617597"/>
          </a:xfrm>
          <a:prstGeom prst="arc">
            <a:avLst>
              <a:gd name="adj1" fmla="val 16629601"/>
              <a:gd name="adj2" fmla="val 20262041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3176640">
            <a:off x="4055705" y="1757522"/>
            <a:ext cx="1617603" cy="1617597"/>
          </a:xfrm>
          <a:prstGeom prst="arc">
            <a:avLst>
              <a:gd name="adj1" fmla="val 16200000"/>
              <a:gd name="adj2" fmla="val 20262041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7274239">
            <a:off x="4055705" y="1757522"/>
            <a:ext cx="1617603" cy="1617597"/>
          </a:xfrm>
          <a:prstGeom prst="arc">
            <a:avLst>
              <a:gd name="adj1" fmla="val 16200000"/>
              <a:gd name="adj2" fmla="val 20262041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11337955">
            <a:off x="4055705" y="1757522"/>
            <a:ext cx="1617603" cy="1617597"/>
          </a:xfrm>
          <a:prstGeom prst="arc">
            <a:avLst>
              <a:gd name="adj1" fmla="val 16200000"/>
              <a:gd name="adj2" fmla="val 20294947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 flipV="1">
            <a:off x="4031052" y="2350846"/>
            <a:ext cx="98792" cy="2612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2904535" y="2395677"/>
            <a:ext cx="11288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3360974" y="2730445"/>
            <a:ext cx="7012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Дуга 69"/>
          <p:cNvSpPr/>
          <p:nvPr/>
        </p:nvSpPr>
        <p:spPr>
          <a:xfrm rot="1522208">
            <a:off x="4285303" y="1649826"/>
            <a:ext cx="1582296" cy="1742495"/>
          </a:xfrm>
          <a:prstGeom prst="arc">
            <a:avLst>
              <a:gd name="adj1" fmla="val 17177684"/>
              <a:gd name="adj2" fmla="val 19287587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Дуга 70"/>
          <p:cNvSpPr/>
          <p:nvPr/>
        </p:nvSpPr>
        <p:spPr>
          <a:xfrm rot="3790384">
            <a:off x="4187630" y="1632757"/>
            <a:ext cx="1698823" cy="1697851"/>
          </a:xfrm>
          <a:prstGeom prst="arc">
            <a:avLst>
              <a:gd name="adj1" fmla="val 17397657"/>
              <a:gd name="adj2" fmla="val 18770821"/>
            </a:avLst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 стрелкой 72"/>
          <p:cNvCxnSpPr/>
          <p:nvPr/>
        </p:nvCxnSpPr>
        <p:spPr>
          <a:xfrm flipH="1">
            <a:off x="5819386" y="2332370"/>
            <a:ext cx="107430" cy="1847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Дуга 81"/>
          <p:cNvSpPr/>
          <p:nvPr/>
        </p:nvSpPr>
        <p:spPr>
          <a:xfrm rot="6922208">
            <a:off x="4229597" y="2040383"/>
            <a:ext cx="1582296" cy="1742495"/>
          </a:xfrm>
          <a:prstGeom prst="arc">
            <a:avLst>
              <a:gd name="adj1" fmla="val 17177684"/>
              <a:gd name="adj2" fmla="val 19287587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Дуга 86"/>
          <p:cNvSpPr/>
          <p:nvPr/>
        </p:nvSpPr>
        <p:spPr>
          <a:xfrm rot="9190384">
            <a:off x="4186242" y="2023295"/>
            <a:ext cx="1698823" cy="1697851"/>
          </a:xfrm>
          <a:prstGeom prst="arc">
            <a:avLst>
              <a:gd name="adj1" fmla="val 17199936"/>
              <a:gd name="adj2" fmla="val 18770821"/>
            </a:avLst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Дуга 92"/>
          <p:cNvSpPr/>
          <p:nvPr/>
        </p:nvSpPr>
        <p:spPr>
          <a:xfrm rot="5103045">
            <a:off x="4338950" y="1864189"/>
            <a:ext cx="1582296" cy="1742495"/>
          </a:xfrm>
          <a:prstGeom prst="arc">
            <a:avLst>
              <a:gd name="adj1" fmla="val 17309313"/>
              <a:gd name="adj2" fmla="val 19287587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Дуга 95"/>
          <p:cNvSpPr/>
          <p:nvPr/>
        </p:nvSpPr>
        <p:spPr>
          <a:xfrm rot="7371221">
            <a:off x="4273662" y="1844965"/>
            <a:ext cx="1698823" cy="1697852"/>
          </a:xfrm>
          <a:prstGeom prst="arc">
            <a:avLst>
              <a:gd name="adj1" fmla="val 17397657"/>
              <a:gd name="adj2" fmla="val 18770821"/>
            </a:avLst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 flipV="1">
            <a:off x="5654675" y="3300798"/>
            <a:ext cx="62490" cy="7194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Дуга 102"/>
          <p:cNvSpPr/>
          <p:nvPr/>
        </p:nvSpPr>
        <p:spPr>
          <a:xfrm rot="3152410">
            <a:off x="4394664" y="1838337"/>
            <a:ext cx="1582296" cy="1742495"/>
          </a:xfrm>
          <a:prstGeom prst="arc">
            <a:avLst>
              <a:gd name="adj1" fmla="val 17440015"/>
              <a:gd name="adj2" fmla="val 19335596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Дуга 103"/>
          <p:cNvSpPr/>
          <p:nvPr/>
        </p:nvSpPr>
        <p:spPr>
          <a:xfrm rot="10614612">
            <a:off x="5681412" y="3304391"/>
            <a:ext cx="535256" cy="535254"/>
          </a:xfrm>
          <a:prstGeom prst="arc">
            <a:avLst>
              <a:gd name="adj1" fmla="val 3316136"/>
              <a:gd name="adj2" fmla="val 522844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9" name="Прямая со стрелкой 118"/>
          <p:cNvCxnSpPr/>
          <p:nvPr/>
        </p:nvCxnSpPr>
        <p:spPr>
          <a:xfrm flipH="1" flipV="1">
            <a:off x="5949041" y="3572018"/>
            <a:ext cx="592022" cy="20366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flipH="1">
            <a:off x="6177938" y="2006650"/>
            <a:ext cx="531575" cy="2946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Группа 141"/>
          <p:cNvGrpSpPr/>
          <p:nvPr/>
        </p:nvGrpSpPr>
        <p:grpSpPr>
          <a:xfrm>
            <a:off x="6788208" y="1731324"/>
            <a:ext cx="157389" cy="370405"/>
            <a:chOff x="4864844" y="2277546"/>
            <a:chExt cx="157389" cy="370405"/>
          </a:xfrm>
        </p:grpSpPr>
        <p:sp>
          <p:nvSpPr>
            <p:cNvPr id="134" name="Овал 133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Равнобедренный треугольник 134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9" name="Группа 141"/>
          <p:cNvGrpSpPr/>
          <p:nvPr/>
        </p:nvGrpSpPr>
        <p:grpSpPr>
          <a:xfrm>
            <a:off x="6630819" y="3622792"/>
            <a:ext cx="157389" cy="370405"/>
            <a:chOff x="4864844" y="2277546"/>
            <a:chExt cx="157389" cy="370405"/>
          </a:xfrm>
        </p:grpSpPr>
        <p:sp>
          <p:nvSpPr>
            <p:cNvPr id="140" name="Овал 139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Равнобедренный треугольник 140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2" name="Группа 157"/>
          <p:cNvGrpSpPr/>
          <p:nvPr/>
        </p:nvGrpSpPr>
        <p:grpSpPr>
          <a:xfrm>
            <a:off x="6763234" y="3310323"/>
            <a:ext cx="270702" cy="677070"/>
            <a:chOff x="6442346" y="1740027"/>
            <a:chExt cx="624548" cy="987003"/>
          </a:xfrm>
        </p:grpSpPr>
        <p:cxnSp>
          <p:nvCxnSpPr>
            <p:cNvPr id="143" name="Прямая соединительная линия 142"/>
            <p:cNvCxnSpPr/>
            <p:nvPr/>
          </p:nvCxnSpPr>
          <p:spPr>
            <a:xfrm flipV="1">
              <a:off x="6442346" y="1740027"/>
              <a:ext cx="617310" cy="5276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>
              <a:off x="6442914" y="2268193"/>
              <a:ext cx="623980" cy="4588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Дуга 145"/>
          <p:cNvSpPr/>
          <p:nvPr/>
        </p:nvSpPr>
        <p:spPr>
          <a:xfrm rot="10154536">
            <a:off x="6924053" y="3422853"/>
            <a:ext cx="457440" cy="457441"/>
          </a:xfrm>
          <a:prstGeom prst="arc">
            <a:avLst>
              <a:gd name="adj1" fmla="val 16200000"/>
              <a:gd name="adj2" fmla="val 20882185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Дуга 146"/>
          <p:cNvSpPr/>
          <p:nvPr/>
        </p:nvSpPr>
        <p:spPr>
          <a:xfrm rot="17522887">
            <a:off x="6924052" y="3422854"/>
            <a:ext cx="457442" cy="457440"/>
          </a:xfrm>
          <a:prstGeom prst="arc">
            <a:avLst>
              <a:gd name="adj1" fmla="val 16200000"/>
              <a:gd name="adj2" fmla="val 209461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Дуга 147"/>
          <p:cNvSpPr/>
          <p:nvPr/>
        </p:nvSpPr>
        <p:spPr>
          <a:xfrm rot="5436888">
            <a:off x="6924052" y="3422854"/>
            <a:ext cx="457442" cy="457440"/>
          </a:xfrm>
          <a:prstGeom prst="arc">
            <a:avLst>
              <a:gd name="adj1" fmla="val 16200000"/>
              <a:gd name="adj2" fmla="val 2090161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Дуга 148"/>
          <p:cNvSpPr/>
          <p:nvPr/>
        </p:nvSpPr>
        <p:spPr>
          <a:xfrm rot="681936">
            <a:off x="6924053" y="3422853"/>
            <a:ext cx="457440" cy="457441"/>
          </a:xfrm>
          <a:prstGeom prst="arc">
            <a:avLst>
              <a:gd name="adj1" fmla="val 16200000"/>
              <a:gd name="adj2" fmla="val 20942884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0" name="Группа 157"/>
          <p:cNvGrpSpPr/>
          <p:nvPr/>
        </p:nvGrpSpPr>
        <p:grpSpPr>
          <a:xfrm>
            <a:off x="6922209" y="1414137"/>
            <a:ext cx="270702" cy="677070"/>
            <a:chOff x="6442346" y="1740027"/>
            <a:chExt cx="624548" cy="987003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 flipV="1">
              <a:off x="6442346" y="1740027"/>
              <a:ext cx="617310" cy="5276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>
              <a:off x="6442914" y="2268193"/>
              <a:ext cx="623980" cy="4588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Дуга 153"/>
          <p:cNvSpPr/>
          <p:nvPr/>
        </p:nvSpPr>
        <p:spPr>
          <a:xfrm rot="10154536">
            <a:off x="7083028" y="1526667"/>
            <a:ext cx="457440" cy="457441"/>
          </a:xfrm>
          <a:prstGeom prst="arc">
            <a:avLst>
              <a:gd name="adj1" fmla="val 16200000"/>
              <a:gd name="adj2" fmla="val 20882185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Дуга 154"/>
          <p:cNvSpPr/>
          <p:nvPr/>
        </p:nvSpPr>
        <p:spPr>
          <a:xfrm rot="17522887">
            <a:off x="7083027" y="1526668"/>
            <a:ext cx="457442" cy="457440"/>
          </a:xfrm>
          <a:prstGeom prst="arc">
            <a:avLst>
              <a:gd name="adj1" fmla="val 16200000"/>
              <a:gd name="adj2" fmla="val 209461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Дуга 155"/>
          <p:cNvSpPr/>
          <p:nvPr/>
        </p:nvSpPr>
        <p:spPr>
          <a:xfrm rot="5436888">
            <a:off x="7083027" y="1526668"/>
            <a:ext cx="457442" cy="457440"/>
          </a:xfrm>
          <a:prstGeom prst="arc">
            <a:avLst>
              <a:gd name="adj1" fmla="val 16200000"/>
              <a:gd name="adj2" fmla="val 2090161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Дуга 156"/>
          <p:cNvSpPr/>
          <p:nvPr/>
        </p:nvSpPr>
        <p:spPr>
          <a:xfrm rot="681936">
            <a:off x="7083028" y="1526667"/>
            <a:ext cx="457440" cy="457441"/>
          </a:xfrm>
          <a:prstGeom prst="arc">
            <a:avLst>
              <a:gd name="adj1" fmla="val 16200000"/>
              <a:gd name="adj2" fmla="val 20942884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8" name="Группа 141"/>
          <p:cNvGrpSpPr/>
          <p:nvPr/>
        </p:nvGrpSpPr>
        <p:grpSpPr>
          <a:xfrm>
            <a:off x="2620071" y="2229285"/>
            <a:ext cx="157389" cy="370405"/>
            <a:chOff x="4864844" y="2277546"/>
            <a:chExt cx="157389" cy="370405"/>
          </a:xfrm>
        </p:grpSpPr>
        <p:sp>
          <p:nvSpPr>
            <p:cNvPr id="159" name="Овал 158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Равнобедренный треугольник 159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1" name="Группа 141"/>
          <p:cNvGrpSpPr/>
          <p:nvPr/>
        </p:nvGrpSpPr>
        <p:grpSpPr>
          <a:xfrm>
            <a:off x="2397517" y="2697965"/>
            <a:ext cx="157389" cy="370405"/>
            <a:chOff x="4864844" y="2277546"/>
            <a:chExt cx="157389" cy="370405"/>
          </a:xfrm>
        </p:grpSpPr>
        <p:sp>
          <p:nvSpPr>
            <p:cNvPr id="162" name="Овал 161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Равнобедренный треугольник 162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41"/>
          <p:cNvGrpSpPr/>
          <p:nvPr/>
        </p:nvGrpSpPr>
        <p:grpSpPr>
          <a:xfrm>
            <a:off x="2825841" y="2697965"/>
            <a:ext cx="157389" cy="370405"/>
            <a:chOff x="4864844" y="2277546"/>
            <a:chExt cx="157389" cy="370405"/>
          </a:xfrm>
        </p:grpSpPr>
        <p:sp>
          <p:nvSpPr>
            <p:cNvPr id="165" name="Овал 164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Равнобедренный треугольник 165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7" name="Прямая со стрелкой 166"/>
          <p:cNvCxnSpPr/>
          <p:nvPr/>
        </p:nvCxnSpPr>
        <p:spPr>
          <a:xfrm>
            <a:off x="2416072" y="2654942"/>
            <a:ext cx="585713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>
          <a:xfrm>
            <a:off x="2241234" y="3119657"/>
            <a:ext cx="909990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Трапеция 169"/>
          <p:cNvSpPr/>
          <p:nvPr/>
        </p:nvSpPr>
        <p:spPr>
          <a:xfrm>
            <a:off x="1936744" y="2178984"/>
            <a:ext cx="1507258" cy="1430131"/>
          </a:xfrm>
          <a:prstGeom prst="trapezoid">
            <a:avLst>
              <a:gd name="adj" fmla="val 34265"/>
            </a:avLst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4" name="Группа 141"/>
          <p:cNvGrpSpPr/>
          <p:nvPr/>
        </p:nvGrpSpPr>
        <p:grpSpPr>
          <a:xfrm>
            <a:off x="2177346" y="3158389"/>
            <a:ext cx="157389" cy="370405"/>
            <a:chOff x="4864844" y="2277546"/>
            <a:chExt cx="157389" cy="370405"/>
          </a:xfrm>
        </p:grpSpPr>
        <p:sp>
          <p:nvSpPr>
            <p:cNvPr id="175" name="Овал 174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Равнобедренный треугольник 175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7" name="Группа 141"/>
          <p:cNvGrpSpPr/>
          <p:nvPr/>
        </p:nvGrpSpPr>
        <p:grpSpPr>
          <a:xfrm>
            <a:off x="2597050" y="3158389"/>
            <a:ext cx="157389" cy="370405"/>
            <a:chOff x="4864844" y="2277546"/>
            <a:chExt cx="157389" cy="370405"/>
          </a:xfrm>
        </p:grpSpPr>
        <p:sp>
          <p:nvSpPr>
            <p:cNvPr id="178" name="Овал 177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Равнобедренный треугольник 178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41"/>
          <p:cNvGrpSpPr/>
          <p:nvPr/>
        </p:nvGrpSpPr>
        <p:grpSpPr>
          <a:xfrm>
            <a:off x="3038380" y="3158389"/>
            <a:ext cx="157389" cy="370405"/>
            <a:chOff x="4864844" y="2277546"/>
            <a:chExt cx="157389" cy="370405"/>
          </a:xfrm>
        </p:grpSpPr>
        <p:sp>
          <p:nvSpPr>
            <p:cNvPr id="182" name="Овал 181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Равнобедренный треугольник 182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3516232" y="2749507"/>
            <a:ext cx="47459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конец</a:t>
            </a:r>
            <a:endParaRPr lang="ru-RU" sz="1300" dirty="0"/>
          </a:p>
        </p:txBody>
      </p:sp>
      <p:sp>
        <p:nvSpPr>
          <p:cNvPr id="185" name="TextBox 184"/>
          <p:cNvSpPr txBox="1"/>
          <p:nvPr/>
        </p:nvSpPr>
        <p:spPr>
          <a:xfrm>
            <a:off x="3325900" y="2163694"/>
            <a:ext cx="57024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начало</a:t>
            </a:r>
            <a:endParaRPr lang="ru-RU" sz="1300" dirty="0"/>
          </a:p>
        </p:txBody>
      </p:sp>
      <p:sp>
        <p:nvSpPr>
          <p:cNvPr id="186" name="TextBox 185"/>
          <p:cNvSpPr txBox="1"/>
          <p:nvPr/>
        </p:nvSpPr>
        <p:spPr>
          <a:xfrm>
            <a:off x="2769655" y="2447837"/>
            <a:ext cx="31823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стр.</a:t>
            </a:r>
            <a:endParaRPr lang="ru-RU" sz="1300" dirty="0"/>
          </a:p>
        </p:txBody>
      </p:sp>
      <p:cxnSp>
        <p:nvCxnSpPr>
          <p:cNvPr id="187" name="Прямая со стрелкой 186"/>
          <p:cNvCxnSpPr/>
          <p:nvPr/>
        </p:nvCxnSpPr>
        <p:spPr>
          <a:xfrm flipH="1">
            <a:off x="7191959" y="3119657"/>
            <a:ext cx="191976" cy="234064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 стрелкой 187"/>
          <p:cNvCxnSpPr>
            <a:stCxn id="192" idx="0"/>
          </p:cNvCxnSpPr>
          <p:nvPr/>
        </p:nvCxnSpPr>
        <p:spPr>
          <a:xfrm flipH="1" flipV="1">
            <a:off x="6336450" y="3775684"/>
            <a:ext cx="38479" cy="402075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177331" y="3733239"/>
            <a:ext cx="99682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иерархия</a:t>
            </a:r>
            <a:endParaRPr lang="ru-RU" sz="1300" dirty="0"/>
          </a:p>
        </p:txBody>
      </p:sp>
      <p:sp>
        <p:nvSpPr>
          <p:cNvPr id="190" name="TextBox 189"/>
          <p:cNvSpPr txBox="1"/>
          <p:nvPr/>
        </p:nvSpPr>
        <p:spPr>
          <a:xfrm>
            <a:off x="4262632" y="2226559"/>
            <a:ext cx="1203748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dirty="0" smtClean="0"/>
              <a:t>цикл</a:t>
            </a:r>
          </a:p>
          <a:p>
            <a:r>
              <a:rPr lang="ru-RU" sz="1300" dirty="0" smtClean="0"/>
              <a:t>стратегической</a:t>
            </a:r>
          </a:p>
          <a:p>
            <a:r>
              <a:rPr lang="ru-RU" sz="1300" dirty="0" smtClean="0"/>
              <a:t>мысли</a:t>
            </a:r>
            <a:endParaRPr lang="ru-RU" sz="1300" dirty="0"/>
          </a:p>
        </p:txBody>
      </p:sp>
      <p:sp>
        <p:nvSpPr>
          <p:cNvPr id="191" name="TextBox 190"/>
          <p:cNvSpPr txBox="1"/>
          <p:nvPr/>
        </p:nvSpPr>
        <p:spPr>
          <a:xfrm>
            <a:off x="7287947" y="2811860"/>
            <a:ext cx="982222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300" smtClean="0"/>
              <a:t>цикл ответа</a:t>
            </a:r>
          </a:p>
          <a:p>
            <a:pPr algn="r"/>
            <a:r>
              <a:rPr lang="ru-RU" sz="1300" smtClean="0"/>
              <a:t>на вопрос</a:t>
            </a:r>
            <a:endParaRPr lang="ru-RU" sz="1300" dirty="0"/>
          </a:p>
        </p:txBody>
      </p:sp>
      <p:sp>
        <p:nvSpPr>
          <p:cNvPr id="192" name="TextBox 191"/>
          <p:cNvSpPr txBox="1"/>
          <p:nvPr/>
        </p:nvSpPr>
        <p:spPr>
          <a:xfrm>
            <a:off x="5597085" y="4177759"/>
            <a:ext cx="1555688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300" smtClean="0"/>
              <a:t>привлечение по необходимости</a:t>
            </a:r>
            <a:endParaRPr lang="ru-RU" sz="1300" dirty="0"/>
          </a:p>
        </p:txBody>
      </p:sp>
      <p:sp>
        <p:nvSpPr>
          <p:cNvPr id="193" name="Полилиния 192"/>
          <p:cNvSpPr/>
          <p:nvPr/>
        </p:nvSpPr>
        <p:spPr>
          <a:xfrm rot="8778119" flipV="1">
            <a:off x="3171117" y="3131952"/>
            <a:ext cx="702354" cy="11472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6725373 w 6725375"/>
              <a:gd name="connsiteY0" fmla="*/ 0 h 5568328"/>
              <a:gd name="connsiteX1" fmla="*/ 0 w 6725375"/>
              <a:gd name="connsiteY1" fmla="*/ 4640027 h 5568328"/>
              <a:gd name="connsiteX0" fmla="*/ 6725373 w 6725497"/>
              <a:gd name="connsiteY0" fmla="*/ 0 h 5542464"/>
              <a:gd name="connsiteX1" fmla="*/ 0 w 6725497"/>
              <a:gd name="connsiteY1" fmla="*/ 4640027 h 5542464"/>
              <a:gd name="connsiteX0" fmla="*/ 6725373 w 6727549"/>
              <a:gd name="connsiteY0" fmla="*/ 0 h 5521354"/>
              <a:gd name="connsiteX1" fmla="*/ 0 w 6727549"/>
              <a:gd name="connsiteY1" fmla="*/ 4640027 h 5521354"/>
              <a:gd name="connsiteX0" fmla="*/ 6725373 w 6727575"/>
              <a:gd name="connsiteY0" fmla="*/ 0 h 5552731"/>
              <a:gd name="connsiteX1" fmla="*/ 0 w 6727575"/>
              <a:gd name="connsiteY1" fmla="*/ 4640027 h 5552731"/>
              <a:gd name="connsiteX0" fmla="*/ 6725373 w 6727514"/>
              <a:gd name="connsiteY0" fmla="*/ 0 h 5488076"/>
              <a:gd name="connsiteX1" fmla="*/ 0 w 6727514"/>
              <a:gd name="connsiteY1" fmla="*/ 4640027 h 5488076"/>
              <a:gd name="connsiteX0" fmla="*/ 6725373 w 6727645"/>
              <a:gd name="connsiteY0" fmla="*/ 0 h 5580046"/>
              <a:gd name="connsiteX1" fmla="*/ 0 w 6727645"/>
              <a:gd name="connsiteY1" fmla="*/ 4640027 h 5580046"/>
              <a:gd name="connsiteX0" fmla="*/ 6518119 w 6520491"/>
              <a:gd name="connsiteY0" fmla="*/ -2 h 3567783"/>
              <a:gd name="connsiteX1" fmla="*/ 0 w 6520491"/>
              <a:gd name="connsiteY1" fmla="*/ 2311803 h 3567783"/>
              <a:gd name="connsiteX0" fmla="*/ 6518119 w 6518120"/>
              <a:gd name="connsiteY0" fmla="*/ -2 h 3447923"/>
              <a:gd name="connsiteX1" fmla="*/ 0 w 6518120"/>
              <a:gd name="connsiteY1" fmla="*/ 2311803 h 3447923"/>
              <a:gd name="connsiteX0" fmla="*/ 2812447 w 2812448"/>
              <a:gd name="connsiteY0" fmla="*/ -2 h 2031475"/>
              <a:gd name="connsiteX1" fmla="*/ 2 w 2812448"/>
              <a:gd name="connsiteY1" fmla="*/ 555981 h 2031475"/>
              <a:gd name="connsiteX0" fmla="*/ 2812447 w 2812448"/>
              <a:gd name="connsiteY0" fmla="*/ -2 h 555982"/>
              <a:gd name="connsiteX1" fmla="*/ 2 w 2812448"/>
              <a:gd name="connsiteY1" fmla="*/ 555981 h 555982"/>
              <a:gd name="connsiteX0" fmla="*/ 2735516 w 2735517"/>
              <a:gd name="connsiteY0" fmla="*/ -2 h 857097"/>
              <a:gd name="connsiteX1" fmla="*/ 1 w 2735517"/>
              <a:gd name="connsiteY1" fmla="*/ 857096 h 857097"/>
              <a:gd name="connsiteX0" fmla="*/ 2904719 w 2904721"/>
              <a:gd name="connsiteY0" fmla="*/ 0 h 519276"/>
              <a:gd name="connsiteX1" fmla="*/ 1 w 2904721"/>
              <a:gd name="connsiteY1" fmla="*/ 519275 h 519276"/>
              <a:gd name="connsiteX0" fmla="*/ 2904719 w 2904721"/>
              <a:gd name="connsiteY0" fmla="*/ 215196 h 734472"/>
              <a:gd name="connsiteX1" fmla="*/ 1 w 2904721"/>
              <a:gd name="connsiteY1" fmla="*/ 734471 h 734472"/>
              <a:gd name="connsiteX0" fmla="*/ 2712565 w 2712567"/>
              <a:gd name="connsiteY0" fmla="*/ 410746 h 489330"/>
              <a:gd name="connsiteX1" fmla="*/ -1 w 2712567"/>
              <a:gd name="connsiteY1" fmla="*/ 489329 h 489330"/>
              <a:gd name="connsiteX0" fmla="*/ 2712565 w 2712567"/>
              <a:gd name="connsiteY0" fmla="*/ 297871 h 376455"/>
              <a:gd name="connsiteX1" fmla="*/ -1 w 2712567"/>
              <a:gd name="connsiteY1" fmla="*/ 376454 h 376455"/>
              <a:gd name="connsiteX0" fmla="*/ 2997070 w 2997072"/>
              <a:gd name="connsiteY0" fmla="*/ 392523 h 392523"/>
              <a:gd name="connsiteX1" fmla="*/ 2 w 2997072"/>
              <a:gd name="connsiteY1" fmla="*/ 302224 h 392523"/>
              <a:gd name="connsiteX0" fmla="*/ 2804833 w 2804835"/>
              <a:gd name="connsiteY0" fmla="*/ 316500 h 358377"/>
              <a:gd name="connsiteX1" fmla="*/ 1 w 2804835"/>
              <a:gd name="connsiteY1" fmla="*/ 358379 h 358377"/>
              <a:gd name="connsiteX0" fmla="*/ 2804833 w 2804835"/>
              <a:gd name="connsiteY0" fmla="*/ 389825 h 431702"/>
              <a:gd name="connsiteX1" fmla="*/ 1 w 2804835"/>
              <a:gd name="connsiteY1" fmla="*/ 431704 h 431702"/>
              <a:gd name="connsiteX0" fmla="*/ 2981672 w 2981674"/>
              <a:gd name="connsiteY0" fmla="*/ 398382 h 425597"/>
              <a:gd name="connsiteX1" fmla="*/ -2 w 2981674"/>
              <a:gd name="connsiteY1" fmla="*/ 425597 h 425597"/>
              <a:gd name="connsiteX0" fmla="*/ 3127764 w 3127766"/>
              <a:gd name="connsiteY0" fmla="*/ 438541 h 438541"/>
              <a:gd name="connsiteX1" fmla="*/ -2 w 3127766"/>
              <a:gd name="connsiteY1" fmla="*/ 399673 h 438541"/>
              <a:gd name="connsiteX0" fmla="*/ 3066226 w 3066228"/>
              <a:gd name="connsiteY0" fmla="*/ 333701 h 478442"/>
              <a:gd name="connsiteX1" fmla="*/ -2 w 3066228"/>
              <a:gd name="connsiteY1" fmla="*/ 478440 h 47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66228" h="478442">
                <a:moveTo>
                  <a:pt x="3066226" y="333701"/>
                </a:moveTo>
                <a:cubicBezTo>
                  <a:pt x="2356140" y="-46439"/>
                  <a:pt x="1064948" y="-224025"/>
                  <a:pt x="-2" y="478440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олилиния 193"/>
          <p:cNvSpPr/>
          <p:nvPr/>
        </p:nvSpPr>
        <p:spPr>
          <a:xfrm rot="11483745">
            <a:off x="3024060" y="2915972"/>
            <a:ext cx="618166" cy="67177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6725373 w 6725375"/>
              <a:gd name="connsiteY0" fmla="*/ 0 h 5568328"/>
              <a:gd name="connsiteX1" fmla="*/ 0 w 6725375"/>
              <a:gd name="connsiteY1" fmla="*/ 4640027 h 5568328"/>
              <a:gd name="connsiteX0" fmla="*/ 6725373 w 6725497"/>
              <a:gd name="connsiteY0" fmla="*/ 0 h 5542464"/>
              <a:gd name="connsiteX1" fmla="*/ 0 w 6725497"/>
              <a:gd name="connsiteY1" fmla="*/ 4640027 h 5542464"/>
              <a:gd name="connsiteX0" fmla="*/ 6725373 w 6727549"/>
              <a:gd name="connsiteY0" fmla="*/ 0 h 5521354"/>
              <a:gd name="connsiteX1" fmla="*/ 0 w 6727549"/>
              <a:gd name="connsiteY1" fmla="*/ 4640027 h 5521354"/>
              <a:gd name="connsiteX0" fmla="*/ 6725373 w 6727575"/>
              <a:gd name="connsiteY0" fmla="*/ 0 h 5552731"/>
              <a:gd name="connsiteX1" fmla="*/ 0 w 6727575"/>
              <a:gd name="connsiteY1" fmla="*/ 4640027 h 5552731"/>
              <a:gd name="connsiteX0" fmla="*/ 6725373 w 6727514"/>
              <a:gd name="connsiteY0" fmla="*/ 0 h 5488076"/>
              <a:gd name="connsiteX1" fmla="*/ 0 w 6727514"/>
              <a:gd name="connsiteY1" fmla="*/ 4640027 h 5488076"/>
              <a:gd name="connsiteX0" fmla="*/ 6725373 w 6727645"/>
              <a:gd name="connsiteY0" fmla="*/ 0 h 5580046"/>
              <a:gd name="connsiteX1" fmla="*/ 0 w 6727645"/>
              <a:gd name="connsiteY1" fmla="*/ 4640027 h 5580046"/>
              <a:gd name="connsiteX0" fmla="*/ 6518119 w 6520491"/>
              <a:gd name="connsiteY0" fmla="*/ -2 h 3567783"/>
              <a:gd name="connsiteX1" fmla="*/ 0 w 6520491"/>
              <a:gd name="connsiteY1" fmla="*/ 2311803 h 3567783"/>
              <a:gd name="connsiteX0" fmla="*/ 6518119 w 6518120"/>
              <a:gd name="connsiteY0" fmla="*/ -2 h 3447923"/>
              <a:gd name="connsiteX1" fmla="*/ 0 w 6518120"/>
              <a:gd name="connsiteY1" fmla="*/ 2311803 h 3447923"/>
              <a:gd name="connsiteX0" fmla="*/ 2812447 w 2812448"/>
              <a:gd name="connsiteY0" fmla="*/ -2 h 2031475"/>
              <a:gd name="connsiteX1" fmla="*/ 2 w 2812448"/>
              <a:gd name="connsiteY1" fmla="*/ 555981 h 2031475"/>
              <a:gd name="connsiteX0" fmla="*/ 2812447 w 2812448"/>
              <a:gd name="connsiteY0" fmla="*/ -2 h 555982"/>
              <a:gd name="connsiteX1" fmla="*/ 2 w 2812448"/>
              <a:gd name="connsiteY1" fmla="*/ 555981 h 555982"/>
              <a:gd name="connsiteX0" fmla="*/ 2735516 w 2735517"/>
              <a:gd name="connsiteY0" fmla="*/ -2 h 857097"/>
              <a:gd name="connsiteX1" fmla="*/ 1 w 2735517"/>
              <a:gd name="connsiteY1" fmla="*/ 857096 h 857097"/>
              <a:gd name="connsiteX0" fmla="*/ 2904719 w 2904721"/>
              <a:gd name="connsiteY0" fmla="*/ 0 h 519276"/>
              <a:gd name="connsiteX1" fmla="*/ 1 w 2904721"/>
              <a:gd name="connsiteY1" fmla="*/ 519275 h 519276"/>
              <a:gd name="connsiteX0" fmla="*/ 2904719 w 2904721"/>
              <a:gd name="connsiteY0" fmla="*/ 215196 h 734472"/>
              <a:gd name="connsiteX1" fmla="*/ 1 w 2904721"/>
              <a:gd name="connsiteY1" fmla="*/ 734471 h 734472"/>
              <a:gd name="connsiteX0" fmla="*/ 2712565 w 2712567"/>
              <a:gd name="connsiteY0" fmla="*/ 410746 h 489330"/>
              <a:gd name="connsiteX1" fmla="*/ -1 w 2712567"/>
              <a:gd name="connsiteY1" fmla="*/ 489329 h 489330"/>
              <a:gd name="connsiteX0" fmla="*/ 2712565 w 2712567"/>
              <a:gd name="connsiteY0" fmla="*/ 297871 h 376455"/>
              <a:gd name="connsiteX1" fmla="*/ -1 w 2712567"/>
              <a:gd name="connsiteY1" fmla="*/ 376454 h 376455"/>
              <a:gd name="connsiteX0" fmla="*/ 2997070 w 2997072"/>
              <a:gd name="connsiteY0" fmla="*/ 392523 h 392523"/>
              <a:gd name="connsiteX1" fmla="*/ 2 w 2997072"/>
              <a:gd name="connsiteY1" fmla="*/ 302224 h 392523"/>
              <a:gd name="connsiteX0" fmla="*/ 2804833 w 2804835"/>
              <a:gd name="connsiteY0" fmla="*/ 316500 h 358377"/>
              <a:gd name="connsiteX1" fmla="*/ 1 w 2804835"/>
              <a:gd name="connsiteY1" fmla="*/ 358379 h 358377"/>
              <a:gd name="connsiteX0" fmla="*/ 2804833 w 2804835"/>
              <a:gd name="connsiteY0" fmla="*/ 389825 h 431702"/>
              <a:gd name="connsiteX1" fmla="*/ 1 w 2804835"/>
              <a:gd name="connsiteY1" fmla="*/ 431704 h 431702"/>
              <a:gd name="connsiteX0" fmla="*/ 3723772 w 3723774"/>
              <a:gd name="connsiteY0" fmla="*/ 289563 h 526401"/>
              <a:gd name="connsiteX1" fmla="*/ 3 w 3723774"/>
              <a:gd name="connsiteY1" fmla="*/ 526401 h 526401"/>
              <a:gd name="connsiteX0" fmla="*/ 3723766 w 3723768"/>
              <a:gd name="connsiteY0" fmla="*/ 234842 h 471680"/>
              <a:gd name="connsiteX1" fmla="*/ -3 w 3723768"/>
              <a:gd name="connsiteY1" fmla="*/ 471680 h 471680"/>
              <a:gd name="connsiteX0" fmla="*/ 3650255 w 3650257"/>
              <a:gd name="connsiteY0" fmla="*/ 240709 h 461953"/>
              <a:gd name="connsiteX1" fmla="*/ 3 w 3650257"/>
              <a:gd name="connsiteY1" fmla="*/ 461953 h 461953"/>
              <a:gd name="connsiteX0" fmla="*/ 3650249 w 3650251"/>
              <a:gd name="connsiteY0" fmla="*/ 188859 h 410103"/>
              <a:gd name="connsiteX1" fmla="*/ -3 w 3650251"/>
              <a:gd name="connsiteY1" fmla="*/ 410103 h 410103"/>
              <a:gd name="connsiteX0" fmla="*/ 3650255 w 3650257"/>
              <a:gd name="connsiteY0" fmla="*/ 196293 h 417537"/>
              <a:gd name="connsiteX1" fmla="*/ 3 w 3650257"/>
              <a:gd name="connsiteY1" fmla="*/ 417537 h 41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50257" h="417537">
                <a:moveTo>
                  <a:pt x="3650255" y="196293"/>
                </a:moveTo>
                <a:cubicBezTo>
                  <a:pt x="2734447" y="-59684"/>
                  <a:pt x="1513733" y="-138573"/>
                  <a:pt x="3" y="417537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TextBox 194"/>
          <p:cNvSpPr txBox="1"/>
          <p:nvPr/>
        </p:nvSpPr>
        <p:spPr>
          <a:xfrm>
            <a:off x="918038" y="5365735"/>
            <a:ext cx="5956213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Реагируя на заказ и ситуацию, стратег вырабатывает </a:t>
            </a:r>
            <a:r>
              <a:rPr lang="ru-RU" sz="1300" smtClean="0"/>
              <a:t>версию и </a:t>
            </a:r>
            <a:r>
              <a:rPr lang="ru-RU" sz="1300"/>
              <a:t>привлекает членов иерархии и внешних партнеров </a:t>
            </a:r>
            <a:r>
              <a:rPr lang="ru-RU" sz="1300" smtClean="0"/>
              <a:t>всех типов </a:t>
            </a:r>
            <a:r>
              <a:rPr lang="ru-RU" sz="1300"/>
              <a:t>для проверки версии, используя мыслительную </a:t>
            </a:r>
            <a:r>
              <a:rPr lang="ru-RU" sz="1300" smtClean="0"/>
              <a:t>пирамиду </a:t>
            </a:r>
            <a:r>
              <a:rPr lang="ru-RU" sz="1300"/>
              <a:t>и диалектическую дедукцию.</a:t>
            </a:r>
            <a:endParaRPr lang="ru-RU" sz="1300" dirty="0"/>
          </a:p>
        </p:txBody>
      </p:sp>
      <p:sp>
        <p:nvSpPr>
          <p:cNvPr id="77" name="Дуга 76"/>
          <p:cNvSpPr/>
          <p:nvPr/>
        </p:nvSpPr>
        <p:spPr>
          <a:xfrm rot="8176295">
            <a:off x="5945225" y="2005030"/>
            <a:ext cx="535256" cy="535254"/>
          </a:xfrm>
          <a:prstGeom prst="arc">
            <a:avLst>
              <a:gd name="adj1" fmla="val 3316136"/>
              <a:gd name="adj2" fmla="val 522844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20. ЦИКЛ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СТРАТЕГИЧЕСКОЙ МЫСЛИ В ИЕРАРХИИ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33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7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2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7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25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75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75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7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3750"/>
                            </p:stCondLst>
                            <p:childTnLst>
                              <p:par>
                                <p:cTn id="7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75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25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92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25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1250"/>
                            </p:stCondLst>
                            <p:childTnLst>
                              <p:par>
                                <p:cTn id="9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325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2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4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8500"/>
                            </p:stCondLst>
                            <p:childTnLst>
                              <p:par>
                                <p:cTn id="17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0000"/>
                            </p:stCondLst>
                            <p:childTnLst>
                              <p:par>
                                <p:cTn id="17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1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3000"/>
                            </p:stCondLst>
                            <p:childTnLst>
                              <p:par>
                                <p:cTn id="18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45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2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9750"/>
                            </p:stCondLst>
                            <p:childTnLst>
                              <p:par>
                                <p:cTn id="20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70" grpId="0" animBg="1"/>
      <p:bldP spid="71" grpId="0" animBg="1"/>
      <p:bldP spid="82" grpId="0" animBg="1"/>
      <p:bldP spid="87" grpId="0" animBg="1"/>
      <p:bldP spid="93" grpId="0" animBg="1"/>
      <p:bldP spid="96" grpId="0" animBg="1"/>
      <p:bldP spid="103" grpId="0" animBg="1"/>
      <p:bldP spid="104" grpId="0" animBg="1"/>
      <p:bldP spid="146" grpId="0" animBg="1"/>
      <p:bldP spid="147" grpId="0" animBg="1"/>
      <p:bldP spid="148" grpId="0" animBg="1"/>
      <p:bldP spid="149" grpId="0" animBg="1"/>
      <p:bldP spid="154" grpId="0" animBg="1"/>
      <p:bldP spid="155" grpId="0" animBg="1"/>
      <p:bldP spid="156" grpId="0" animBg="1"/>
      <p:bldP spid="157" grpId="0" animBg="1"/>
      <p:bldP spid="170" grpId="0" animBg="1"/>
      <p:bldP spid="184" grpId="0"/>
      <p:bldP spid="185" grpId="0"/>
      <p:bldP spid="186" grpId="0"/>
      <p:bldP spid="189" grpId="0"/>
      <p:bldP spid="190" grpId="0"/>
      <p:bldP spid="191" grpId="0"/>
      <p:bldP spid="192" grpId="0"/>
      <p:bldP spid="193" grpId="0" animBg="1"/>
      <p:bldP spid="194" grpId="0" animBg="1"/>
      <p:bldP spid="195" grpId="0"/>
      <p:bldP spid="77" grpId="0" animBg="1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1778076" y="1682739"/>
            <a:ext cx="722583" cy="6798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1163219" y="3319273"/>
            <a:ext cx="1794639" cy="354998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 79"/>
          <p:cNvSpPr/>
          <p:nvPr/>
        </p:nvSpPr>
        <p:spPr>
          <a:xfrm>
            <a:off x="3720153" y="3319273"/>
            <a:ext cx="1794639" cy="354998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2973410" y="1682739"/>
            <a:ext cx="722583" cy="6798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168745" y="1682739"/>
            <a:ext cx="722583" cy="6798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591810" y="1547271"/>
            <a:ext cx="3541982" cy="967667"/>
          </a:xfrm>
          <a:prstGeom prst="rect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85" name="Прямая со стрелкой 84"/>
          <p:cNvCxnSpPr>
            <a:stCxn id="78" idx="3"/>
            <a:endCxn id="81" idx="1"/>
          </p:cNvCxnSpPr>
          <p:nvPr/>
        </p:nvCxnSpPr>
        <p:spPr>
          <a:xfrm>
            <a:off x="2500659" y="2022639"/>
            <a:ext cx="47275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81" idx="3"/>
            <a:endCxn id="83" idx="1"/>
          </p:cNvCxnSpPr>
          <p:nvPr/>
        </p:nvCxnSpPr>
        <p:spPr>
          <a:xfrm>
            <a:off x="3695993" y="2022639"/>
            <a:ext cx="47275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3022343" y="3412052"/>
            <a:ext cx="38686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олилиния 89"/>
          <p:cNvSpPr/>
          <p:nvPr/>
        </p:nvSpPr>
        <p:spPr>
          <a:xfrm rot="11483745">
            <a:off x="2218381" y="2301641"/>
            <a:ext cx="961302" cy="40459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6725373 w 6725375"/>
              <a:gd name="connsiteY0" fmla="*/ 0 h 5568328"/>
              <a:gd name="connsiteX1" fmla="*/ 0 w 6725375"/>
              <a:gd name="connsiteY1" fmla="*/ 4640027 h 5568328"/>
              <a:gd name="connsiteX0" fmla="*/ 6725373 w 6725497"/>
              <a:gd name="connsiteY0" fmla="*/ 0 h 5542464"/>
              <a:gd name="connsiteX1" fmla="*/ 0 w 6725497"/>
              <a:gd name="connsiteY1" fmla="*/ 4640027 h 5542464"/>
              <a:gd name="connsiteX0" fmla="*/ 6725373 w 6727549"/>
              <a:gd name="connsiteY0" fmla="*/ 0 h 5521354"/>
              <a:gd name="connsiteX1" fmla="*/ 0 w 6727549"/>
              <a:gd name="connsiteY1" fmla="*/ 4640027 h 5521354"/>
              <a:gd name="connsiteX0" fmla="*/ 6725373 w 6727575"/>
              <a:gd name="connsiteY0" fmla="*/ 0 h 5552731"/>
              <a:gd name="connsiteX1" fmla="*/ 0 w 6727575"/>
              <a:gd name="connsiteY1" fmla="*/ 4640027 h 5552731"/>
              <a:gd name="connsiteX0" fmla="*/ 6725373 w 6727514"/>
              <a:gd name="connsiteY0" fmla="*/ 0 h 5488076"/>
              <a:gd name="connsiteX1" fmla="*/ 0 w 6727514"/>
              <a:gd name="connsiteY1" fmla="*/ 4640027 h 5488076"/>
              <a:gd name="connsiteX0" fmla="*/ 6725373 w 6727645"/>
              <a:gd name="connsiteY0" fmla="*/ 0 h 5580046"/>
              <a:gd name="connsiteX1" fmla="*/ 0 w 6727645"/>
              <a:gd name="connsiteY1" fmla="*/ 4640027 h 5580046"/>
              <a:gd name="connsiteX0" fmla="*/ 6518119 w 6520491"/>
              <a:gd name="connsiteY0" fmla="*/ -2 h 3567783"/>
              <a:gd name="connsiteX1" fmla="*/ 0 w 6520491"/>
              <a:gd name="connsiteY1" fmla="*/ 2311803 h 3567783"/>
              <a:gd name="connsiteX0" fmla="*/ 6518119 w 6518120"/>
              <a:gd name="connsiteY0" fmla="*/ -2 h 3447923"/>
              <a:gd name="connsiteX1" fmla="*/ 0 w 6518120"/>
              <a:gd name="connsiteY1" fmla="*/ 2311803 h 3447923"/>
              <a:gd name="connsiteX0" fmla="*/ 2812447 w 2812448"/>
              <a:gd name="connsiteY0" fmla="*/ -2 h 2031475"/>
              <a:gd name="connsiteX1" fmla="*/ 2 w 2812448"/>
              <a:gd name="connsiteY1" fmla="*/ 555981 h 2031475"/>
              <a:gd name="connsiteX0" fmla="*/ 2812447 w 2812448"/>
              <a:gd name="connsiteY0" fmla="*/ -2 h 555982"/>
              <a:gd name="connsiteX1" fmla="*/ 2 w 2812448"/>
              <a:gd name="connsiteY1" fmla="*/ 555981 h 555982"/>
              <a:gd name="connsiteX0" fmla="*/ 2735516 w 2735517"/>
              <a:gd name="connsiteY0" fmla="*/ -2 h 857097"/>
              <a:gd name="connsiteX1" fmla="*/ 1 w 2735517"/>
              <a:gd name="connsiteY1" fmla="*/ 857096 h 857097"/>
              <a:gd name="connsiteX0" fmla="*/ 2904719 w 2904721"/>
              <a:gd name="connsiteY0" fmla="*/ 0 h 519276"/>
              <a:gd name="connsiteX1" fmla="*/ 1 w 2904721"/>
              <a:gd name="connsiteY1" fmla="*/ 519275 h 519276"/>
              <a:gd name="connsiteX0" fmla="*/ 2904719 w 2904721"/>
              <a:gd name="connsiteY0" fmla="*/ 215196 h 734472"/>
              <a:gd name="connsiteX1" fmla="*/ 1 w 2904721"/>
              <a:gd name="connsiteY1" fmla="*/ 734471 h 734472"/>
              <a:gd name="connsiteX0" fmla="*/ 2712565 w 2712567"/>
              <a:gd name="connsiteY0" fmla="*/ 410746 h 489330"/>
              <a:gd name="connsiteX1" fmla="*/ -1 w 2712567"/>
              <a:gd name="connsiteY1" fmla="*/ 489329 h 489330"/>
              <a:gd name="connsiteX0" fmla="*/ 2712565 w 2712567"/>
              <a:gd name="connsiteY0" fmla="*/ 297871 h 376455"/>
              <a:gd name="connsiteX1" fmla="*/ -1 w 2712567"/>
              <a:gd name="connsiteY1" fmla="*/ 376454 h 376455"/>
              <a:gd name="connsiteX0" fmla="*/ 2997070 w 2997072"/>
              <a:gd name="connsiteY0" fmla="*/ 392523 h 392523"/>
              <a:gd name="connsiteX1" fmla="*/ 2 w 2997072"/>
              <a:gd name="connsiteY1" fmla="*/ 302224 h 392523"/>
              <a:gd name="connsiteX0" fmla="*/ 2804833 w 2804835"/>
              <a:gd name="connsiteY0" fmla="*/ 316500 h 358377"/>
              <a:gd name="connsiteX1" fmla="*/ 1 w 2804835"/>
              <a:gd name="connsiteY1" fmla="*/ 358379 h 358377"/>
              <a:gd name="connsiteX0" fmla="*/ 2804833 w 2804835"/>
              <a:gd name="connsiteY0" fmla="*/ 389825 h 431702"/>
              <a:gd name="connsiteX1" fmla="*/ 1 w 2804835"/>
              <a:gd name="connsiteY1" fmla="*/ 431704 h 431702"/>
              <a:gd name="connsiteX0" fmla="*/ 3723772 w 3723774"/>
              <a:gd name="connsiteY0" fmla="*/ 289563 h 526401"/>
              <a:gd name="connsiteX1" fmla="*/ 3 w 3723774"/>
              <a:gd name="connsiteY1" fmla="*/ 526401 h 526401"/>
              <a:gd name="connsiteX0" fmla="*/ 3723766 w 3723768"/>
              <a:gd name="connsiteY0" fmla="*/ 234842 h 471680"/>
              <a:gd name="connsiteX1" fmla="*/ -3 w 3723768"/>
              <a:gd name="connsiteY1" fmla="*/ 471680 h 471680"/>
              <a:gd name="connsiteX0" fmla="*/ 3650255 w 3650257"/>
              <a:gd name="connsiteY0" fmla="*/ 240709 h 461953"/>
              <a:gd name="connsiteX1" fmla="*/ 3 w 3650257"/>
              <a:gd name="connsiteY1" fmla="*/ 461953 h 461953"/>
              <a:gd name="connsiteX0" fmla="*/ 3650249 w 3650251"/>
              <a:gd name="connsiteY0" fmla="*/ 188859 h 410103"/>
              <a:gd name="connsiteX1" fmla="*/ -3 w 3650251"/>
              <a:gd name="connsiteY1" fmla="*/ 410103 h 410103"/>
              <a:gd name="connsiteX0" fmla="*/ 3650255 w 3650257"/>
              <a:gd name="connsiteY0" fmla="*/ 196293 h 417537"/>
              <a:gd name="connsiteX1" fmla="*/ 3 w 3650257"/>
              <a:gd name="connsiteY1" fmla="*/ 417537 h 417537"/>
              <a:gd name="connsiteX0" fmla="*/ 4285927 w 4285928"/>
              <a:gd name="connsiteY0" fmla="*/ 933652 h 933651"/>
              <a:gd name="connsiteX1" fmla="*/ -3 w 4285928"/>
              <a:gd name="connsiteY1" fmla="*/ 157388 h 933651"/>
              <a:gd name="connsiteX0" fmla="*/ 4285933 w 4285934"/>
              <a:gd name="connsiteY0" fmla="*/ 1081158 h 1081157"/>
              <a:gd name="connsiteX1" fmla="*/ 3 w 4285934"/>
              <a:gd name="connsiteY1" fmla="*/ 304894 h 1081157"/>
              <a:gd name="connsiteX0" fmla="*/ 5137856 w 5137857"/>
              <a:gd name="connsiteY0" fmla="*/ 368374 h 1660128"/>
              <a:gd name="connsiteX1" fmla="*/ -2 w 5137857"/>
              <a:gd name="connsiteY1" fmla="*/ 1660128 h 1660128"/>
              <a:gd name="connsiteX0" fmla="*/ 5137856 w 5137857"/>
              <a:gd name="connsiteY0" fmla="*/ 1206151 h 2497905"/>
              <a:gd name="connsiteX1" fmla="*/ -2 w 5137857"/>
              <a:gd name="connsiteY1" fmla="*/ 2497905 h 2497905"/>
              <a:gd name="connsiteX0" fmla="*/ 5198335 w 5198336"/>
              <a:gd name="connsiteY0" fmla="*/ 1140317 h 2565685"/>
              <a:gd name="connsiteX1" fmla="*/ 1 w 5198336"/>
              <a:gd name="connsiteY1" fmla="*/ 2565685 h 2565685"/>
              <a:gd name="connsiteX0" fmla="*/ 5676467 w 5676468"/>
              <a:gd name="connsiteY0" fmla="*/ 1189270 h 2514768"/>
              <a:gd name="connsiteX1" fmla="*/ 1 w 5676468"/>
              <a:gd name="connsiteY1" fmla="*/ 2514768 h 251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6468" h="2514768">
                <a:moveTo>
                  <a:pt x="5676467" y="1189270"/>
                </a:moveTo>
                <a:cubicBezTo>
                  <a:pt x="4602187" y="30826"/>
                  <a:pt x="1054135" y="-1265453"/>
                  <a:pt x="1" y="2514768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 rot="11483745">
            <a:off x="3494971" y="2301641"/>
            <a:ext cx="961302" cy="404598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6725373 w 6725375"/>
              <a:gd name="connsiteY0" fmla="*/ 0 h 5568328"/>
              <a:gd name="connsiteX1" fmla="*/ 0 w 6725375"/>
              <a:gd name="connsiteY1" fmla="*/ 4640027 h 5568328"/>
              <a:gd name="connsiteX0" fmla="*/ 6725373 w 6725497"/>
              <a:gd name="connsiteY0" fmla="*/ 0 h 5542464"/>
              <a:gd name="connsiteX1" fmla="*/ 0 w 6725497"/>
              <a:gd name="connsiteY1" fmla="*/ 4640027 h 5542464"/>
              <a:gd name="connsiteX0" fmla="*/ 6725373 w 6727549"/>
              <a:gd name="connsiteY0" fmla="*/ 0 h 5521354"/>
              <a:gd name="connsiteX1" fmla="*/ 0 w 6727549"/>
              <a:gd name="connsiteY1" fmla="*/ 4640027 h 5521354"/>
              <a:gd name="connsiteX0" fmla="*/ 6725373 w 6727575"/>
              <a:gd name="connsiteY0" fmla="*/ 0 h 5552731"/>
              <a:gd name="connsiteX1" fmla="*/ 0 w 6727575"/>
              <a:gd name="connsiteY1" fmla="*/ 4640027 h 5552731"/>
              <a:gd name="connsiteX0" fmla="*/ 6725373 w 6727514"/>
              <a:gd name="connsiteY0" fmla="*/ 0 h 5488076"/>
              <a:gd name="connsiteX1" fmla="*/ 0 w 6727514"/>
              <a:gd name="connsiteY1" fmla="*/ 4640027 h 5488076"/>
              <a:gd name="connsiteX0" fmla="*/ 6725373 w 6727645"/>
              <a:gd name="connsiteY0" fmla="*/ 0 h 5580046"/>
              <a:gd name="connsiteX1" fmla="*/ 0 w 6727645"/>
              <a:gd name="connsiteY1" fmla="*/ 4640027 h 5580046"/>
              <a:gd name="connsiteX0" fmla="*/ 6518119 w 6520491"/>
              <a:gd name="connsiteY0" fmla="*/ -2 h 3567783"/>
              <a:gd name="connsiteX1" fmla="*/ 0 w 6520491"/>
              <a:gd name="connsiteY1" fmla="*/ 2311803 h 3567783"/>
              <a:gd name="connsiteX0" fmla="*/ 6518119 w 6518120"/>
              <a:gd name="connsiteY0" fmla="*/ -2 h 3447923"/>
              <a:gd name="connsiteX1" fmla="*/ 0 w 6518120"/>
              <a:gd name="connsiteY1" fmla="*/ 2311803 h 3447923"/>
              <a:gd name="connsiteX0" fmla="*/ 2812447 w 2812448"/>
              <a:gd name="connsiteY0" fmla="*/ -2 h 2031475"/>
              <a:gd name="connsiteX1" fmla="*/ 2 w 2812448"/>
              <a:gd name="connsiteY1" fmla="*/ 555981 h 2031475"/>
              <a:gd name="connsiteX0" fmla="*/ 2812447 w 2812448"/>
              <a:gd name="connsiteY0" fmla="*/ -2 h 555982"/>
              <a:gd name="connsiteX1" fmla="*/ 2 w 2812448"/>
              <a:gd name="connsiteY1" fmla="*/ 555981 h 555982"/>
              <a:gd name="connsiteX0" fmla="*/ 2735516 w 2735517"/>
              <a:gd name="connsiteY0" fmla="*/ -2 h 857097"/>
              <a:gd name="connsiteX1" fmla="*/ 1 w 2735517"/>
              <a:gd name="connsiteY1" fmla="*/ 857096 h 857097"/>
              <a:gd name="connsiteX0" fmla="*/ 2904719 w 2904721"/>
              <a:gd name="connsiteY0" fmla="*/ 0 h 519276"/>
              <a:gd name="connsiteX1" fmla="*/ 1 w 2904721"/>
              <a:gd name="connsiteY1" fmla="*/ 519275 h 519276"/>
              <a:gd name="connsiteX0" fmla="*/ 2904719 w 2904721"/>
              <a:gd name="connsiteY0" fmla="*/ 215196 h 734472"/>
              <a:gd name="connsiteX1" fmla="*/ 1 w 2904721"/>
              <a:gd name="connsiteY1" fmla="*/ 734471 h 734472"/>
              <a:gd name="connsiteX0" fmla="*/ 2712565 w 2712567"/>
              <a:gd name="connsiteY0" fmla="*/ 410746 h 489330"/>
              <a:gd name="connsiteX1" fmla="*/ -1 w 2712567"/>
              <a:gd name="connsiteY1" fmla="*/ 489329 h 489330"/>
              <a:gd name="connsiteX0" fmla="*/ 2712565 w 2712567"/>
              <a:gd name="connsiteY0" fmla="*/ 297871 h 376455"/>
              <a:gd name="connsiteX1" fmla="*/ -1 w 2712567"/>
              <a:gd name="connsiteY1" fmla="*/ 376454 h 376455"/>
              <a:gd name="connsiteX0" fmla="*/ 2997070 w 2997072"/>
              <a:gd name="connsiteY0" fmla="*/ 392523 h 392523"/>
              <a:gd name="connsiteX1" fmla="*/ 2 w 2997072"/>
              <a:gd name="connsiteY1" fmla="*/ 302224 h 392523"/>
              <a:gd name="connsiteX0" fmla="*/ 2804833 w 2804835"/>
              <a:gd name="connsiteY0" fmla="*/ 316500 h 358377"/>
              <a:gd name="connsiteX1" fmla="*/ 1 w 2804835"/>
              <a:gd name="connsiteY1" fmla="*/ 358379 h 358377"/>
              <a:gd name="connsiteX0" fmla="*/ 2804833 w 2804835"/>
              <a:gd name="connsiteY0" fmla="*/ 389825 h 431702"/>
              <a:gd name="connsiteX1" fmla="*/ 1 w 2804835"/>
              <a:gd name="connsiteY1" fmla="*/ 431704 h 431702"/>
              <a:gd name="connsiteX0" fmla="*/ 3723772 w 3723774"/>
              <a:gd name="connsiteY0" fmla="*/ 289563 h 526401"/>
              <a:gd name="connsiteX1" fmla="*/ 3 w 3723774"/>
              <a:gd name="connsiteY1" fmla="*/ 526401 h 526401"/>
              <a:gd name="connsiteX0" fmla="*/ 3723766 w 3723768"/>
              <a:gd name="connsiteY0" fmla="*/ 234842 h 471680"/>
              <a:gd name="connsiteX1" fmla="*/ -3 w 3723768"/>
              <a:gd name="connsiteY1" fmla="*/ 471680 h 471680"/>
              <a:gd name="connsiteX0" fmla="*/ 3650255 w 3650257"/>
              <a:gd name="connsiteY0" fmla="*/ 240709 h 461953"/>
              <a:gd name="connsiteX1" fmla="*/ 3 w 3650257"/>
              <a:gd name="connsiteY1" fmla="*/ 461953 h 461953"/>
              <a:gd name="connsiteX0" fmla="*/ 3650249 w 3650251"/>
              <a:gd name="connsiteY0" fmla="*/ 188859 h 410103"/>
              <a:gd name="connsiteX1" fmla="*/ -3 w 3650251"/>
              <a:gd name="connsiteY1" fmla="*/ 410103 h 410103"/>
              <a:gd name="connsiteX0" fmla="*/ 3650255 w 3650257"/>
              <a:gd name="connsiteY0" fmla="*/ 196293 h 417537"/>
              <a:gd name="connsiteX1" fmla="*/ 3 w 3650257"/>
              <a:gd name="connsiteY1" fmla="*/ 417537 h 417537"/>
              <a:gd name="connsiteX0" fmla="*/ 4285927 w 4285928"/>
              <a:gd name="connsiteY0" fmla="*/ 933652 h 933651"/>
              <a:gd name="connsiteX1" fmla="*/ -3 w 4285928"/>
              <a:gd name="connsiteY1" fmla="*/ 157388 h 933651"/>
              <a:gd name="connsiteX0" fmla="*/ 4285933 w 4285934"/>
              <a:gd name="connsiteY0" fmla="*/ 1081158 h 1081157"/>
              <a:gd name="connsiteX1" fmla="*/ 3 w 4285934"/>
              <a:gd name="connsiteY1" fmla="*/ 304894 h 1081157"/>
              <a:gd name="connsiteX0" fmla="*/ 5137856 w 5137857"/>
              <a:gd name="connsiteY0" fmla="*/ 368374 h 1660128"/>
              <a:gd name="connsiteX1" fmla="*/ -2 w 5137857"/>
              <a:gd name="connsiteY1" fmla="*/ 1660128 h 1660128"/>
              <a:gd name="connsiteX0" fmla="*/ 5137856 w 5137857"/>
              <a:gd name="connsiteY0" fmla="*/ 1206151 h 2497905"/>
              <a:gd name="connsiteX1" fmla="*/ -2 w 5137857"/>
              <a:gd name="connsiteY1" fmla="*/ 2497905 h 2497905"/>
              <a:gd name="connsiteX0" fmla="*/ 5198335 w 5198336"/>
              <a:gd name="connsiteY0" fmla="*/ 1140317 h 2565685"/>
              <a:gd name="connsiteX1" fmla="*/ 1 w 5198336"/>
              <a:gd name="connsiteY1" fmla="*/ 2565685 h 2565685"/>
              <a:gd name="connsiteX0" fmla="*/ 5676467 w 5676468"/>
              <a:gd name="connsiteY0" fmla="*/ 1189270 h 2514768"/>
              <a:gd name="connsiteX1" fmla="*/ 1 w 5676468"/>
              <a:gd name="connsiteY1" fmla="*/ 2514768 h 251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6468" h="2514768">
                <a:moveTo>
                  <a:pt x="5676467" y="1189270"/>
                </a:moveTo>
                <a:cubicBezTo>
                  <a:pt x="4602187" y="30826"/>
                  <a:pt x="1054135" y="-1265453"/>
                  <a:pt x="1" y="2514768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 93"/>
          <p:cNvSpPr/>
          <p:nvPr/>
        </p:nvSpPr>
        <p:spPr>
          <a:xfrm rot="11483745">
            <a:off x="1773967" y="2981315"/>
            <a:ext cx="449225" cy="586231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92445 w 1292445"/>
              <a:gd name="connsiteY0" fmla="*/ 0 h 954381"/>
              <a:gd name="connsiteX1" fmla="*/ -1 w 1292445"/>
              <a:gd name="connsiteY1" fmla="*/ 954381 h 954381"/>
              <a:gd name="connsiteX0" fmla="*/ 1207815 w 1207815"/>
              <a:gd name="connsiteY0" fmla="*/ 0 h 972406"/>
              <a:gd name="connsiteX1" fmla="*/ -1 w 1207815"/>
              <a:gd name="connsiteY1" fmla="*/ 972406 h 972406"/>
              <a:gd name="connsiteX0" fmla="*/ 1038554 w 1038554"/>
              <a:gd name="connsiteY0" fmla="*/ 0 h 972406"/>
              <a:gd name="connsiteX1" fmla="*/ 0 w 1038554"/>
              <a:gd name="connsiteY1" fmla="*/ 972406 h 972406"/>
              <a:gd name="connsiteX0" fmla="*/ 1144342 w 1144342"/>
              <a:gd name="connsiteY0" fmla="*/ 0 h 1080555"/>
              <a:gd name="connsiteX1" fmla="*/ 0 w 1144342"/>
              <a:gd name="connsiteY1" fmla="*/ 1080555 h 1080555"/>
              <a:gd name="connsiteX0" fmla="*/ 1186657 w 1186657"/>
              <a:gd name="connsiteY0" fmla="*/ 0 h 990431"/>
              <a:gd name="connsiteX1" fmla="*/ 0 w 1186657"/>
              <a:gd name="connsiteY1" fmla="*/ 990431 h 990431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61617 w 2361619"/>
              <a:gd name="connsiteY0" fmla="*/ 0 h 1984616"/>
              <a:gd name="connsiteX1" fmla="*/ 0 w 2361619"/>
              <a:gd name="connsiteY1" fmla="*/ 1984616 h 1984616"/>
              <a:gd name="connsiteX0" fmla="*/ 2378168 w 2378166"/>
              <a:gd name="connsiteY0" fmla="*/ 1 h 1999022"/>
              <a:gd name="connsiteX1" fmla="*/ 0 w 2378166"/>
              <a:gd name="connsiteY1" fmla="*/ 1999022 h 1999022"/>
              <a:gd name="connsiteX0" fmla="*/ 2395759 w 2395758"/>
              <a:gd name="connsiteY0" fmla="*/ 0 h 1997046"/>
              <a:gd name="connsiteX1" fmla="*/ 0 w 2395758"/>
              <a:gd name="connsiteY1" fmla="*/ 1997046 h 1997046"/>
              <a:gd name="connsiteX0" fmla="*/ 2415938 w 2415937"/>
              <a:gd name="connsiteY0" fmla="*/ 0 h 1988683"/>
              <a:gd name="connsiteX1" fmla="*/ 0 w 2415937"/>
              <a:gd name="connsiteY1" fmla="*/ 1988683 h 1988683"/>
              <a:gd name="connsiteX0" fmla="*/ 2393164 w 2393163"/>
              <a:gd name="connsiteY0" fmla="*/ -1 h 2003436"/>
              <a:gd name="connsiteX1" fmla="*/ 0 w 2393163"/>
              <a:gd name="connsiteY1" fmla="*/ 2003436 h 2003436"/>
              <a:gd name="connsiteX0" fmla="*/ 2418251 w 2418252"/>
              <a:gd name="connsiteY0" fmla="*/ -1 h 2003667"/>
              <a:gd name="connsiteX1" fmla="*/ 0 w 2418252"/>
              <a:gd name="connsiteY1" fmla="*/ 2003667 h 2003667"/>
              <a:gd name="connsiteX0" fmla="*/ 2388532 w 2388531"/>
              <a:gd name="connsiteY0" fmla="*/ 0 h 1973465"/>
              <a:gd name="connsiteX1" fmla="*/ 0 w 2388531"/>
              <a:gd name="connsiteY1" fmla="*/ 1973465 h 1973465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68866 w 2668865"/>
              <a:gd name="connsiteY0" fmla="*/ 0 h 2027362"/>
              <a:gd name="connsiteX1" fmla="*/ -1 w 2668865"/>
              <a:gd name="connsiteY1" fmla="*/ 2027363 h 2027362"/>
              <a:gd name="connsiteX0" fmla="*/ 2689586 w 2689585"/>
              <a:gd name="connsiteY0" fmla="*/ 0 h 1976250"/>
              <a:gd name="connsiteX1" fmla="*/ -2 w 2689585"/>
              <a:gd name="connsiteY1" fmla="*/ 1976251 h 1976250"/>
              <a:gd name="connsiteX0" fmla="*/ 2523420 w 2523419"/>
              <a:gd name="connsiteY0" fmla="*/ 0 h 2413633"/>
              <a:gd name="connsiteX1" fmla="*/ -1 w 2523419"/>
              <a:gd name="connsiteY1" fmla="*/ 2413633 h 2413633"/>
              <a:gd name="connsiteX0" fmla="*/ 2507239 w 2507238"/>
              <a:gd name="connsiteY0" fmla="*/ 0 h 2370728"/>
              <a:gd name="connsiteX1" fmla="*/ -1 w 2507238"/>
              <a:gd name="connsiteY1" fmla="*/ 2370728 h 2370728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57230 w 2557229"/>
              <a:gd name="connsiteY0" fmla="*/ 0 h 2385442"/>
              <a:gd name="connsiteX1" fmla="*/ 1 w 2557229"/>
              <a:gd name="connsiteY1" fmla="*/ 2385441 h 2385442"/>
              <a:gd name="connsiteX0" fmla="*/ 2546864 w 2546863"/>
              <a:gd name="connsiteY0" fmla="*/ 0 h 2410996"/>
              <a:gd name="connsiteX1" fmla="*/ 2 w 2546863"/>
              <a:gd name="connsiteY1" fmla="*/ 2410997 h 2410996"/>
              <a:gd name="connsiteX0" fmla="*/ 2546864 w 2546959"/>
              <a:gd name="connsiteY0" fmla="*/ 0 h 2410996"/>
              <a:gd name="connsiteX1" fmla="*/ 2 w 2546959"/>
              <a:gd name="connsiteY1" fmla="*/ 2410997 h 2410996"/>
              <a:gd name="connsiteX0" fmla="*/ 2926372 w 2926433"/>
              <a:gd name="connsiteY0" fmla="*/ 0 h 2165123"/>
              <a:gd name="connsiteX1" fmla="*/ -1 w 2926433"/>
              <a:gd name="connsiteY1" fmla="*/ 2165125 h 2165123"/>
              <a:gd name="connsiteX0" fmla="*/ 2926372 w 2926445"/>
              <a:gd name="connsiteY0" fmla="*/ 0 h 2185738"/>
              <a:gd name="connsiteX1" fmla="*/ -1 w 2926445"/>
              <a:gd name="connsiteY1" fmla="*/ 2165125 h 2185738"/>
              <a:gd name="connsiteX0" fmla="*/ 2956596 w 2956665"/>
              <a:gd name="connsiteY0" fmla="*/ 0 h 2112343"/>
              <a:gd name="connsiteX1" fmla="*/ -1 w 2956665"/>
              <a:gd name="connsiteY1" fmla="*/ 2090595 h 2112343"/>
              <a:gd name="connsiteX0" fmla="*/ 3081358 w 3081420"/>
              <a:gd name="connsiteY0" fmla="*/ 1 h 1844610"/>
              <a:gd name="connsiteX1" fmla="*/ -1 w 3081420"/>
              <a:gd name="connsiteY1" fmla="*/ 1817423 h 1844610"/>
              <a:gd name="connsiteX0" fmla="*/ 3081358 w 3081553"/>
              <a:gd name="connsiteY0" fmla="*/ 1 h 1843464"/>
              <a:gd name="connsiteX1" fmla="*/ -1 w 3081553"/>
              <a:gd name="connsiteY1" fmla="*/ 1817423 h 1843464"/>
              <a:gd name="connsiteX0" fmla="*/ 3081358 w 3081524"/>
              <a:gd name="connsiteY0" fmla="*/ 1 h 1918696"/>
              <a:gd name="connsiteX1" fmla="*/ -1 w 3081524"/>
              <a:gd name="connsiteY1" fmla="*/ 1817423 h 1918696"/>
              <a:gd name="connsiteX0" fmla="*/ 3424419 w 3424550"/>
              <a:gd name="connsiteY0" fmla="*/ 2 h 2216433"/>
              <a:gd name="connsiteX1" fmla="*/ -1 w 3424550"/>
              <a:gd name="connsiteY1" fmla="*/ 2131445 h 2216433"/>
              <a:gd name="connsiteX0" fmla="*/ 3424419 w 3428697"/>
              <a:gd name="connsiteY0" fmla="*/ 2 h 2227209"/>
              <a:gd name="connsiteX1" fmla="*/ -1 w 3428697"/>
              <a:gd name="connsiteY1" fmla="*/ 2131445 h 2227209"/>
              <a:gd name="connsiteX0" fmla="*/ 3424419 w 3424419"/>
              <a:gd name="connsiteY0" fmla="*/ 2 h 2237522"/>
              <a:gd name="connsiteX1" fmla="*/ -1 w 3424419"/>
              <a:gd name="connsiteY1" fmla="*/ 2131445 h 2237522"/>
              <a:gd name="connsiteX0" fmla="*/ 3473450 w 3473450"/>
              <a:gd name="connsiteY0" fmla="*/ 2 h 2155502"/>
              <a:gd name="connsiteX1" fmla="*/ 0 w 3473450"/>
              <a:gd name="connsiteY1" fmla="*/ 2043318 h 2155502"/>
              <a:gd name="connsiteX0" fmla="*/ 4403374 w 4403376"/>
              <a:gd name="connsiteY0" fmla="*/ 0 h 4854679"/>
              <a:gd name="connsiteX1" fmla="*/ 0 w 4403376"/>
              <a:gd name="connsiteY1" fmla="*/ 4815983 h 4854679"/>
              <a:gd name="connsiteX0" fmla="*/ 6544635 w 6544637"/>
              <a:gd name="connsiteY0" fmla="*/ 0 h 5055141"/>
              <a:gd name="connsiteX1" fmla="*/ 1 w 6544637"/>
              <a:gd name="connsiteY1" fmla="*/ 5018239 h 5055141"/>
              <a:gd name="connsiteX0" fmla="*/ 6544635 w 6544637"/>
              <a:gd name="connsiteY0" fmla="*/ 0 h 5451437"/>
              <a:gd name="connsiteX1" fmla="*/ 1 w 6544637"/>
              <a:gd name="connsiteY1" fmla="*/ 5018239 h 5451437"/>
              <a:gd name="connsiteX0" fmla="*/ 6579285 w 6579287"/>
              <a:gd name="connsiteY0" fmla="*/ 0 h 5114684"/>
              <a:gd name="connsiteX1" fmla="*/ -1 w 6579287"/>
              <a:gd name="connsiteY1" fmla="*/ 4658364 h 5114684"/>
              <a:gd name="connsiteX0" fmla="*/ 6579285 w 6579287"/>
              <a:gd name="connsiteY0" fmla="*/ 0 h 5439602"/>
              <a:gd name="connsiteX1" fmla="*/ -1 w 6579287"/>
              <a:gd name="connsiteY1" fmla="*/ 4658364 h 5439602"/>
              <a:gd name="connsiteX0" fmla="*/ 6579285 w 6579287"/>
              <a:gd name="connsiteY0" fmla="*/ 0 h 5553115"/>
              <a:gd name="connsiteX1" fmla="*/ -1 w 6579287"/>
              <a:gd name="connsiteY1" fmla="*/ 4658364 h 5553115"/>
              <a:gd name="connsiteX0" fmla="*/ 6579285 w 6579287"/>
              <a:gd name="connsiteY0" fmla="*/ 0 h 5316676"/>
              <a:gd name="connsiteX1" fmla="*/ -1 w 6579287"/>
              <a:gd name="connsiteY1" fmla="*/ 4658364 h 5316676"/>
              <a:gd name="connsiteX0" fmla="*/ 6579285 w 6579287"/>
              <a:gd name="connsiteY0" fmla="*/ 0 h 5174809"/>
              <a:gd name="connsiteX1" fmla="*/ -1 w 6579287"/>
              <a:gd name="connsiteY1" fmla="*/ 4658364 h 5174809"/>
              <a:gd name="connsiteX0" fmla="*/ 6579285 w 6579287"/>
              <a:gd name="connsiteY0" fmla="*/ 0 h 5148833"/>
              <a:gd name="connsiteX1" fmla="*/ -1 w 6579287"/>
              <a:gd name="connsiteY1" fmla="*/ 4658364 h 5148833"/>
              <a:gd name="connsiteX0" fmla="*/ 6579285 w 6579287"/>
              <a:gd name="connsiteY0" fmla="*/ 0 h 5227604"/>
              <a:gd name="connsiteX1" fmla="*/ -1 w 6579287"/>
              <a:gd name="connsiteY1" fmla="*/ 4658364 h 5227604"/>
              <a:gd name="connsiteX0" fmla="*/ 6579285 w 6579287"/>
              <a:gd name="connsiteY0" fmla="*/ 0 h 5564115"/>
              <a:gd name="connsiteX1" fmla="*/ -1 w 6579287"/>
              <a:gd name="connsiteY1" fmla="*/ 4658364 h 5564115"/>
              <a:gd name="connsiteX0" fmla="*/ 6725373 w 6725375"/>
              <a:gd name="connsiteY0" fmla="*/ 0 h 5547843"/>
              <a:gd name="connsiteX1" fmla="*/ 0 w 6725375"/>
              <a:gd name="connsiteY1" fmla="*/ 4640027 h 5547843"/>
              <a:gd name="connsiteX0" fmla="*/ 6725373 w 6725375"/>
              <a:gd name="connsiteY0" fmla="*/ 0 h 5601339"/>
              <a:gd name="connsiteX1" fmla="*/ 0 w 6725375"/>
              <a:gd name="connsiteY1" fmla="*/ 4640027 h 5601339"/>
              <a:gd name="connsiteX0" fmla="*/ 6725373 w 6725375"/>
              <a:gd name="connsiteY0" fmla="*/ 0 h 5568328"/>
              <a:gd name="connsiteX1" fmla="*/ 0 w 6725375"/>
              <a:gd name="connsiteY1" fmla="*/ 4640027 h 5568328"/>
              <a:gd name="connsiteX0" fmla="*/ 6725373 w 6725497"/>
              <a:gd name="connsiteY0" fmla="*/ 0 h 5542464"/>
              <a:gd name="connsiteX1" fmla="*/ 0 w 6725497"/>
              <a:gd name="connsiteY1" fmla="*/ 4640027 h 5542464"/>
              <a:gd name="connsiteX0" fmla="*/ 6725373 w 6727549"/>
              <a:gd name="connsiteY0" fmla="*/ 0 h 5521354"/>
              <a:gd name="connsiteX1" fmla="*/ 0 w 6727549"/>
              <a:gd name="connsiteY1" fmla="*/ 4640027 h 5521354"/>
              <a:gd name="connsiteX0" fmla="*/ 6725373 w 6727575"/>
              <a:gd name="connsiteY0" fmla="*/ 0 h 5552731"/>
              <a:gd name="connsiteX1" fmla="*/ 0 w 6727575"/>
              <a:gd name="connsiteY1" fmla="*/ 4640027 h 5552731"/>
              <a:gd name="connsiteX0" fmla="*/ 6725373 w 6727514"/>
              <a:gd name="connsiteY0" fmla="*/ 0 h 5488076"/>
              <a:gd name="connsiteX1" fmla="*/ 0 w 6727514"/>
              <a:gd name="connsiteY1" fmla="*/ 4640027 h 5488076"/>
              <a:gd name="connsiteX0" fmla="*/ 6725373 w 6727645"/>
              <a:gd name="connsiteY0" fmla="*/ 0 h 5580046"/>
              <a:gd name="connsiteX1" fmla="*/ 0 w 6727645"/>
              <a:gd name="connsiteY1" fmla="*/ 4640027 h 5580046"/>
              <a:gd name="connsiteX0" fmla="*/ 6518119 w 6520491"/>
              <a:gd name="connsiteY0" fmla="*/ -2 h 3567783"/>
              <a:gd name="connsiteX1" fmla="*/ 0 w 6520491"/>
              <a:gd name="connsiteY1" fmla="*/ 2311803 h 3567783"/>
              <a:gd name="connsiteX0" fmla="*/ 6518119 w 6518120"/>
              <a:gd name="connsiteY0" fmla="*/ -2 h 3447923"/>
              <a:gd name="connsiteX1" fmla="*/ 0 w 6518120"/>
              <a:gd name="connsiteY1" fmla="*/ 2311803 h 3447923"/>
              <a:gd name="connsiteX0" fmla="*/ 2812447 w 2812448"/>
              <a:gd name="connsiteY0" fmla="*/ -2 h 2031475"/>
              <a:gd name="connsiteX1" fmla="*/ 2 w 2812448"/>
              <a:gd name="connsiteY1" fmla="*/ 555981 h 2031475"/>
              <a:gd name="connsiteX0" fmla="*/ 2812447 w 2812448"/>
              <a:gd name="connsiteY0" fmla="*/ -2 h 555982"/>
              <a:gd name="connsiteX1" fmla="*/ 2 w 2812448"/>
              <a:gd name="connsiteY1" fmla="*/ 555981 h 555982"/>
              <a:gd name="connsiteX0" fmla="*/ 2735516 w 2735517"/>
              <a:gd name="connsiteY0" fmla="*/ -2 h 857097"/>
              <a:gd name="connsiteX1" fmla="*/ 1 w 2735517"/>
              <a:gd name="connsiteY1" fmla="*/ 857096 h 857097"/>
              <a:gd name="connsiteX0" fmla="*/ 2904719 w 2904721"/>
              <a:gd name="connsiteY0" fmla="*/ 0 h 519276"/>
              <a:gd name="connsiteX1" fmla="*/ 1 w 2904721"/>
              <a:gd name="connsiteY1" fmla="*/ 519275 h 519276"/>
              <a:gd name="connsiteX0" fmla="*/ 2904719 w 2904721"/>
              <a:gd name="connsiteY0" fmla="*/ 215196 h 734472"/>
              <a:gd name="connsiteX1" fmla="*/ 1 w 2904721"/>
              <a:gd name="connsiteY1" fmla="*/ 734471 h 734472"/>
              <a:gd name="connsiteX0" fmla="*/ 2712565 w 2712567"/>
              <a:gd name="connsiteY0" fmla="*/ 410746 h 489330"/>
              <a:gd name="connsiteX1" fmla="*/ -1 w 2712567"/>
              <a:gd name="connsiteY1" fmla="*/ 489329 h 489330"/>
              <a:gd name="connsiteX0" fmla="*/ 2712565 w 2712567"/>
              <a:gd name="connsiteY0" fmla="*/ 297871 h 376455"/>
              <a:gd name="connsiteX1" fmla="*/ -1 w 2712567"/>
              <a:gd name="connsiteY1" fmla="*/ 376454 h 376455"/>
              <a:gd name="connsiteX0" fmla="*/ 2997070 w 2997072"/>
              <a:gd name="connsiteY0" fmla="*/ 392523 h 392523"/>
              <a:gd name="connsiteX1" fmla="*/ 2 w 2997072"/>
              <a:gd name="connsiteY1" fmla="*/ 302224 h 392523"/>
              <a:gd name="connsiteX0" fmla="*/ 2804833 w 2804835"/>
              <a:gd name="connsiteY0" fmla="*/ 316500 h 358377"/>
              <a:gd name="connsiteX1" fmla="*/ 1 w 2804835"/>
              <a:gd name="connsiteY1" fmla="*/ 358379 h 358377"/>
              <a:gd name="connsiteX0" fmla="*/ 2804833 w 2804835"/>
              <a:gd name="connsiteY0" fmla="*/ 389825 h 431702"/>
              <a:gd name="connsiteX1" fmla="*/ 1 w 2804835"/>
              <a:gd name="connsiteY1" fmla="*/ 431704 h 431702"/>
              <a:gd name="connsiteX0" fmla="*/ 3723772 w 3723774"/>
              <a:gd name="connsiteY0" fmla="*/ 289563 h 526401"/>
              <a:gd name="connsiteX1" fmla="*/ 3 w 3723774"/>
              <a:gd name="connsiteY1" fmla="*/ 526401 h 526401"/>
              <a:gd name="connsiteX0" fmla="*/ 3723766 w 3723768"/>
              <a:gd name="connsiteY0" fmla="*/ 234842 h 471680"/>
              <a:gd name="connsiteX1" fmla="*/ -3 w 3723768"/>
              <a:gd name="connsiteY1" fmla="*/ 471680 h 471680"/>
              <a:gd name="connsiteX0" fmla="*/ 3650255 w 3650257"/>
              <a:gd name="connsiteY0" fmla="*/ 240709 h 461953"/>
              <a:gd name="connsiteX1" fmla="*/ 3 w 3650257"/>
              <a:gd name="connsiteY1" fmla="*/ 461953 h 461953"/>
              <a:gd name="connsiteX0" fmla="*/ 3650249 w 3650251"/>
              <a:gd name="connsiteY0" fmla="*/ 188859 h 410103"/>
              <a:gd name="connsiteX1" fmla="*/ -3 w 3650251"/>
              <a:gd name="connsiteY1" fmla="*/ 410103 h 410103"/>
              <a:gd name="connsiteX0" fmla="*/ 3650255 w 3650257"/>
              <a:gd name="connsiteY0" fmla="*/ 196293 h 417537"/>
              <a:gd name="connsiteX1" fmla="*/ 3 w 3650257"/>
              <a:gd name="connsiteY1" fmla="*/ 417537 h 417537"/>
              <a:gd name="connsiteX0" fmla="*/ 4285927 w 4285928"/>
              <a:gd name="connsiteY0" fmla="*/ 933652 h 933651"/>
              <a:gd name="connsiteX1" fmla="*/ -3 w 4285928"/>
              <a:gd name="connsiteY1" fmla="*/ 157388 h 933651"/>
              <a:gd name="connsiteX0" fmla="*/ 4285933 w 4285934"/>
              <a:gd name="connsiteY0" fmla="*/ 1081158 h 1081157"/>
              <a:gd name="connsiteX1" fmla="*/ 3 w 4285934"/>
              <a:gd name="connsiteY1" fmla="*/ 304894 h 1081157"/>
              <a:gd name="connsiteX0" fmla="*/ 5137856 w 5137857"/>
              <a:gd name="connsiteY0" fmla="*/ 368374 h 1660128"/>
              <a:gd name="connsiteX1" fmla="*/ -2 w 5137857"/>
              <a:gd name="connsiteY1" fmla="*/ 1660128 h 1660128"/>
              <a:gd name="connsiteX0" fmla="*/ 5137856 w 5137857"/>
              <a:gd name="connsiteY0" fmla="*/ 1206151 h 2497905"/>
              <a:gd name="connsiteX1" fmla="*/ -2 w 5137857"/>
              <a:gd name="connsiteY1" fmla="*/ 2497905 h 2497905"/>
              <a:gd name="connsiteX0" fmla="*/ 5198335 w 5198336"/>
              <a:gd name="connsiteY0" fmla="*/ 1140317 h 2565685"/>
              <a:gd name="connsiteX1" fmla="*/ 1 w 5198336"/>
              <a:gd name="connsiteY1" fmla="*/ 2565685 h 2565685"/>
              <a:gd name="connsiteX0" fmla="*/ 5676467 w 5676468"/>
              <a:gd name="connsiteY0" fmla="*/ 1189270 h 2514768"/>
              <a:gd name="connsiteX1" fmla="*/ 1 w 5676468"/>
              <a:gd name="connsiteY1" fmla="*/ 2514768 h 2514768"/>
              <a:gd name="connsiteX0" fmla="*/ 5024822 w 5024824"/>
              <a:gd name="connsiteY0" fmla="*/ 2431531 h 2431530"/>
              <a:gd name="connsiteX1" fmla="*/ 1 w 5024824"/>
              <a:gd name="connsiteY1" fmla="*/ 1766730 h 2431530"/>
              <a:gd name="connsiteX0" fmla="*/ 5024822 w 5030381"/>
              <a:gd name="connsiteY0" fmla="*/ 3553293 h 3553292"/>
              <a:gd name="connsiteX1" fmla="*/ 1 w 5030381"/>
              <a:gd name="connsiteY1" fmla="*/ 2888492 h 3553292"/>
              <a:gd name="connsiteX0" fmla="*/ 2915121 w 2926059"/>
              <a:gd name="connsiteY0" fmla="*/ 3859175 h 3859174"/>
              <a:gd name="connsiteX1" fmla="*/ -1 w 2926059"/>
              <a:gd name="connsiteY1" fmla="*/ 2625998 h 3859174"/>
              <a:gd name="connsiteX0" fmla="*/ 2995736 w 3001861"/>
              <a:gd name="connsiteY0" fmla="*/ 3553523 h 3553522"/>
              <a:gd name="connsiteX1" fmla="*/ 80614 w 3001861"/>
              <a:gd name="connsiteY1" fmla="*/ 2320346 h 3553522"/>
              <a:gd name="connsiteX0" fmla="*/ 2678757 w 2685443"/>
              <a:gd name="connsiteY0" fmla="*/ 3504756 h 3504755"/>
              <a:gd name="connsiteX1" fmla="*/ 87326 w 2685443"/>
              <a:gd name="connsiteY1" fmla="*/ 2363955 h 3504755"/>
              <a:gd name="connsiteX0" fmla="*/ 2814123 w 2819964"/>
              <a:gd name="connsiteY0" fmla="*/ 3462702 h 3462701"/>
              <a:gd name="connsiteX1" fmla="*/ 222692 w 2819964"/>
              <a:gd name="connsiteY1" fmla="*/ 2321901 h 3462701"/>
              <a:gd name="connsiteX0" fmla="*/ 2645666 w 2652664"/>
              <a:gd name="connsiteY0" fmla="*/ 3643703 h 3643702"/>
              <a:gd name="connsiteX1" fmla="*/ 54235 w 2652664"/>
              <a:gd name="connsiteY1" fmla="*/ 2502902 h 364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2664" h="3643702">
                <a:moveTo>
                  <a:pt x="2645666" y="3643703"/>
                </a:moveTo>
                <a:cubicBezTo>
                  <a:pt x="2823681" y="-1162433"/>
                  <a:pt x="-457377" y="-864612"/>
                  <a:pt x="54235" y="2502902"/>
                </a:cubicBezTo>
              </a:path>
            </a:pathLst>
          </a:cu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2530595" y="1682739"/>
            <a:ext cx="18034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1</a:t>
            </a:r>
            <a:endParaRPr lang="ru-RU" sz="1300" dirty="0"/>
          </a:p>
        </p:txBody>
      </p:sp>
      <p:sp>
        <p:nvSpPr>
          <p:cNvPr id="98" name="TextBox 97"/>
          <p:cNvSpPr txBox="1"/>
          <p:nvPr/>
        </p:nvSpPr>
        <p:spPr>
          <a:xfrm>
            <a:off x="3749212" y="1682739"/>
            <a:ext cx="18034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2</a:t>
            </a:r>
            <a:endParaRPr lang="ru-RU" sz="1300" dirty="0"/>
          </a:p>
        </p:txBody>
      </p:sp>
      <p:sp>
        <p:nvSpPr>
          <p:cNvPr id="100" name="TextBox 99"/>
          <p:cNvSpPr txBox="1"/>
          <p:nvPr/>
        </p:nvSpPr>
        <p:spPr>
          <a:xfrm>
            <a:off x="4923230" y="1682739"/>
            <a:ext cx="18034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3</a:t>
            </a:r>
            <a:endParaRPr lang="ru-RU" sz="13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276980" y="3406093"/>
            <a:ext cx="18034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6</a:t>
            </a:r>
            <a:endParaRPr lang="ru-RU" sz="13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282830" y="3406093"/>
            <a:ext cx="18034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5</a:t>
            </a:r>
            <a:endParaRPr lang="ru-RU" sz="13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411463" y="2813614"/>
            <a:ext cx="180347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300" smtClean="0"/>
              <a:t>4</a:t>
            </a:r>
            <a:endParaRPr lang="ru-RU" sz="1300" dirty="0"/>
          </a:p>
        </p:txBody>
      </p:sp>
      <p:cxnSp>
        <p:nvCxnSpPr>
          <p:cNvPr id="107" name="Прямая со стрелкой 106"/>
          <p:cNvCxnSpPr/>
          <p:nvPr/>
        </p:nvCxnSpPr>
        <p:spPr>
          <a:xfrm>
            <a:off x="1314580" y="2204355"/>
            <a:ext cx="277230" cy="299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>
            <a:off x="5134004" y="2204355"/>
            <a:ext cx="24548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V="1">
            <a:off x="5379484" y="2196454"/>
            <a:ext cx="0" cy="9683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>
            <a:off x="1314580" y="3164756"/>
            <a:ext cx="406490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/>
          <p:nvPr/>
        </p:nvCxnSpPr>
        <p:spPr>
          <a:xfrm flipV="1">
            <a:off x="1314580" y="2196454"/>
            <a:ext cx="0" cy="9683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/>
          <p:nvPr/>
        </p:nvCxnSpPr>
        <p:spPr>
          <a:xfrm>
            <a:off x="3253874" y="3537870"/>
            <a:ext cx="38686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345076" y="1582154"/>
            <a:ext cx="3118569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1. </a:t>
            </a:r>
            <a:r>
              <a:rPr lang="ru-RU" sz="1300" smtClean="0"/>
              <a:t>Конспектирование</a:t>
            </a:r>
            <a:endParaRPr lang="ru-RU" sz="1300" dirty="0"/>
          </a:p>
        </p:txBody>
      </p:sp>
      <p:sp>
        <p:nvSpPr>
          <p:cNvPr id="117" name="TextBox 116"/>
          <p:cNvSpPr txBox="1"/>
          <p:nvPr/>
        </p:nvSpPr>
        <p:spPr>
          <a:xfrm>
            <a:off x="6345076" y="1947537"/>
            <a:ext cx="257754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182563" indent="-182563" algn="l"/>
            <a:r>
              <a:rPr lang="ru-RU" sz="1300" smtClean="0"/>
              <a:t>2. Конструирование схематических изображений</a:t>
            </a:r>
            <a:endParaRPr lang="ru-RU" sz="1300"/>
          </a:p>
        </p:txBody>
      </p:sp>
      <p:sp>
        <p:nvSpPr>
          <p:cNvPr id="118" name="TextBox 117"/>
          <p:cNvSpPr txBox="1"/>
          <p:nvPr/>
        </p:nvSpPr>
        <p:spPr>
          <a:xfrm>
            <a:off x="6345076" y="4209290"/>
            <a:ext cx="240990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182563" indent="-182563" algn="l"/>
            <a:r>
              <a:rPr lang="ru-RU" sz="1300" smtClean="0"/>
              <a:t>6</a:t>
            </a:r>
            <a:r>
              <a:rPr lang="ru-RU" sz="1300"/>
              <a:t>. Введение </a:t>
            </a:r>
            <a:r>
              <a:rPr lang="ru-RU" sz="1300" smtClean="0"/>
              <a:t>дополнительных критериев</a:t>
            </a:r>
            <a:endParaRPr lang="ru-RU" sz="13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345076" y="2512975"/>
            <a:ext cx="250896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190500" indent="-190500" algn="l"/>
            <a:r>
              <a:rPr lang="ru-RU" sz="1300" smtClean="0"/>
              <a:t>3</a:t>
            </a:r>
            <a:r>
              <a:rPr lang="ru-RU" sz="1300"/>
              <a:t>. Введение в логические отношения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345076" y="3078413"/>
            <a:ext cx="224988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190500" indent="-190500" algn="l"/>
            <a:r>
              <a:rPr lang="ru-RU" sz="1300" smtClean="0"/>
              <a:t>4</a:t>
            </a:r>
            <a:r>
              <a:rPr lang="ru-RU" sz="1300"/>
              <a:t>. </a:t>
            </a:r>
            <a:r>
              <a:rPr lang="ru-RU" sz="1300" smtClean="0"/>
              <a:t>Сопровождающая рефлексия</a:t>
            </a:r>
            <a:endParaRPr lang="ru-RU" sz="1300"/>
          </a:p>
        </p:txBody>
      </p:sp>
      <p:sp>
        <p:nvSpPr>
          <p:cNvPr id="123" name="TextBox 122"/>
          <p:cNvSpPr txBox="1"/>
          <p:nvPr/>
        </p:nvSpPr>
        <p:spPr>
          <a:xfrm>
            <a:off x="6345076" y="3643851"/>
            <a:ext cx="240990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190500" indent="-190500" algn="l"/>
            <a:r>
              <a:rPr lang="ru-RU" sz="1300" smtClean="0"/>
              <a:t>5</a:t>
            </a:r>
            <a:r>
              <a:rPr lang="ru-RU" sz="1300"/>
              <a:t>. Использование </a:t>
            </a:r>
            <a:r>
              <a:rPr lang="ru-RU" sz="1300" smtClean="0"/>
              <a:t>критериев организации мысли</a:t>
            </a:r>
            <a:endParaRPr lang="ru-RU" sz="1300"/>
          </a:p>
        </p:txBody>
      </p:sp>
      <p:sp>
        <p:nvSpPr>
          <p:cNvPr id="124" name="TextBox 123"/>
          <p:cNvSpPr txBox="1"/>
          <p:nvPr/>
        </p:nvSpPr>
        <p:spPr>
          <a:xfrm>
            <a:off x="499824" y="4825157"/>
            <a:ext cx="6132568" cy="160043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МРТ является интеллектуальным оформительским </a:t>
            </a:r>
            <a:r>
              <a:rPr lang="ru-RU" sz="1300" dirty="0" smtClean="0"/>
              <a:t>и конструирующим </a:t>
            </a:r>
            <a:r>
              <a:rPr lang="ru-RU" sz="1300" dirty="0"/>
              <a:t>мысль механизмом, в </a:t>
            </a:r>
            <a:r>
              <a:rPr lang="ru-RU" sz="1300" dirty="0" smtClean="0"/>
              <a:t>осуществлении требования </a:t>
            </a:r>
            <a:r>
              <a:rPr lang="ru-RU" sz="1300" dirty="0"/>
              <a:t>которого обретаются все типовые </a:t>
            </a:r>
            <a:r>
              <a:rPr lang="ru-RU" sz="1300" dirty="0" smtClean="0"/>
              <a:t>интеллектуальные </a:t>
            </a:r>
            <a:r>
              <a:rPr lang="ru-RU" sz="1300" dirty="0"/>
              <a:t>операции и способности к их реализации</a:t>
            </a:r>
            <a:r>
              <a:rPr lang="ru-RU" sz="1300" dirty="0" smtClean="0"/>
              <a:t>. </a:t>
            </a:r>
            <a:r>
              <a:rPr lang="ru-RU" sz="1300" dirty="0" err="1" smtClean="0"/>
              <a:t>Семиотизация</a:t>
            </a:r>
            <a:r>
              <a:rPr lang="ru-RU" sz="1300" dirty="0"/>
              <a:t>, через </a:t>
            </a:r>
            <a:r>
              <a:rPr lang="ru-RU" sz="1300" dirty="0" err="1"/>
              <a:t>схемотехнику</a:t>
            </a:r>
            <a:r>
              <a:rPr lang="ru-RU" sz="1300" dirty="0"/>
              <a:t>, а затем </a:t>
            </a:r>
            <a:r>
              <a:rPr lang="ru-RU" sz="1300" dirty="0" err="1"/>
              <a:t>логизация</a:t>
            </a:r>
            <a:r>
              <a:rPr lang="ru-RU" sz="1300" dirty="0" smtClean="0"/>
              <a:t>, особенно </a:t>
            </a:r>
            <a:r>
              <a:rPr lang="ru-RU" sz="1300" dirty="0"/>
              <a:t>в реализации принципа «уточнения» («</a:t>
            </a:r>
            <a:r>
              <a:rPr lang="ru-RU" sz="1300" dirty="0" err="1" smtClean="0"/>
              <a:t>псевдогенеза</a:t>
            </a:r>
            <a:r>
              <a:rPr lang="ru-RU" sz="1300" dirty="0" smtClean="0"/>
              <a:t>») поднимают субъективные способности до «</a:t>
            </a:r>
            <a:r>
              <a:rPr lang="ru-RU" sz="1300" dirty="0"/>
              <a:t>абсолютного» уровня, опираясь на </a:t>
            </a:r>
            <a:r>
              <a:rPr lang="ru-RU" sz="1300" dirty="0" smtClean="0"/>
              <a:t>универсальную предпосылку </a:t>
            </a:r>
            <a:r>
              <a:rPr lang="ru-RU" sz="1300" dirty="0"/>
              <a:t>- рефлексивную самоорганизацию. МРТ </a:t>
            </a:r>
            <a:r>
              <a:rPr lang="ru-RU" sz="1300" dirty="0" smtClean="0"/>
              <a:t>в данном </a:t>
            </a:r>
            <a:r>
              <a:rPr lang="ru-RU" sz="1300" dirty="0"/>
              <a:t>виде обеспечил лидерство в методологии </a:t>
            </a:r>
            <a:r>
              <a:rPr lang="ru-RU" sz="1300" dirty="0" smtClean="0"/>
              <a:t>и высшую </a:t>
            </a:r>
            <a:r>
              <a:rPr lang="ru-RU" sz="1300" dirty="0"/>
              <a:t>эффективность в мышлении, судьбу ММПК.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21. МЕТОД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РАБОТЫ С ТЕКСТОМ (МРТ)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1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250"/>
                            </p:stCondLst>
                            <p:childTnLst>
                              <p:par>
                                <p:cTn id="12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5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90" grpId="0" animBg="1"/>
      <p:bldP spid="92" grpId="0" animBg="1"/>
      <p:bldP spid="94" grpId="0" animBg="1"/>
      <p:bldP spid="97" grpId="0"/>
      <p:bldP spid="98" grpId="0"/>
      <p:bldP spid="100" grpId="0"/>
      <p:bldP spid="101" grpId="0"/>
      <p:bldP spid="102" grpId="0"/>
      <p:bldP spid="105" grpId="0"/>
      <p:bldP spid="116" grpId="0"/>
      <p:bldP spid="117" grpId="0"/>
      <p:bldP spid="118" grpId="0"/>
      <p:bldP spid="120" grpId="0"/>
      <p:bldP spid="122" grpId="0"/>
      <p:bldP spid="123" grpId="0"/>
      <p:bldP spid="124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Заголовок 1"/>
          <p:cNvSpPr txBox="1">
            <a:spLocks/>
          </p:cNvSpPr>
          <p:nvPr/>
        </p:nvSpPr>
        <p:spPr>
          <a:xfrm>
            <a:off x="0" y="0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ПАРАДИГМА МЫСЛЕТЕХНИКИ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468" y="584684"/>
            <a:ext cx="4860540" cy="6068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1. Цивилизационная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аналитика</a:t>
            </a:r>
            <a:endParaRPr lang="ru-RU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256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2. Функционально-блочная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конструкция страны</a:t>
            </a:r>
            <a:endParaRPr lang="ru-RU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256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3. Типология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совмещений различного</a:t>
            </a:r>
            <a:endParaRPr lang="ru-RU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256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4. Типы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динамических сопряжений в бытии «нечто»</a:t>
            </a:r>
            <a:endParaRPr lang="ru-RU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256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5. Типы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реагирования «нечто»</a:t>
            </a:r>
            <a:endParaRPr lang="ru-RU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6. Цивилизация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: её типы и компоненты</a:t>
            </a:r>
            <a:endParaRPr lang="kk-KZ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7. Индивидуальная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жизнедеятельность и типы отношения к окружающему миру</a:t>
            </a:r>
            <a:endParaRPr lang="kk-KZ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8. Конфликт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и приход к согласованным действиям, совместности бытия</a:t>
            </a:r>
            <a:endParaRPr lang="kk-KZ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9. Рефлексивная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самоорганизация в преодолении </a:t>
            </a: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затруднений в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действиях и критериальное </a:t>
            </a: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обеспечение</a:t>
            </a:r>
            <a:endParaRPr lang="ru-RU" sz="15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10. Метаарбитраж </a:t>
            </a:r>
            <a:r>
              <a:rPr lang="ru-RU" sz="150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в арбитражной коммуникации и приход к высшим </a:t>
            </a: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абстракциям</a:t>
            </a:r>
            <a:endParaRPr lang="ru-RU" sz="15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smtClean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11. Объектно-онтологические типы</a:t>
            </a:r>
            <a:endParaRPr lang="kk-KZ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33020" y="584684"/>
            <a:ext cx="477298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0200" indent="-330200"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12. Объектно-онтологические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группы реагирования «нечто»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0200" indent="-330200"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13. Социотехническая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единица как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деятельностная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 кооперация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14. Переход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к управленческим иерархиям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15. Рыночная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торговля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-317500"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16. Субъективное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совершенствование на уровне окультуривания и одухотворения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-317500"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17. Логическая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дедукция в мыслительном пространстве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-317500"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18. Субъективная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пирамида или путь роста субъективности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19. Рефлексивное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мышление в позиции стратега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20. Цикл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стратегической мысли в иерархии</a:t>
            </a:r>
            <a:endParaRPr lang="kk-K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  <a:hlinkClick r:id="rId23" action="ppaction://hlinksldjump"/>
              </a:rPr>
              <a:t>21. Метод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  <a:hlinkClick r:id="rId23" action="ppaction://hlinksldjump"/>
              </a:rPr>
              <a:t>работы с текстом (МРТ)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97352"/>
            <a:ext cx="9905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методолого-педагогический кружок (ММПК): парадигма мыслетехники. 2018 </a:t>
            </a:r>
            <a:r>
              <a:rPr lang="ru-RU" sz="9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smtClean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://</a:t>
            </a:r>
            <a:r>
              <a:rPr lang="en-US" sz="900" smtClean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metodologika.ru</a:t>
            </a:r>
            <a:endParaRPr lang="kk-KZ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597352"/>
            <a:ext cx="9905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512676"/>
            <a:ext cx="9905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33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pageCurlSingle" invX="1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47"/>
          <p:cNvSpPr>
            <a:spLocks/>
          </p:cNvSpPr>
          <p:nvPr/>
        </p:nvSpPr>
        <p:spPr bwMode="auto">
          <a:xfrm>
            <a:off x="5925108" y="1721355"/>
            <a:ext cx="3111958" cy="2138362"/>
          </a:xfrm>
          <a:custGeom>
            <a:avLst/>
            <a:gdLst>
              <a:gd name="T0" fmla="*/ 90 w 408"/>
              <a:gd name="T1" fmla="*/ 31 h 366"/>
              <a:gd name="T2" fmla="*/ 33 w 408"/>
              <a:gd name="T3" fmla="*/ 105 h 366"/>
              <a:gd name="T4" fmla="*/ 38 w 408"/>
              <a:gd name="T5" fmla="*/ 201 h 366"/>
              <a:gd name="T6" fmla="*/ 46 w 408"/>
              <a:gd name="T7" fmla="*/ 261 h 366"/>
              <a:gd name="T8" fmla="*/ 90 w 408"/>
              <a:gd name="T9" fmla="*/ 289 h 366"/>
              <a:gd name="T10" fmla="*/ 141 w 408"/>
              <a:gd name="T11" fmla="*/ 340 h 366"/>
              <a:gd name="T12" fmla="*/ 243 w 408"/>
              <a:gd name="T13" fmla="*/ 351 h 366"/>
              <a:gd name="T14" fmla="*/ 351 w 408"/>
              <a:gd name="T15" fmla="*/ 310 h 366"/>
              <a:gd name="T16" fmla="*/ 396 w 408"/>
              <a:gd name="T17" fmla="*/ 234 h 366"/>
              <a:gd name="T18" fmla="*/ 393 w 408"/>
              <a:gd name="T19" fmla="*/ 169 h 366"/>
              <a:gd name="T20" fmla="*/ 393 w 408"/>
              <a:gd name="T21" fmla="*/ 114 h 366"/>
              <a:gd name="T22" fmla="*/ 358 w 408"/>
              <a:gd name="T23" fmla="*/ 72 h 366"/>
              <a:gd name="T24" fmla="*/ 316 w 408"/>
              <a:gd name="T25" fmla="*/ 25 h 366"/>
              <a:gd name="T26" fmla="*/ 244 w 408"/>
              <a:gd name="T27" fmla="*/ 1 h 366"/>
              <a:gd name="T28" fmla="*/ 163 w 408"/>
              <a:gd name="T29" fmla="*/ 27 h 366"/>
              <a:gd name="T30" fmla="*/ 90 w 408"/>
              <a:gd name="T31" fmla="*/ 31 h 366"/>
              <a:gd name="connsiteX0" fmla="*/ 90 w 408"/>
              <a:gd name="connsiteY0" fmla="*/ 31 h 366"/>
              <a:gd name="connsiteX1" fmla="*/ 33 w 408"/>
              <a:gd name="connsiteY1" fmla="*/ 105 h 366"/>
              <a:gd name="connsiteX2" fmla="*/ 38 w 408"/>
              <a:gd name="connsiteY2" fmla="*/ 201 h 366"/>
              <a:gd name="connsiteX3" fmla="*/ 46 w 408"/>
              <a:gd name="connsiteY3" fmla="*/ 261 h 366"/>
              <a:gd name="connsiteX4" fmla="*/ 74 w 408"/>
              <a:gd name="connsiteY4" fmla="*/ 333 h 366"/>
              <a:gd name="connsiteX5" fmla="*/ 141 w 408"/>
              <a:gd name="connsiteY5" fmla="*/ 340 h 366"/>
              <a:gd name="connsiteX6" fmla="*/ 243 w 408"/>
              <a:gd name="connsiteY6" fmla="*/ 351 h 366"/>
              <a:gd name="connsiteX7" fmla="*/ 351 w 408"/>
              <a:gd name="connsiteY7" fmla="*/ 310 h 366"/>
              <a:gd name="connsiteX8" fmla="*/ 396 w 408"/>
              <a:gd name="connsiteY8" fmla="*/ 234 h 366"/>
              <a:gd name="connsiteX9" fmla="*/ 393 w 408"/>
              <a:gd name="connsiteY9" fmla="*/ 169 h 366"/>
              <a:gd name="connsiteX10" fmla="*/ 393 w 408"/>
              <a:gd name="connsiteY10" fmla="*/ 114 h 366"/>
              <a:gd name="connsiteX11" fmla="*/ 358 w 408"/>
              <a:gd name="connsiteY11" fmla="*/ 72 h 366"/>
              <a:gd name="connsiteX12" fmla="*/ 316 w 408"/>
              <a:gd name="connsiteY12" fmla="*/ 25 h 366"/>
              <a:gd name="connsiteX13" fmla="*/ 244 w 408"/>
              <a:gd name="connsiteY13" fmla="*/ 1 h 366"/>
              <a:gd name="connsiteX14" fmla="*/ 163 w 408"/>
              <a:gd name="connsiteY14" fmla="*/ 27 h 366"/>
              <a:gd name="connsiteX15" fmla="*/ 90 w 408"/>
              <a:gd name="connsiteY15" fmla="*/ 31 h 366"/>
              <a:gd name="connsiteX0" fmla="*/ 66 w 384"/>
              <a:gd name="connsiteY0" fmla="*/ 31 h 366"/>
              <a:gd name="connsiteX1" fmla="*/ 9 w 384"/>
              <a:gd name="connsiteY1" fmla="*/ 105 h 366"/>
              <a:gd name="connsiteX2" fmla="*/ 24 w 384"/>
              <a:gd name="connsiteY2" fmla="*/ 84 h 366"/>
              <a:gd name="connsiteX3" fmla="*/ 14 w 384"/>
              <a:gd name="connsiteY3" fmla="*/ 201 h 366"/>
              <a:gd name="connsiteX4" fmla="*/ 22 w 384"/>
              <a:gd name="connsiteY4" fmla="*/ 261 h 366"/>
              <a:gd name="connsiteX5" fmla="*/ 50 w 384"/>
              <a:gd name="connsiteY5" fmla="*/ 333 h 366"/>
              <a:gd name="connsiteX6" fmla="*/ 117 w 384"/>
              <a:gd name="connsiteY6" fmla="*/ 340 h 366"/>
              <a:gd name="connsiteX7" fmla="*/ 219 w 384"/>
              <a:gd name="connsiteY7" fmla="*/ 351 h 366"/>
              <a:gd name="connsiteX8" fmla="*/ 327 w 384"/>
              <a:gd name="connsiteY8" fmla="*/ 310 h 366"/>
              <a:gd name="connsiteX9" fmla="*/ 372 w 384"/>
              <a:gd name="connsiteY9" fmla="*/ 234 h 366"/>
              <a:gd name="connsiteX10" fmla="*/ 369 w 384"/>
              <a:gd name="connsiteY10" fmla="*/ 169 h 366"/>
              <a:gd name="connsiteX11" fmla="*/ 369 w 384"/>
              <a:gd name="connsiteY11" fmla="*/ 114 h 366"/>
              <a:gd name="connsiteX12" fmla="*/ 334 w 384"/>
              <a:gd name="connsiteY12" fmla="*/ 72 h 366"/>
              <a:gd name="connsiteX13" fmla="*/ 292 w 384"/>
              <a:gd name="connsiteY13" fmla="*/ 25 h 366"/>
              <a:gd name="connsiteX14" fmla="*/ 220 w 384"/>
              <a:gd name="connsiteY14" fmla="*/ 1 h 366"/>
              <a:gd name="connsiteX15" fmla="*/ 139 w 384"/>
              <a:gd name="connsiteY15" fmla="*/ 27 h 366"/>
              <a:gd name="connsiteX16" fmla="*/ 66 w 384"/>
              <a:gd name="connsiteY16" fmla="*/ 31 h 366"/>
              <a:gd name="connsiteX0" fmla="*/ 66 w 384"/>
              <a:gd name="connsiteY0" fmla="*/ 31 h 366"/>
              <a:gd name="connsiteX1" fmla="*/ 9 w 384"/>
              <a:gd name="connsiteY1" fmla="*/ 105 h 366"/>
              <a:gd name="connsiteX2" fmla="*/ 24 w 384"/>
              <a:gd name="connsiteY2" fmla="*/ 84 h 366"/>
              <a:gd name="connsiteX3" fmla="*/ 14 w 384"/>
              <a:gd name="connsiteY3" fmla="*/ 201 h 366"/>
              <a:gd name="connsiteX4" fmla="*/ 22 w 384"/>
              <a:gd name="connsiteY4" fmla="*/ 261 h 366"/>
              <a:gd name="connsiteX5" fmla="*/ 50 w 384"/>
              <a:gd name="connsiteY5" fmla="*/ 333 h 366"/>
              <a:gd name="connsiteX6" fmla="*/ 117 w 384"/>
              <a:gd name="connsiteY6" fmla="*/ 340 h 366"/>
              <a:gd name="connsiteX7" fmla="*/ 219 w 384"/>
              <a:gd name="connsiteY7" fmla="*/ 351 h 366"/>
              <a:gd name="connsiteX8" fmla="*/ 327 w 384"/>
              <a:gd name="connsiteY8" fmla="*/ 310 h 366"/>
              <a:gd name="connsiteX9" fmla="*/ 372 w 384"/>
              <a:gd name="connsiteY9" fmla="*/ 234 h 366"/>
              <a:gd name="connsiteX10" fmla="*/ 369 w 384"/>
              <a:gd name="connsiteY10" fmla="*/ 169 h 366"/>
              <a:gd name="connsiteX11" fmla="*/ 369 w 384"/>
              <a:gd name="connsiteY11" fmla="*/ 114 h 366"/>
              <a:gd name="connsiteX12" fmla="*/ 334 w 384"/>
              <a:gd name="connsiteY12" fmla="*/ 72 h 366"/>
              <a:gd name="connsiteX13" fmla="*/ 292 w 384"/>
              <a:gd name="connsiteY13" fmla="*/ 25 h 366"/>
              <a:gd name="connsiteX14" fmla="*/ 220 w 384"/>
              <a:gd name="connsiteY14" fmla="*/ 1 h 366"/>
              <a:gd name="connsiteX15" fmla="*/ 139 w 384"/>
              <a:gd name="connsiteY15" fmla="*/ 27 h 366"/>
              <a:gd name="connsiteX16" fmla="*/ 66 w 384"/>
              <a:gd name="connsiteY16" fmla="*/ 31 h 366"/>
              <a:gd name="connsiteX0" fmla="*/ 66 w 384"/>
              <a:gd name="connsiteY0" fmla="*/ 30 h 365"/>
              <a:gd name="connsiteX1" fmla="*/ 9 w 384"/>
              <a:gd name="connsiteY1" fmla="*/ 104 h 365"/>
              <a:gd name="connsiteX2" fmla="*/ 24 w 384"/>
              <a:gd name="connsiteY2" fmla="*/ 83 h 365"/>
              <a:gd name="connsiteX3" fmla="*/ 14 w 384"/>
              <a:gd name="connsiteY3" fmla="*/ 200 h 365"/>
              <a:gd name="connsiteX4" fmla="*/ 22 w 384"/>
              <a:gd name="connsiteY4" fmla="*/ 260 h 365"/>
              <a:gd name="connsiteX5" fmla="*/ 50 w 384"/>
              <a:gd name="connsiteY5" fmla="*/ 332 h 365"/>
              <a:gd name="connsiteX6" fmla="*/ 117 w 384"/>
              <a:gd name="connsiteY6" fmla="*/ 339 h 365"/>
              <a:gd name="connsiteX7" fmla="*/ 219 w 384"/>
              <a:gd name="connsiteY7" fmla="*/ 350 h 365"/>
              <a:gd name="connsiteX8" fmla="*/ 327 w 384"/>
              <a:gd name="connsiteY8" fmla="*/ 309 h 365"/>
              <a:gd name="connsiteX9" fmla="*/ 372 w 384"/>
              <a:gd name="connsiteY9" fmla="*/ 233 h 365"/>
              <a:gd name="connsiteX10" fmla="*/ 369 w 384"/>
              <a:gd name="connsiteY10" fmla="*/ 168 h 365"/>
              <a:gd name="connsiteX11" fmla="*/ 369 w 384"/>
              <a:gd name="connsiteY11" fmla="*/ 113 h 365"/>
              <a:gd name="connsiteX12" fmla="*/ 334 w 384"/>
              <a:gd name="connsiteY12" fmla="*/ 71 h 365"/>
              <a:gd name="connsiteX13" fmla="*/ 292 w 384"/>
              <a:gd name="connsiteY13" fmla="*/ 24 h 365"/>
              <a:gd name="connsiteX14" fmla="*/ 220 w 384"/>
              <a:gd name="connsiteY14" fmla="*/ 0 h 365"/>
              <a:gd name="connsiteX15" fmla="*/ 220 w 384"/>
              <a:gd name="connsiteY15" fmla="*/ 22 h 365"/>
              <a:gd name="connsiteX16" fmla="*/ 139 w 384"/>
              <a:gd name="connsiteY16" fmla="*/ 26 h 365"/>
              <a:gd name="connsiteX17" fmla="*/ 66 w 384"/>
              <a:gd name="connsiteY17" fmla="*/ 30 h 365"/>
              <a:gd name="connsiteX0" fmla="*/ 66 w 384"/>
              <a:gd name="connsiteY0" fmla="*/ 30 h 365"/>
              <a:gd name="connsiteX1" fmla="*/ 9 w 384"/>
              <a:gd name="connsiteY1" fmla="*/ 104 h 365"/>
              <a:gd name="connsiteX2" fmla="*/ 24 w 384"/>
              <a:gd name="connsiteY2" fmla="*/ 83 h 365"/>
              <a:gd name="connsiteX3" fmla="*/ 14 w 384"/>
              <a:gd name="connsiteY3" fmla="*/ 200 h 365"/>
              <a:gd name="connsiteX4" fmla="*/ 22 w 384"/>
              <a:gd name="connsiteY4" fmla="*/ 260 h 365"/>
              <a:gd name="connsiteX5" fmla="*/ 50 w 384"/>
              <a:gd name="connsiteY5" fmla="*/ 332 h 365"/>
              <a:gd name="connsiteX6" fmla="*/ 117 w 384"/>
              <a:gd name="connsiteY6" fmla="*/ 339 h 365"/>
              <a:gd name="connsiteX7" fmla="*/ 219 w 384"/>
              <a:gd name="connsiteY7" fmla="*/ 350 h 365"/>
              <a:gd name="connsiteX8" fmla="*/ 327 w 384"/>
              <a:gd name="connsiteY8" fmla="*/ 309 h 365"/>
              <a:gd name="connsiteX9" fmla="*/ 372 w 384"/>
              <a:gd name="connsiteY9" fmla="*/ 233 h 365"/>
              <a:gd name="connsiteX10" fmla="*/ 369 w 384"/>
              <a:gd name="connsiteY10" fmla="*/ 168 h 365"/>
              <a:gd name="connsiteX11" fmla="*/ 369 w 384"/>
              <a:gd name="connsiteY11" fmla="*/ 113 h 365"/>
              <a:gd name="connsiteX12" fmla="*/ 334 w 384"/>
              <a:gd name="connsiteY12" fmla="*/ 71 h 365"/>
              <a:gd name="connsiteX13" fmla="*/ 306 w 384"/>
              <a:gd name="connsiteY13" fmla="*/ 24 h 365"/>
              <a:gd name="connsiteX14" fmla="*/ 220 w 384"/>
              <a:gd name="connsiteY14" fmla="*/ 0 h 365"/>
              <a:gd name="connsiteX15" fmla="*/ 220 w 384"/>
              <a:gd name="connsiteY15" fmla="*/ 22 h 365"/>
              <a:gd name="connsiteX16" fmla="*/ 139 w 384"/>
              <a:gd name="connsiteY16" fmla="*/ 26 h 365"/>
              <a:gd name="connsiteX17" fmla="*/ 66 w 384"/>
              <a:gd name="connsiteY17" fmla="*/ 30 h 365"/>
              <a:gd name="connsiteX0" fmla="*/ 66 w 384"/>
              <a:gd name="connsiteY0" fmla="*/ 30 h 365"/>
              <a:gd name="connsiteX1" fmla="*/ 9 w 384"/>
              <a:gd name="connsiteY1" fmla="*/ 104 h 365"/>
              <a:gd name="connsiteX2" fmla="*/ 24 w 384"/>
              <a:gd name="connsiteY2" fmla="*/ 83 h 365"/>
              <a:gd name="connsiteX3" fmla="*/ 14 w 384"/>
              <a:gd name="connsiteY3" fmla="*/ 200 h 365"/>
              <a:gd name="connsiteX4" fmla="*/ 22 w 384"/>
              <a:gd name="connsiteY4" fmla="*/ 260 h 365"/>
              <a:gd name="connsiteX5" fmla="*/ 50 w 384"/>
              <a:gd name="connsiteY5" fmla="*/ 332 h 365"/>
              <a:gd name="connsiteX6" fmla="*/ 117 w 384"/>
              <a:gd name="connsiteY6" fmla="*/ 339 h 365"/>
              <a:gd name="connsiteX7" fmla="*/ 219 w 384"/>
              <a:gd name="connsiteY7" fmla="*/ 350 h 365"/>
              <a:gd name="connsiteX8" fmla="*/ 327 w 384"/>
              <a:gd name="connsiteY8" fmla="*/ 309 h 365"/>
              <a:gd name="connsiteX9" fmla="*/ 372 w 384"/>
              <a:gd name="connsiteY9" fmla="*/ 233 h 365"/>
              <a:gd name="connsiteX10" fmla="*/ 369 w 384"/>
              <a:gd name="connsiteY10" fmla="*/ 168 h 365"/>
              <a:gd name="connsiteX11" fmla="*/ 369 w 384"/>
              <a:gd name="connsiteY11" fmla="*/ 113 h 365"/>
              <a:gd name="connsiteX12" fmla="*/ 352 w 384"/>
              <a:gd name="connsiteY12" fmla="*/ 56 h 365"/>
              <a:gd name="connsiteX13" fmla="*/ 306 w 384"/>
              <a:gd name="connsiteY13" fmla="*/ 24 h 365"/>
              <a:gd name="connsiteX14" fmla="*/ 220 w 384"/>
              <a:gd name="connsiteY14" fmla="*/ 0 h 365"/>
              <a:gd name="connsiteX15" fmla="*/ 220 w 384"/>
              <a:gd name="connsiteY15" fmla="*/ 22 h 365"/>
              <a:gd name="connsiteX16" fmla="*/ 139 w 384"/>
              <a:gd name="connsiteY16" fmla="*/ 26 h 365"/>
              <a:gd name="connsiteX17" fmla="*/ 66 w 384"/>
              <a:gd name="connsiteY17" fmla="*/ 30 h 365"/>
              <a:gd name="connsiteX0" fmla="*/ 66 w 384"/>
              <a:gd name="connsiteY0" fmla="*/ 30 h 365"/>
              <a:gd name="connsiteX1" fmla="*/ 9 w 384"/>
              <a:gd name="connsiteY1" fmla="*/ 104 h 365"/>
              <a:gd name="connsiteX2" fmla="*/ 24 w 384"/>
              <a:gd name="connsiteY2" fmla="*/ 83 h 365"/>
              <a:gd name="connsiteX3" fmla="*/ 14 w 384"/>
              <a:gd name="connsiteY3" fmla="*/ 200 h 365"/>
              <a:gd name="connsiteX4" fmla="*/ 22 w 384"/>
              <a:gd name="connsiteY4" fmla="*/ 260 h 365"/>
              <a:gd name="connsiteX5" fmla="*/ 50 w 384"/>
              <a:gd name="connsiteY5" fmla="*/ 332 h 365"/>
              <a:gd name="connsiteX6" fmla="*/ 117 w 384"/>
              <a:gd name="connsiteY6" fmla="*/ 339 h 365"/>
              <a:gd name="connsiteX7" fmla="*/ 219 w 384"/>
              <a:gd name="connsiteY7" fmla="*/ 350 h 365"/>
              <a:gd name="connsiteX8" fmla="*/ 327 w 384"/>
              <a:gd name="connsiteY8" fmla="*/ 309 h 365"/>
              <a:gd name="connsiteX9" fmla="*/ 344 w 384"/>
              <a:gd name="connsiteY9" fmla="*/ 340 h 365"/>
              <a:gd name="connsiteX10" fmla="*/ 372 w 384"/>
              <a:gd name="connsiteY10" fmla="*/ 233 h 365"/>
              <a:gd name="connsiteX11" fmla="*/ 369 w 384"/>
              <a:gd name="connsiteY11" fmla="*/ 168 h 365"/>
              <a:gd name="connsiteX12" fmla="*/ 369 w 384"/>
              <a:gd name="connsiteY12" fmla="*/ 113 h 365"/>
              <a:gd name="connsiteX13" fmla="*/ 352 w 384"/>
              <a:gd name="connsiteY13" fmla="*/ 56 h 365"/>
              <a:gd name="connsiteX14" fmla="*/ 306 w 384"/>
              <a:gd name="connsiteY14" fmla="*/ 24 h 365"/>
              <a:gd name="connsiteX15" fmla="*/ 220 w 384"/>
              <a:gd name="connsiteY15" fmla="*/ 0 h 365"/>
              <a:gd name="connsiteX16" fmla="*/ 220 w 384"/>
              <a:gd name="connsiteY16" fmla="*/ 22 h 365"/>
              <a:gd name="connsiteX17" fmla="*/ 139 w 384"/>
              <a:gd name="connsiteY17" fmla="*/ 26 h 365"/>
              <a:gd name="connsiteX18" fmla="*/ 66 w 384"/>
              <a:gd name="connsiteY18" fmla="*/ 30 h 365"/>
              <a:gd name="connsiteX0" fmla="*/ 66 w 384"/>
              <a:gd name="connsiteY0" fmla="*/ 30 h 358"/>
              <a:gd name="connsiteX1" fmla="*/ 9 w 384"/>
              <a:gd name="connsiteY1" fmla="*/ 104 h 358"/>
              <a:gd name="connsiteX2" fmla="*/ 24 w 384"/>
              <a:gd name="connsiteY2" fmla="*/ 83 h 358"/>
              <a:gd name="connsiteX3" fmla="*/ 14 w 384"/>
              <a:gd name="connsiteY3" fmla="*/ 200 h 358"/>
              <a:gd name="connsiteX4" fmla="*/ 22 w 384"/>
              <a:gd name="connsiteY4" fmla="*/ 260 h 358"/>
              <a:gd name="connsiteX5" fmla="*/ 50 w 384"/>
              <a:gd name="connsiteY5" fmla="*/ 332 h 358"/>
              <a:gd name="connsiteX6" fmla="*/ 117 w 384"/>
              <a:gd name="connsiteY6" fmla="*/ 339 h 358"/>
              <a:gd name="connsiteX7" fmla="*/ 219 w 384"/>
              <a:gd name="connsiteY7" fmla="*/ 350 h 358"/>
              <a:gd name="connsiteX8" fmla="*/ 311 w 384"/>
              <a:gd name="connsiteY8" fmla="*/ 342 h 358"/>
              <a:gd name="connsiteX9" fmla="*/ 344 w 384"/>
              <a:gd name="connsiteY9" fmla="*/ 340 h 358"/>
              <a:gd name="connsiteX10" fmla="*/ 372 w 384"/>
              <a:gd name="connsiteY10" fmla="*/ 233 h 358"/>
              <a:gd name="connsiteX11" fmla="*/ 369 w 384"/>
              <a:gd name="connsiteY11" fmla="*/ 168 h 358"/>
              <a:gd name="connsiteX12" fmla="*/ 369 w 384"/>
              <a:gd name="connsiteY12" fmla="*/ 113 h 358"/>
              <a:gd name="connsiteX13" fmla="*/ 352 w 384"/>
              <a:gd name="connsiteY13" fmla="*/ 56 h 358"/>
              <a:gd name="connsiteX14" fmla="*/ 306 w 384"/>
              <a:gd name="connsiteY14" fmla="*/ 24 h 358"/>
              <a:gd name="connsiteX15" fmla="*/ 220 w 384"/>
              <a:gd name="connsiteY15" fmla="*/ 0 h 358"/>
              <a:gd name="connsiteX16" fmla="*/ 220 w 384"/>
              <a:gd name="connsiteY16" fmla="*/ 22 h 358"/>
              <a:gd name="connsiteX17" fmla="*/ 139 w 384"/>
              <a:gd name="connsiteY17" fmla="*/ 26 h 358"/>
              <a:gd name="connsiteX18" fmla="*/ 66 w 384"/>
              <a:gd name="connsiteY18" fmla="*/ 30 h 358"/>
              <a:gd name="connsiteX0" fmla="*/ 66 w 384"/>
              <a:gd name="connsiteY0" fmla="*/ 30 h 358"/>
              <a:gd name="connsiteX1" fmla="*/ 9 w 384"/>
              <a:gd name="connsiteY1" fmla="*/ 104 h 358"/>
              <a:gd name="connsiteX2" fmla="*/ 24 w 384"/>
              <a:gd name="connsiteY2" fmla="*/ 83 h 358"/>
              <a:gd name="connsiteX3" fmla="*/ 14 w 384"/>
              <a:gd name="connsiteY3" fmla="*/ 200 h 358"/>
              <a:gd name="connsiteX4" fmla="*/ 22 w 384"/>
              <a:gd name="connsiteY4" fmla="*/ 260 h 358"/>
              <a:gd name="connsiteX5" fmla="*/ 50 w 384"/>
              <a:gd name="connsiteY5" fmla="*/ 332 h 358"/>
              <a:gd name="connsiteX6" fmla="*/ 117 w 384"/>
              <a:gd name="connsiteY6" fmla="*/ 339 h 358"/>
              <a:gd name="connsiteX7" fmla="*/ 219 w 384"/>
              <a:gd name="connsiteY7" fmla="*/ 350 h 358"/>
              <a:gd name="connsiteX8" fmla="*/ 311 w 384"/>
              <a:gd name="connsiteY8" fmla="*/ 342 h 358"/>
              <a:gd name="connsiteX9" fmla="*/ 344 w 384"/>
              <a:gd name="connsiteY9" fmla="*/ 340 h 358"/>
              <a:gd name="connsiteX10" fmla="*/ 372 w 384"/>
              <a:gd name="connsiteY10" fmla="*/ 233 h 358"/>
              <a:gd name="connsiteX11" fmla="*/ 369 w 384"/>
              <a:gd name="connsiteY11" fmla="*/ 168 h 358"/>
              <a:gd name="connsiteX12" fmla="*/ 369 w 384"/>
              <a:gd name="connsiteY12" fmla="*/ 113 h 358"/>
              <a:gd name="connsiteX13" fmla="*/ 352 w 384"/>
              <a:gd name="connsiteY13" fmla="*/ 56 h 358"/>
              <a:gd name="connsiteX14" fmla="*/ 306 w 384"/>
              <a:gd name="connsiteY14" fmla="*/ 24 h 358"/>
              <a:gd name="connsiteX15" fmla="*/ 220 w 384"/>
              <a:gd name="connsiteY15" fmla="*/ 0 h 358"/>
              <a:gd name="connsiteX16" fmla="*/ 220 w 384"/>
              <a:gd name="connsiteY16" fmla="*/ 22 h 358"/>
              <a:gd name="connsiteX17" fmla="*/ 139 w 384"/>
              <a:gd name="connsiteY17" fmla="*/ 12 h 358"/>
              <a:gd name="connsiteX18" fmla="*/ 66 w 384"/>
              <a:gd name="connsiteY18" fmla="*/ 30 h 358"/>
              <a:gd name="connsiteX0" fmla="*/ 56 w 374"/>
              <a:gd name="connsiteY0" fmla="*/ 30 h 358"/>
              <a:gd name="connsiteX1" fmla="*/ 14 w 374"/>
              <a:gd name="connsiteY1" fmla="*/ 83 h 358"/>
              <a:gd name="connsiteX2" fmla="*/ 4 w 374"/>
              <a:gd name="connsiteY2" fmla="*/ 200 h 358"/>
              <a:gd name="connsiteX3" fmla="*/ 12 w 374"/>
              <a:gd name="connsiteY3" fmla="*/ 260 h 358"/>
              <a:gd name="connsiteX4" fmla="*/ 40 w 374"/>
              <a:gd name="connsiteY4" fmla="*/ 332 h 358"/>
              <a:gd name="connsiteX5" fmla="*/ 107 w 374"/>
              <a:gd name="connsiteY5" fmla="*/ 339 h 358"/>
              <a:gd name="connsiteX6" fmla="*/ 209 w 374"/>
              <a:gd name="connsiteY6" fmla="*/ 350 h 358"/>
              <a:gd name="connsiteX7" fmla="*/ 301 w 374"/>
              <a:gd name="connsiteY7" fmla="*/ 342 h 358"/>
              <a:gd name="connsiteX8" fmla="*/ 334 w 374"/>
              <a:gd name="connsiteY8" fmla="*/ 340 h 358"/>
              <a:gd name="connsiteX9" fmla="*/ 362 w 374"/>
              <a:gd name="connsiteY9" fmla="*/ 233 h 358"/>
              <a:gd name="connsiteX10" fmla="*/ 359 w 374"/>
              <a:gd name="connsiteY10" fmla="*/ 168 h 358"/>
              <a:gd name="connsiteX11" fmla="*/ 359 w 374"/>
              <a:gd name="connsiteY11" fmla="*/ 113 h 358"/>
              <a:gd name="connsiteX12" fmla="*/ 342 w 374"/>
              <a:gd name="connsiteY12" fmla="*/ 56 h 358"/>
              <a:gd name="connsiteX13" fmla="*/ 296 w 374"/>
              <a:gd name="connsiteY13" fmla="*/ 24 h 358"/>
              <a:gd name="connsiteX14" fmla="*/ 210 w 374"/>
              <a:gd name="connsiteY14" fmla="*/ 0 h 358"/>
              <a:gd name="connsiteX15" fmla="*/ 210 w 374"/>
              <a:gd name="connsiteY15" fmla="*/ 22 h 358"/>
              <a:gd name="connsiteX16" fmla="*/ 129 w 374"/>
              <a:gd name="connsiteY16" fmla="*/ 12 h 358"/>
              <a:gd name="connsiteX17" fmla="*/ 56 w 374"/>
              <a:gd name="connsiteY17" fmla="*/ 30 h 358"/>
              <a:gd name="connsiteX0" fmla="*/ 56 w 374"/>
              <a:gd name="connsiteY0" fmla="*/ 30 h 358"/>
              <a:gd name="connsiteX1" fmla="*/ 14 w 374"/>
              <a:gd name="connsiteY1" fmla="*/ 83 h 358"/>
              <a:gd name="connsiteX2" fmla="*/ 4 w 374"/>
              <a:gd name="connsiteY2" fmla="*/ 200 h 358"/>
              <a:gd name="connsiteX3" fmla="*/ 12 w 374"/>
              <a:gd name="connsiteY3" fmla="*/ 260 h 358"/>
              <a:gd name="connsiteX4" fmla="*/ 40 w 374"/>
              <a:gd name="connsiteY4" fmla="*/ 332 h 358"/>
              <a:gd name="connsiteX5" fmla="*/ 107 w 374"/>
              <a:gd name="connsiteY5" fmla="*/ 339 h 358"/>
              <a:gd name="connsiteX6" fmla="*/ 209 w 374"/>
              <a:gd name="connsiteY6" fmla="*/ 350 h 358"/>
              <a:gd name="connsiteX7" fmla="*/ 301 w 374"/>
              <a:gd name="connsiteY7" fmla="*/ 342 h 358"/>
              <a:gd name="connsiteX8" fmla="*/ 334 w 374"/>
              <a:gd name="connsiteY8" fmla="*/ 340 h 358"/>
              <a:gd name="connsiteX9" fmla="*/ 362 w 374"/>
              <a:gd name="connsiteY9" fmla="*/ 233 h 358"/>
              <a:gd name="connsiteX10" fmla="*/ 359 w 374"/>
              <a:gd name="connsiteY10" fmla="*/ 168 h 358"/>
              <a:gd name="connsiteX11" fmla="*/ 359 w 374"/>
              <a:gd name="connsiteY11" fmla="*/ 113 h 358"/>
              <a:gd name="connsiteX12" fmla="*/ 342 w 374"/>
              <a:gd name="connsiteY12" fmla="*/ 56 h 358"/>
              <a:gd name="connsiteX13" fmla="*/ 296 w 374"/>
              <a:gd name="connsiteY13" fmla="*/ 24 h 358"/>
              <a:gd name="connsiteX14" fmla="*/ 210 w 374"/>
              <a:gd name="connsiteY14" fmla="*/ 0 h 358"/>
              <a:gd name="connsiteX15" fmla="*/ 210 w 374"/>
              <a:gd name="connsiteY15" fmla="*/ 22 h 358"/>
              <a:gd name="connsiteX16" fmla="*/ 167 w 374"/>
              <a:gd name="connsiteY16" fmla="*/ 9 h 358"/>
              <a:gd name="connsiteX17" fmla="*/ 129 w 374"/>
              <a:gd name="connsiteY17" fmla="*/ 12 h 358"/>
              <a:gd name="connsiteX18" fmla="*/ 56 w 374"/>
              <a:gd name="connsiteY18" fmla="*/ 30 h 358"/>
              <a:gd name="connsiteX0" fmla="*/ 56 w 374"/>
              <a:gd name="connsiteY0" fmla="*/ 30 h 358"/>
              <a:gd name="connsiteX1" fmla="*/ 14 w 374"/>
              <a:gd name="connsiteY1" fmla="*/ 83 h 358"/>
              <a:gd name="connsiteX2" fmla="*/ 4 w 374"/>
              <a:gd name="connsiteY2" fmla="*/ 200 h 358"/>
              <a:gd name="connsiteX3" fmla="*/ 12 w 374"/>
              <a:gd name="connsiteY3" fmla="*/ 260 h 358"/>
              <a:gd name="connsiteX4" fmla="*/ 40 w 374"/>
              <a:gd name="connsiteY4" fmla="*/ 332 h 358"/>
              <a:gd name="connsiteX5" fmla="*/ 107 w 374"/>
              <a:gd name="connsiteY5" fmla="*/ 339 h 358"/>
              <a:gd name="connsiteX6" fmla="*/ 209 w 374"/>
              <a:gd name="connsiteY6" fmla="*/ 350 h 358"/>
              <a:gd name="connsiteX7" fmla="*/ 301 w 374"/>
              <a:gd name="connsiteY7" fmla="*/ 342 h 358"/>
              <a:gd name="connsiteX8" fmla="*/ 334 w 374"/>
              <a:gd name="connsiteY8" fmla="*/ 340 h 358"/>
              <a:gd name="connsiteX9" fmla="*/ 362 w 374"/>
              <a:gd name="connsiteY9" fmla="*/ 233 h 358"/>
              <a:gd name="connsiteX10" fmla="*/ 359 w 374"/>
              <a:gd name="connsiteY10" fmla="*/ 168 h 358"/>
              <a:gd name="connsiteX11" fmla="*/ 359 w 374"/>
              <a:gd name="connsiteY11" fmla="*/ 113 h 358"/>
              <a:gd name="connsiteX12" fmla="*/ 342 w 374"/>
              <a:gd name="connsiteY12" fmla="*/ 56 h 358"/>
              <a:gd name="connsiteX13" fmla="*/ 296 w 374"/>
              <a:gd name="connsiteY13" fmla="*/ 24 h 358"/>
              <a:gd name="connsiteX14" fmla="*/ 246 w 374"/>
              <a:gd name="connsiteY14" fmla="*/ 0 h 358"/>
              <a:gd name="connsiteX15" fmla="*/ 210 w 374"/>
              <a:gd name="connsiteY15" fmla="*/ 22 h 358"/>
              <a:gd name="connsiteX16" fmla="*/ 167 w 374"/>
              <a:gd name="connsiteY16" fmla="*/ 9 h 358"/>
              <a:gd name="connsiteX17" fmla="*/ 129 w 374"/>
              <a:gd name="connsiteY17" fmla="*/ 12 h 358"/>
              <a:gd name="connsiteX18" fmla="*/ 56 w 374"/>
              <a:gd name="connsiteY18" fmla="*/ 30 h 358"/>
              <a:gd name="connsiteX0" fmla="*/ 56 w 374"/>
              <a:gd name="connsiteY0" fmla="*/ 30 h 358"/>
              <a:gd name="connsiteX1" fmla="*/ 14 w 374"/>
              <a:gd name="connsiteY1" fmla="*/ 83 h 358"/>
              <a:gd name="connsiteX2" fmla="*/ 4 w 374"/>
              <a:gd name="connsiteY2" fmla="*/ 200 h 358"/>
              <a:gd name="connsiteX3" fmla="*/ 12 w 374"/>
              <a:gd name="connsiteY3" fmla="*/ 260 h 358"/>
              <a:gd name="connsiteX4" fmla="*/ 40 w 374"/>
              <a:gd name="connsiteY4" fmla="*/ 332 h 358"/>
              <a:gd name="connsiteX5" fmla="*/ 107 w 374"/>
              <a:gd name="connsiteY5" fmla="*/ 339 h 358"/>
              <a:gd name="connsiteX6" fmla="*/ 209 w 374"/>
              <a:gd name="connsiteY6" fmla="*/ 350 h 358"/>
              <a:gd name="connsiteX7" fmla="*/ 301 w 374"/>
              <a:gd name="connsiteY7" fmla="*/ 342 h 358"/>
              <a:gd name="connsiteX8" fmla="*/ 334 w 374"/>
              <a:gd name="connsiteY8" fmla="*/ 340 h 358"/>
              <a:gd name="connsiteX9" fmla="*/ 362 w 374"/>
              <a:gd name="connsiteY9" fmla="*/ 233 h 358"/>
              <a:gd name="connsiteX10" fmla="*/ 359 w 374"/>
              <a:gd name="connsiteY10" fmla="*/ 168 h 358"/>
              <a:gd name="connsiteX11" fmla="*/ 359 w 374"/>
              <a:gd name="connsiteY11" fmla="*/ 113 h 358"/>
              <a:gd name="connsiteX12" fmla="*/ 342 w 374"/>
              <a:gd name="connsiteY12" fmla="*/ 56 h 358"/>
              <a:gd name="connsiteX13" fmla="*/ 296 w 374"/>
              <a:gd name="connsiteY13" fmla="*/ 24 h 358"/>
              <a:gd name="connsiteX14" fmla="*/ 246 w 374"/>
              <a:gd name="connsiteY14" fmla="*/ 0 h 358"/>
              <a:gd name="connsiteX15" fmla="*/ 210 w 374"/>
              <a:gd name="connsiteY15" fmla="*/ 22 h 358"/>
              <a:gd name="connsiteX16" fmla="*/ 167 w 374"/>
              <a:gd name="connsiteY16" fmla="*/ 9 h 358"/>
              <a:gd name="connsiteX17" fmla="*/ 129 w 374"/>
              <a:gd name="connsiteY17" fmla="*/ 12 h 358"/>
              <a:gd name="connsiteX18" fmla="*/ 56 w 374"/>
              <a:gd name="connsiteY18" fmla="*/ 30 h 358"/>
              <a:gd name="connsiteX0" fmla="*/ 56 w 374"/>
              <a:gd name="connsiteY0" fmla="*/ 30 h 358"/>
              <a:gd name="connsiteX1" fmla="*/ 8 w 374"/>
              <a:gd name="connsiteY1" fmla="*/ 83 h 358"/>
              <a:gd name="connsiteX2" fmla="*/ 4 w 374"/>
              <a:gd name="connsiteY2" fmla="*/ 200 h 358"/>
              <a:gd name="connsiteX3" fmla="*/ 12 w 374"/>
              <a:gd name="connsiteY3" fmla="*/ 260 h 358"/>
              <a:gd name="connsiteX4" fmla="*/ 40 w 374"/>
              <a:gd name="connsiteY4" fmla="*/ 332 h 358"/>
              <a:gd name="connsiteX5" fmla="*/ 107 w 374"/>
              <a:gd name="connsiteY5" fmla="*/ 339 h 358"/>
              <a:gd name="connsiteX6" fmla="*/ 209 w 374"/>
              <a:gd name="connsiteY6" fmla="*/ 350 h 358"/>
              <a:gd name="connsiteX7" fmla="*/ 301 w 374"/>
              <a:gd name="connsiteY7" fmla="*/ 342 h 358"/>
              <a:gd name="connsiteX8" fmla="*/ 334 w 374"/>
              <a:gd name="connsiteY8" fmla="*/ 340 h 358"/>
              <a:gd name="connsiteX9" fmla="*/ 362 w 374"/>
              <a:gd name="connsiteY9" fmla="*/ 233 h 358"/>
              <a:gd name="connsiteX10" fmla="*/ 359 w 374"/>
              <a:gd name="connsiteY10" fmla="*/ 168 h 358"/>
              <a:gd name="connsiteX11" fmla="*/ 359 w 374"/>
              <a:gd name="connsiteY11" fmla="*/ 113 h 358"/>
              <a:gd name="connsiteX12" fmla="*/ 342 w 374"/>
              <a:gd name="connsiteY12" fmla="*/ 56 h 358"/>
              <a:gd name="connsiteX13" fmla="*/ 296 w 374"/>
              <a:gd name="connsiteY13" fmla="*/ 24 h 358"/>
              <a:gd name="connsiteX14" fmla="*/ 246 w 374"/>
              <a:gd name="connsiteY14" fmla="*/ 0 h 358"/>
              <a:gd name="connsiteX15" fmla="*/ 210 w 374"/>
              <a:gd name="connsiteY15" fmla="*/ 22 h 358"/>
              <a:gd name="connsiteX16" fmla="*/ 167 w 374"/>
              <a:gd name="connsiteY16" fmla="*/ 9 h 358"/>
              <a:gd name="connsiteX17" fmla="*/ 129 w 374"/>
              <a:gd name="connsiteY17" fmla="*/ 12 h 358"/>
              <a:gd name="connsiteX18" fmla="*/ 56 w 374"/>
              <a:gd name="connsiteY18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200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306 w 379"/>
              <a:gd name="connsiteY7" fmla="*/ 342 h 358"/>
              <a:gd name="connsiteX8" fmla="*/ 339 w 379"/>
              <a:gd name="connsiteY8" fmla="*/ 340 h 358"/>
              <a:gd name="connsiteX9" fmla="*/ 367 w 379"/>
              <a:gd name="connsiteY9" fmla="*/ 233 h 358"/>
              <a:gd name="connsiteX10" fmla="*/ 364 w 379"/>
              <a:gd name="connsiteY10" fmla="*/ 168 h 358"/>
              <a:gd name="connsiteX11" fmla="*/ 364 w 379"/>
              <a:gd name="connsiteY11" fmla="*/ 113 h 358"/>
              <a:gd name="connsiteX12" fmla="*/ 347 w 379"/>
              <a:gd name="connsiteY12" fmla="*/ 56 h 358"/>
              <a:gd name="connsiteX13" fmla="*/ 301 w 379"/>
              <a:gd name="connsiteY13" fmla="*/ 24 h 358"/>
              <a:gd name="connsiteX14" fmla="*/ 251 w 379"/>
              <a:gd name="connsiteY14" fmla="*/ 0 h 358"/>
              <a:gd name="connsiteX15" fmla="*/ 215 w 379"/>
              <a:gd name="connsiteY15" fmla="*/ 22 h 358"/>
              <a:gd name="connsiteX16" fmla="*/ 172 w 379"/>
              <a:gd name="connsiteY16" fmla="*/ 9 h 358"/>
              <a:gd name="connsiteX17" fmla="*/ 134 w 379"/>
              <a:gd name="connsiteY17" fmla="*/ 12 h 358"/>
              <a:gd name="connsiteX18" fmla="*/ 61 w 379"/>
              <a:gd name="connsiteY18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187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306 w 379"/>
              <a:gd name="connsiteY7" fmla="*/ 342 h 358"/>
              <a:gd name="connsiteX8" fmla="*/ 339 w 379"/>
              <a:gd name="connsiteY8" fmla="*/ 340 h 358"/>
              <a:gd name="connsiteX9" fmla="*/ 367 w 379"/>
              <a:gd name="connsiteY9" fmla="*/ 233 h 358"/>
              <a:gd name="connsiteX10" fmla="*/ 364 w 379"/>
              <a:gd name="connsiteY10" fmla="*/ 168 h 358"/>
              <a:gd name="connsiteX11" fmla="*/ 364 w 379"/>
              <a:gd name="connsiteY11" fmla="*/ 113 h 358"/>
              <a:gd name="connsiteX12" fmla="*/ 347 w 379"/>
              <a:gd name="connsiteY12" fmla="*/ 56 h 358"/>
              <a:gd name="connsiteX13" fmla="*/ 301 w 379"/>
              <a:gd name="connsiteY13" fmla="*/ 24 h 358"/>
              <a:gd name="connsiteX14" fmla="*/ 251 w 379"/>
              <a:gd name="connsiteY14" fmla="*/ 0 h 358"/>
              <a:gd name="connsiteX15" fmla="*/ 215 w 379"/>
              <a:gd name="connsiteY15" fmla="*/ 22 h 358"/>
              <a:gd name="connsiteX16" fmla="*/ 172 w 379"/>
              <a:gd name="connsiteY16" fmla="*/ 9 h 358"/>
              <a:gd name="connsiteX17" fmla="*/ 134 w 379"/>
              <a:gd name="connsiteY17" fmla="*/ 12 h 358"/>
              <a:gd name="connsiteX18" fmla="*/ 61 w 379"/>
              <a:gd name="connsiteY18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187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306 w 379"/>
              <a:gd name="connsiteY7" fmla="*/ 342 h 358"/>
              <a:gd name="connsiteX8" fmla="*/ 339 w 379"/>
              <a:gd name="connsiteY8" fmla="*/ 340 h 358"/>
              <a:gd name="connsiteX9" fmla="*/ 367 w 379"/>
              <a:gd name="connsiteY9" fmla="*/ 233 h 358"/>
              <a:gd name="connsiteX10" fmla="*/ 364 w 379"/>
              <a:gd name="connsiteY10" fmla="*/ 168 h 358"/>
              <a:gd name="connsiteX11" fmla="*/ 364 w 379"/>
              <a:gd name="connsiteY11" fmla="*/ 113 h 358"/>
              <a:gd name="connsiteX12" fmla="*/ 347 w 379"/>
              <a:gd name="connsiteY12" fmla="*/ 56 h 358"/>
              <a:gd name="connsiteX13" fmla="*/ 301 w 379"/>
              <a:gd name="connsiteY13" fmla="*/ 24 h 358"/>
              <a:gd name="connsiteX14" fmla="*/ 251 w 379"/>
              <a:gd name="connsiteY14" fmla="*/ 0 h 358"/>
              <a:gd name="connsiteX15" fmla="*/ 215 w 379"/>
              <a:gd name="connsiteY15" fmla="*/ 22 h 358"/>
              <a:gd name="connsiteX16" fmla="*/ 172 w 379"/>
              <a:gd name="connsiteY16" fmla="*/ 9 h 358"/>
              <a:gd name="connsiteX17" fmla="*/ 134 w 379"/>
              <a:gd name="connsiteY17" fmla="*/ 12 h 358"/>
              <a:gd name="connsiteX18" fmla="*/ 61 w 379"/>
              <a:gd name="connsiteY18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187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306 w 379"/>
              <a:gd name="connsiteY7" fmla="*/ 342 h 358"/>
              <a:gd name="connsiteX8" fmla="*/ 339 w 379"/>
              <a:gd name="connsiteY8" fmla="*/ 340 h 358"/>
              <a:gd name="connsiteX9" fmla="*/ 367 w 379"/>
              <a:gd name="connsiteY9" fmla="*/ 233 h 358"/>
              <a:gd name="connsiteX10" fmla="*/ 364 w 379"/>
              <a:gd name="connsiteY10" fmla="*/ 168 h 358"/>
              <a:gd name="connsiteX11" fmla="*/ 364 w 379"/>
              <a:gd name="connsiteY11" fmla="*/ 113 h 358"/>
              <a:gd name="connsiteX12" fmla="*/ 347 w 379"/>
              <a:gd name="connsiteY12" fmla="*/ 56 h 358"/>
              <a:gd name="connsiteX13" fmla="*/ 301 w 379"/>
              <a:gd name="connsiteY13" fmla="*/ 24 h 358"/>
              <a:gd name="connsiteX14" fmla="*/ 251 w 379"/>
              <a:gd name="connsiteY14" fmla="*/ 0 h 358"/>
              <a:gd name="connsiteX15" fmla="*/ 215 w 379"/>
              <a:gd name="connsiteY15" fmla="*/ 22 h 358"/>
              <a:gd name="connsiteX16" fmla="*/ 172 w 379"/>
              <a:gd name="connsiteY16" fmla="*/ 9 h 358"/>
              <a:gd name="connsiteX17" fmla="*/ 134 w 379"/>
              <a:gd name="connsiteY17" fmla="*/ 12 h 358"/>
              <a:gd name="connsiteX18" fmla="*/ 61 w 379"/>
              <a:gd name="connsiteY18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187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289 w 379"/>
              <a:gd name="connsiteY7" fmla="*/ 356 h 358"/>
              <a:gd name="connsiteX8" fmla="*/ 306 w 379"/>
              <a:gd name="connsiteY8" fmla="*/ 342 h 358"/>
              <a:gd name="connsiteX9" fmla="*/ 339 w 379"/>
              <a:gd name="connsiteY9" fmla="*/ 340 h 358"/>
              <a:gd name="connsiteX10" fmla="*/ 367 w 379"/>
              <a:gd name="connsiteY10" fmla="*/ 233 h 358"/>
              <a:gd name="connsiteX11" fmla="*/ 364 w 379"/>
              <a:gd name="connsiteY11" fmla="*/ 168 h 358"/>
              <a:gd name="connsiteX12" fmla="*/ 364 w 379"/>
              <a:gd name="connsiteY12" fmla="*/ 113 h 358"/>
              <a:gd name="connsiteX13" fmla="*/ 347 w 379"/>
              <a:gd name="connsiteY13" fmla="*/ 56 h 358"/>
              <a:gd name="connsiteX14" fmla="*/ 301 w 379"/>
              <a:gd name="connsiteY14" fmla="*/ 24 h 358"/>
              <a:gd name="connsiteX15" fmla="*/ 251 w 379"/>
              <a:gd name="connsiteY15" fmla="*/ 0 h 358"/>
              <a:gd name="connsiteX16" fmla="*/ 215 w 379"/>
              <a:gd name="connsiteY16" fmla="*/ 22 h 358"/>
              <a:gd name="connsiteX17" fmla="*/ 172 w 379"/>
              <a:gd name="connsiteY17" fmla="*/ 9 h 358"/>
              <a:gd name="connsiteX18" fmla="*/ 134 w 379"/>
              <a:gd name="connsiteY18" fmla="*/ 12 h 358"/>
              <a:gd name="connsiteX19" fmla="*/ 61 w 379"/>
              <a:gd name="connsiteY19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187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289 w 379"/>
              <a:gd name="connsiteY7" fmla="*/ 356 h 358"/>
              <a:gd name="connsiteX8" fmla="*/ 316 w 379"/>
              <a:gd name="connsiteY8" fmla="*/ 342 h 358"/>
              <a:gd name="connsiteX9" fmla="*/ 339 w 379"/>
              <a:gd name="connsiteY9" fmla="*/ 340 h 358"/>
              <a:gd name="connsiteX10" fmla="*/ 367 w 379"/>
              <a:gd name="connsiteY10" fmla="*/ 233 h 358"/>
              <a:gd name="connsiteX11" fmla="*/ 364 w 379"/>
              <a:gd name="connsiteY11" fmla="*/ 168 h 358"/>
              <a:gd name="connsiteX12" fmla="*/ 364 w 379"/>
              <a:gd name="connsiteY12" fmla="*/ 113 h 358"/>
              <a:gd name="connsiteX13" fmla="*/ 347 w 379"/>
              <a:gd name="connsiteY13" fmla="*/ 56 h 358"/>
              <a:gd name="connsiteX14" fmla="*/ 301 w 379"/>
              <a:gd name="connsiteY14" fmla="*/ 24 h 358"/>
              <a:gd name="connsiteX15" fmla="*/ 251 w 379"/>
              <a:gd name="connsiteY15" fmla="*/ 0 h 358"/>
              <a:gd name="connsiteX16" fmla="*/ 215 w 379"/>
              <a:gd name="connsiteY16" fmla="*/ 22 h 358"/>
              <a:gd name="connsiteX17" fmla="*/ 172 w 379"/>
              <a:gd name="connsiteY17" fmla="*/ 9 h 358"/>
              <a:gd name="connsiteX18" fmla="*/ 134 w 379"/>
              <a:gd name="connsiteY18" fmla="*/ 12 h 358"/>
              <a:gd name="connsiteX19" fmla="*/ 61 w 379"/>
              <a:gd name="connsiteY19" fmla="*/ 30 h 358"/>
              <a:gd name="connsiteX0" fmla="*/ 61 w 379"/>
              <a:gd name="connsiteY0" fmla="*/ 30 h 358"/>
              <a:gd name="connsiteX1" fmla="*/ 13 w 379"/>
              <a:gd name="connsiteY1" fmla="*/ 83 h 358"/>
              <a:gd name="connsiteX2" fmla="*/ 9 w 379"/>
              <a:gd name="connsiteY2" fmla="*/ 187 h 358"/>
              <a:gd name="connsiteX3" fmla="*/ 17 w 379"/>
              <a:gd name="connsiteY3" fmla="*/ 260 h 358"/>
              <a:gd name="connsiteX4" fmla="*/ 45 w 379"/>
              <a:gd name="connsiteY4" fmla="*/ 332 h 358"/>
              <a:gd name="connsiteX5" fmla="*/ 112 w 379"/>
              <a:gd name="connsiteY5" fmla="*/ 339 h 358"/>
              <a:gd name="connsiteX6" fmla="*/ 214 w 379"/>
              <a:gd name="connsiteY6" fmla="*/ 350 h 358"/>
              <a:gd name="connsiteX7" fmla="*/ 289 w 379"/>
              <a:gd name="connsiteY7" fmla="*/ 356 h 358"/>
              <a:gd name="connsiteX8" fmla="*/ 316 w 379"/>
              <a:gd name="connsiteY8" fmla="*/ 342 h 358"/>
              <a:gd name="connsiteX9" fmla="*/ 339 w 379"/>
              <a:gd name="connsiteY9" fmla="*/ 340 h 358"/>
              <a:gd name="connsiteX10" fmla="*/ 364 w 379"/>
              <a:gd name="connsiteY10" fmla="*/ 313 h 358"/>
              <a:gd name="connsiteX11" fmla="*/ 367 w 379"/>
              <a:gd name="connsiteY11" fmla="*/ 233 h 358"/>
              <a:gd name="connsiteX12" fmla="*/ 364 w 379"/>
              <a:gd name="connsiteY12" fmla="*/ 168 h 358"/>
              <a:gd name="connsiteX13" fmla="*/ 364 w 379"/>
              <a:gd name="connsiteY13" fmla="*/ 113 h 358"/>
              <a:gd name="connsiteX14" fmla="*/ 347 w 379"/>
              <a:gd name="connsiteY14" fmla="*/ 56 h 358"/>
              <a:gd name="connsiteX15" fmla="*/ 301 w 379"/>
              <a:gd name="connsiteY15" fmla="*/ 24 h 358"/>
              <a:gd name="connsiteX16" fmla="*/ 251 w 379"/>
              <a:gd name="connsiteY16" fmla="*/ 0 h 358"/>
              <a:gd name="connsiteX17" fmla="*/ 215 w 379"/>
              <a:gd name="connsiteY17" fmla="*/ 22 h 358"/>
              <a:gd name="connsiteX18" fmla="*/ 172 w 379"/>
              <a:gd name="connsiteY18" fmla="*/ 9 h 358"/>
              <a:gd name="connsiteX19" fmla="*/ 134 w 379"/>
              <a:gd name="connsiteY19" fmla="*/ 12 h 358"/>
              <a:gd name="connsiteX20" fmla="*/ 61 w 379"/>
              <a:gd name="connsiteY20" fmla="*/ 30 h 358"/>
              <a:gd name="connsiteX0" fmla="*/ 61 w 379"/>
              <a:gd name="connsiteY0" fmla="*/ 30 h 357"/>
              <a:gd name="connsiteX1" fmla="*/ 13 w 379"/>
              <a:gd name="connsiteY1" fmla="*/ 83 h 357"/>
              <a:gd name="connsiteX2" fmla="*/ 9 w 379"/>
              <a:gd name="connsiteY2" fmla="*/ 187 h 357"/>
              <a:gd name="connsiteX3" fmla="*/ 17 w 379"/>
              <a:gd name="connsiteY3" fmla="*/ 260 h 357"/>
              <a:gd name="connsiteX4" fmla="*/ 45 w 379"/>
              <a:gd name="connsiteY4" fmla="*/ 332 h 357"/>
              <a:gd name="connsiteX5" fmla="*/ 112 w 379"/>
              <a:gd name="connsiteY5" fmla="*/ 339 h 357"/>
              <a:gd name="connsiteX6" fmla="*/ 214 w 379"/>
              <a:gd name="connsiteY6" fmla="*/ 350 h 357"/>
              <a:gd name="connsiteX7" fmla="*/ 289 w 379"/>
              <a:gd name="connsiteY7" fmla="*/ 356 h 357"/>
              <a:gd name="connsiteX8" fmla="*/ 316 w 379"/>
              <a:gd name="connsiteY8" fmla="*/ 342 h 357"/>
              <a:gd name="connsiteX9" fmla="*/ 364 w 379"/>
              <a:gd name="connsiteY9" fmla="*/ 313 h 357"/>
              <a:gd name="connsiteX10" fmla="*/ 367 w 379"/>
              <a:gd name="connsiteY10" fmla="*/ 233 h 357"/>
              <a:gd name="connsiteX11" fmla="*/ 364 w 379"/>
              <a:gd name="connsiteY11" fmla="*/ 168 h 357"/>
              <a:gd name="connsiteX12" fmla="*/ 364 w 379"/>
              <a:gd name="connsiteY12" fmla="*/ 113 h 357"/>
              <a:gd name="connsiteX13" fmla="*/ 347 w 379"/>
              <a:gd name="connsiteY13" fmla="*/ 56 h 357"/>
              <a:gd name="connsiteX14" fmla="*/ 301 w 379"/>
              <a:gd name="connsiteY14" fmla="*/ 24 h 357"/>
              <a:gd name="connsiteX15" fmla="*/ 251 w 379"/>
              <a:gd name="connsiteY15" fmla="*/ 0 h 357"/>
              <a:gd name="connsiteX16" fmla="*/ 215 w 379"/>
              <a:gd name="connsiteY16" fmla="*/ 22 h 357"/>
              <a:gd name="connsiteX17" fmla="*/ 172 w 379"/>
              <a:gd name="connsiteY17" fmla="*/ 9 h 357"/>
              <a:gd name="connsiteX18" fmla="*/ 134 w 379"/>
              <a:gd name="connsiteY18" fmla="*/ 12 h 357"/>
              <a:gd name="connsiteX19" fmla="*/ 61 w 379"/>
              <a:gd name="connsiteY19" fmla="*/ 30 h 357"/>
              <a:gd name="connsiteX0" fmla="*/ 61 w 379"/>
              <a:gd name="connsiteY0" fmla="*/ 30 h 357"/>
              <a:gd name="connsiteX1" fmla="*/ 13 w 379"/>
              <a:gd name="connsiteY1" fmla="*/ 83 h 357"/>
              <a:gd name="connsiteX2" fmla="*/ 9 w 379"/>
              <a:gd name="connsiteY2" fmla="*/ 187 h 357"/>
              <a:gd name="connsiteX3" fmla="*/ 17 w 379"/>
              <a:gd name="connsiteY3" fmla="*/ 260 h 357"/>
              <a:gd name="connsiteX4" fmla="*/ 45 w 379"/>
              <a:gd name="connsiteY4" fmla="*/ 332 h 357"/>
              <a:gd name="connsiteX5" fmla="*/ 112 w 379"/>
              <a:gd name="connsiteY5" fmla="*/ 339 h 357"/>
              <a:gd name="connsiteX6" fmla="*/ 214 w 379"/>
              <a:gd name="connsiteY6" fmla="*/ 350 h 357"/>
              <a:gd name="connsiteX7" fmla="*/ 289 w 379"/>
              <a:gd name="connsiteY7" fmla="*/ 356 h 357"/>
              <a:gd name="connsiteX8" fmla="*/ 332 w 379"/>
              <a:gd name="connsiteY8" fmla="*/ 342 h 357"/>
              <a:gd name="connsiteX9" fmla="*/ 364 w 379"/>
              <a:gd name="connsiteY9" fmla="*/ 313 h 357"/>
              <a:gd name="connsiteX10" fmla="*/ 367 w 379"/>
              <a:gd name="connsiteY10" fmla="*/ 233 h 357"/>
              <a:gd name="connsiteX11" fmla="*/ 364 w 379"/>
              <a:gd name="connsiteY11" fmla="*/ 168 h 357"/>
              <a:gd name="connsiteX12" fmla="*/ 364 w 379"/>
              <a:gd name="connsiteY12" fmla="*/ 113 h 357"/>
              <a:gd name="connsiteX13" fmla="*/ 347 w 379"/>
              <a:gd name="connsiteY13" fmla="*/ 56 h 357"/>
              <a:gd name="connsiteX14" fmla="*/ 301 w 379"/>
              <a:gd name="connsiteY14" fmla="*/ 24 h 357"/>
              <a:gd name="connsiteX15" fmla="*/ 251 w 379"/>
              <a:gd name="connsiteY15" fmla="*/ 0 h 357"/>
              <a:gd name="connsiteX16" fmla="*/ 215 w 379"/>
              <a:gd name="connsiteY16" fmla="*/ 22 h 357"/>
              <a:gd name="connsiteX17" fmla="*/ 172 w 379"/>
              <a:gd name="connsiteY17" fmla="*/ 9 h 357"/>
              <a:gd name="connsiteX18" fmla="*/ 134 w 379"/>
              <a:gd name="connsiteY18" fmla="*/ 12 h 357"/>
              <a:gd name="connsiteX19" fmla="*/ 61 w 379"/>
              <a:gd name="connsiteY19" fmla="*/ 30 h 357"/>
              <a:gd name="connsiteX0" fmla="*/ 61 w 379"/>
              <a:gd name="connsiteY0" fmla="*/ 30 h 357"/>
              <a:gd name="connsiteX1" fmla="*/ 13 w 379"/>
              <a:gd name="connsiteY1" fmla="*/ 83 h 357"/>
              <a:gd name="connsiteX2" fmla="*/ 9 w 379"/>
              <a:gd name="connsiteY2" fmla="*/ 187 h 357"/>
              <a:gd name="connsiteX3" fmla="*/ 17 w 379"/>
              <a:gd name="connsiteY3" fmla="*/ 260 h 357"/>
              <a:gd name="connsiteX4" fmla="*/ 45 w 379"/>
              <a:gd name="connsiteY4" fmla="*/ 332 h 357"/>
              <a:gd name="connsiteX5" fmla="*/ 112 w 379"/>
              <a:gd name="connsiteY5" fmla="*/ 339 h 357"/>
              <a:gd name="connsiteX6" fmla="*/ 214 w 379"/>
              <a:gd name="connsiteY6" fmla="*/ 350 h 357"/>
              <a:gd name="connsiteX7" fmla="*/ 289 w 379"/>
              <a:gd name="connsiteY7" fmla="*/ 356 h 357"/>
              <a:gd name="connsiteX8" fmla="*/ 332 w 379"/>
              <a:gd name="connsiteY8" fmla="*/ 342 h 357"/>
              <a:gd name="connsiteX9" fmla="*/ 364 w 379"/>
              <a:gd name="connsiteY9" fmla="*/ 313 h 357"/>
              <a:gd name="connsiteX10" fmla="*/ 367 w 379"/>
              <a:gd name="connsiteY10" fmla="*/ 248 h 357"/>
              <a:gd name="connsiteX11" fmla="*/ 364 w 379"/>
              <a:gd name="connsiteY11" fmla="*/ 168 h 357"/>
              <a:gd name="connsiteX12" fmla="*/ 364 w 379"/>
              <a:gd name="connsiteY12" fmla="*/ 113 h 357"/>
              <a:gd name="connsiteX13" fmla="*/ 347 w 379"/>
              <a:gd name="connsiteY13" fmla="*/ 56 h 357"/>
              <a:gd name="connsiteX14" fmla="*/ 301 w 379"/>
              <a:gd name="connsiteY14" fmla="*/ 24 h 357"/>
              <a:gd name="connsiteX15" fmla="*/ 251 w 379"/>
              <a:gd name="connsiteY15" fmla="*/ 0 h 357"/>
              <a:gd name="connsiteX16" fmla="*/ 215 w 379"/>
              <a:gd name="connsiteY16" fmla="*/ 22 h 357"/>
              <a:gd name="connsiteX17" fmla="*/ 172 w 379"/>
              <a:gd name="connsiteY17" fmla="*/ 9 h 357"/>
              <a:gd name="connsiteX18" fmla="*/ 134 w 379"/>
              <a:gd name="connsiteY18" fmla="*/ 12 h 357"/>
              <a:gd name="connsiteX19" fmla="*/ 61 w 379"/>
              <a:gd name="connsiteY19" fmla="*/ 30 h 357"/>
              <a:gd name="connsiteX0" fmla="*/ 61 w 379"/>
              <a:gd name="connsiteY0" fmla="*/ 30 h 357"/>
              <a:gd name="connsiteX1" fmla="*/ 13 w 379"/>
              <a:gd name="connsiteY1" fmla="*/ 83 h 357"/>
              <a:gd name="connsiteX2" fmla="*/ 9 w 379"/>
              <a:gd name="connsiteY2" fmla="*/ 187 h 357"/>
              <a:gd name="connsiteX3" fmla="*/ 17 w 379"/>
              <a:gd name="connsiteY3" fmla="*/ 260 h 357"/>
              <a:gd name="connsiteX4" fmla="*/ 45 w 379"/>
              <a:gd name="connsiteY4" fmla="*/ 332 h 357"/>
              <a:gd name="connsiteX5" fmla="*/ 112 w 379"/>
              <a:gd name="connsiteY5" fmla="*/ 339 h 357"/>
              <a:gd name="connsiteX6" fmla="*/ 125 w 379"/>
              <a:gd name="connsiteY6" fmla="*/ 351 h 357"/>
              <a:gd name="connsiteX7" fmla="*/ 214 w 379"/>
              <a:gd name="connsiteY7" fmla="*/ 350 h 357"/>
              <a:gd name="connsiteX8" fmla="*/ 289 w 379"/>
              <a:gd name="connsiteY8" fmla="*/ 356 h 357"/>
              <a:gd name="connsiteX9" fmla="*/ 332 w 379"/>
              <a:gd name="connsiteY9" fmla="*/ 342 h 357"/>
              <a:gd name="connsiteX10" fmla="*/ 364 w 379"/>
              <a:gd name="connsiteY10" fmla="*/ 313 h 357"/>
              <a:gd name="connsiteX11" fmla="*/ 367 w 379"/>
              <a:gd name="connsiteY11" fmla="*/ 248 h 357"/>
              <a:gd name="connsiteX12" fmla="*/ 364 w 379"/>
              <a:gd name="connsiteY12" fmla="*/ 168 h 357"/>
              <a:gd name="connsiteX13" fmla="*/ 364 w 379"/>
              <a:gd name="connsiteY13" fmla="*/ 113 h 357"/>
              <a:gd name="connsiteX14" fmla="*/ 347 w 379"/>
              <a:gd name="connsiteY14" fmla="*/ 56 h 357"/>
              <a:gd name="connsiteX15" fmla="*/ 301 w 379"/>
              <a:gd name="connsiteY15" fmla="*/ 24 h 357"/>
              <a:gd name="connsiteX16" fmla="*/ 251 w 379"/>
              <a:gd name="connsiteY16" fmla="*/ 0 h 357"/>
              <a:gd name="connsiteX17" fmla="*/ 215 w 379"/>
              <a:gd name="connsiteY17" fmla="*/ 22 h 357"/>
              <a:gd name="connsiteX18" fmla="*/ 172 w 379"/>
              <a:gd name="connsiteY18" fmla="*/ 9 h 357"/>
              <a:gd name="connsiteX19" fmla="*/ 134 w 379"/>
              <a:gd name="connsiteY19" fmla="*/ 12 h 357"/>
              <a:gd name="connsiteX20" fmla="*/ 61 w 379"/>
              <a:gd name="connsiteY20" fmla="*/ 30 h 357"/>
              <a:gd name="connsiteX0" fmla="*/ 61 w 379"/>
              <a:gd name="connsiteY0" fmla="*/ 30 h 357"/>
              <a:gd name="connsiteX1" fmla="*/ 13 w 379"/>
              <a:gd name="connsiteY1" fmla="*/ 83 h 357"/>
              <a:gd name="connsiteX2" fmla="*/ 9 w 379"/>
              <a:gd name="connsiteY2" fmla="*/ 187 h 357"/>
              <a:gd name="connsiteX3" fmla="*/ 17 w 379"/>
              <a:gd name="connsiteY3" fmla="*/ 260 h 357"/>
              <a:gd name="connsiteX4" fmla="*/ 45 w 379"/>
              <a:gd name="connsiteY4" fmla="*/ 332 h 357"/>
              <a:gd name="connsiteX5" fmla="*/ 125 w 379"/>
              <a:gd name="connsiteY5" fmla="*/ 351 h 357"/>
              <a:gd name="connsiteX6" fmla="*/ 214 w 379"/>
              <a:gd name="connsiteY6" fmla="*/ 350 h 357"/>
              <a:gd name="connsiteX7" fmla="*/ 289 w 379"/>
              <a:gd name="connsiteY7" fmla="*/ 356 h 357"/>
              <a:gd name="connsiteX8" fmla="*/ 332 w 379"/>
              <a:gd name="connsiteY8" fmla="*/ 342 h 357"/>
              <a:gd name="connsiteX9" fmla="*/ 364 w 379"/>
              <a:gd name="connsiteY9" fmla="*/ 313 h 357"/>
              <a:gd name="connsiteX10" fmla="*/ 367 w 379"/>
              <a:gd name="connsiteY10" fmla="*/ 248 h 357"/>
              <a:gd name="connsiteX11" fmla="*/ 364 w 379"/>
              <a:gd name="connsiteY11" fmla="*/ 168 h 357"/>
              <a:gd name="connsiteX12" fmla="*/ 364 w 379"/>
              <a:gd name="connsiteY12" fmla="*/ 113 h 357"/>
              <a:gd name="connsiteX13" fmla="*/ 347 w 379"/>
              <a:gd name="connsiteY13" fmla="*/ 56 h 357"/>
              <a:gd name="connsiteX14" fmla="*/ 301 w 379"/>
              <a:gd name="connsiteY14" fmla="*/ 24 h 357"/>
              <a:gd name="connsiteX15" fmla="*/ 251 w 379"/>
              <a:gd name="connsiteY15" fmla="*/ 0 h 357"/>
              <a:gd name="connsiteX16" fmla="*/ 215 w 379"/>
              <a:gd name="connsiteY16" fmla="*/ 22 h 357"/>
              <a:gd name="connsiteX17" fmla="*/ 172 w 379"/>
              <a:gd name="connsiteY17" fmla="*/ 9 h 357"/>
              <a:gd name="connsiteX18" fmla="*/ 134 w 379"/>
              <a:gd name="connsiteY18" fmla="*/ 12 h 357"/>
              <a:gd name="connsiteX19" fmla="*/ 61 w 379"/>
              <a:gd name="connsiteY19" fmla="*/ 30 h 357"/>
              <a:gd name="connsiteX0" fmla="*/ 61 w 379"/>
              <a:gd name="connsiteY0" fmla="*/ 30 h 361"/>
              <a:gd name="connsiteX1" fmla="*/ 13 w 379"/>
              <a:gd name="connsiteY1" fmla="*/ 83 h 361"/>
              <a:gd name="connsiteX2" fmla="*/ 9 w 379"/>
              <a:gd name="connsiteY2" fmla="*/ 187 h 361"/>
              <a:gd name="connsiteX3" fmla="*/ 17 w 379"/>
              <a:gd name="connsiteY3" fmla="*/ 260 h 361"/>
              <a:gd name="connsiteX4" fmla="*/ 45 w 379"/>
              <a:gd name="connsiteY4" fmla="*/ 332 h 361"/>
              <a:gd name="connsiteX5" fmla="*/ 125 w 379"/>
              <a:gd name="connsiteY5" fmla="*/ 351 h 361"/>
              <a:gd name="connsiteX6" fmla="*/ 214 w 379"/>
              <a:gd name="connsiteY6" fmla="*/ 360 h 361"/>
              <a:gd name="connsiteX7" fmla="*/ 289 w 379"/>
              <a:gd name="connsiteY7" fmla="*/ 356 h 361"/>
              <a:gd name="connsiteX8" fmla="*/ 332 w 379"/>
              <a:gd name="connsiteY8" fmla="*/ 342 h 361"/>
              <a:gd name="connsiteX9" fmla="*/ 364 w 379"/>
              <a:gd name="connsiteY9" fmla="*/ 313 h 361"/>
              <a:gd name="connsiteX10" fmla="*/ 367 w 379"/>
              <a:gd name="connsiteY10" fmla="*/ 248 h 361"/>
              <a:gd name="connsiteX11" fmla="*/ 364 w 379"/>
              <a:gd name="connsiteY11" fmla="*/ 168 h 361"/>
              <a:gd name="connsiteX12" fmla="*/ 364 w 379"/>
              <a:gd name="connsiteY12" fmla="*/ 113 h 361"/>
              <a:gd name="connsiteX13" fmla="*/ 347 w 379"/>
              <a:gd name="connsiteY13" fmla="*/ 56 h 361"/>
              <a:gd name="connsiteX14" fmla="*/ 301 w 379"/>
              <a:gd name="connsiteY14" fmla="*/ 24 h 361"/>
              <a:gd name="connsiteX15" fmla="*/ 251 w 379"/>
              <a:gd name="connsiteY15" fmla="*/ 0 h 361"/>
              <a:gd name="connsiteX16" fmla="*/ 215 w 379"/>
              <a:gd name="connsiteY16" fmla="*/ 22 h 361"/>
              <a:gd name="connsiteX17" fmla="*/ 172 w 379"/>
              <a:gd name="connsiteY17" fmla="*/ 9 h 361"/>
              <a:gd name="connsiteX18" fmla="*/ 134 w 379"/>
              <a:gd name="connsiteY18" fmla="*/ 12 h 361"/>
              <a:gd name="connsiteX19" fmla="*/ 61 w 379"/>
              <a:gd name="connsiteY19" fmla="*/ 30 h 361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60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60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60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60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60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60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73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14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  <a:gd name="connsiteX0" fmla="*/ 61 w 379"/>
              <a:gd name="connsiteY0" fmla="*/ 30 h 376"/>
              <a:gd name="connsiteX1" fmla="*/ 13 w 379"/>
              <a:gd name="connsiteY1" fmla="*/ 83 h 376"/>
              <a:gd name="connsiteX2" fmla="*/ 9 w 379"/>
              <a:gd name="connsiteY2" fmla="*/ 187 h 376"/>
              <a:gd name="connsiteX3" fmla="*/ 17 w 379"/>
              <a:gd name="connsiteY3" fmla="*/ 273 h 376"/>
              <a:gd name="connsiteX4" fmla="*/ 45 w 379"/>
              <a:gd name="connsiteY4" fmla="*/ 332 h 376"/>
              <a:gd name="connsiteX5" fmla="*/ 125 w 379"/>
              <a:gd name="connsiteY5" fmla="*/ 351 h 376"/>
              <a:gd name="connsiteX6" fmla="*/ 207 w 379"/>
              <a:gd name="connsiteY6" fmla="*/ 360 h 376"/>
              <a:gd name="connsiteX7" fmla="*/ 289 w 379"/>
              <a:gd name="connsiteY7" fmla="*/ 356 h 376"/>
              <a:gd name="connsiteX8" fmla="*/ 332 w 379"/>
              <a:gd name="connsiteY8" fmla="*/ 342 h 376"/>
              <a:gd name="connsiteX9" fmla="*/ 364 w 379"/>
              <a:gd name="connsiteY9" fmla="*/ 313 h 376"/>
              <a:gd name="connsiteX10" fmla="*/ 367 w 379"/>
              <a:gd name="connsiteY10" fmla="*/ 248 h 376"/>
              <a:gd name="connsiteX11" fmla="*/ 364 w 379"/>
              <a:gd name="connsiteY11" fmla="*/ 168 h 376"/>
              <a:gd name="connsiteX12" fmla="*/ 364 w 379"/>
              <a:gd name="connsiteY12" fmla="*/ 113 h 376"/>
              <a:gd name="connsiteX13" fmla="*/ 347 w 379"/>
              <a:gd name="connsiteY13" fmla="*/ 56 h 376"/>
              <a:gd name="connsiteX14" fmla="*/ 301 w 379"/>
              <a:gd name="connsiteY14" fmla="*/ 24 h 376"/>
              <a:gd name="connsiteX15" fmla="*/ 251 w 379"/>
              <a:gd name="connsiteY15" fmla="*/ 0 h 376"/>
              <a:gd name="connsiteX16" fmla="*/ 215 w 379"/>
              <a:gd name="connsiteY16" fmla="*/ 22 h 376"/>
              <a:gd name="connsiteX17" fmla="*/ 172 w 379"/>
              <a:gd name="connsiteY17" fmla="*/ 9 h 376"/>
              <a:gd name="connsiteX18" fmla="*/ 134 w 379"/>
              <a:gd name="connsiteY18" fmla="*/ 12 h 376"/>
              <a:gd name="connsiteX19" fmla="*/ 61 w 379"/>
              <a:gd name="connsiteY19" fmla="*/ 30 h 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9" h="376">
                <a:moveTo>
                  <a:pt x="61" y="30"/>
                </a:moveTo>
                <a:cubicBezTo>
                  <a:pt x="51" y="45"/>
                  <a:pt x="22" y="55"/>
                  <a:pt x="13" y="83"/>
                </a:cubicBezTo>
                <a:cubicBezTo>
                  <a:pt x="0" y="104"/>
                  <a:pt x="0" y="150"/>
                  <a:pt x="9" y="187"/>
                </a:cubicBezTo>
                <a:cubicBezTo>
                  <a:pt x="23" y="215"/>
                  <a:pt x="5" y="257"/>
                  <a:pt x="17" y="273"/>
                </a:cubicBezTo>
                <a:cubicBezTo>
                  <a:pt x="24" y="285"/>
                  <a:pt x="27" y="319"/>
                  <a:pt x="45" y="332"/>
                </a:cubicBezTo>
                <a:cubicBezTo>
                  <a:pt x="63" y="345"/>
                  <a:pt x="98" y="346"/>
                  <a:pt x="125" y="351"/>
                </a:cubicBezTo>
                <a:cubicBezTo>
                  <a:pt x="152" y="356"/>
                  <a:pt x="178" y="347"/>
                  <a:pt x="207" y="360"/>
                </a:cubicBezTo>
                <a:cubicBezTo>
                  <a:pt x="248" y="376"/>
                  <a:pt x="268" y="359"/>
                  <a:pt x="289" y="356"/>
                </a:cubicBezTo>
                <a:cubicBezTo>
                  <a:pt x="310" y="353"/>
                  <a:pt x="326" y="343"/>
                  <a:pt x="332" y="342"/>
                </a:cubicBezTo>
                <a:cubicBezTo>
                  <a:pt x="345" y="335"/>
                  <a:pt x="356" y="331"/>
                  <a:pt x="364" y="313"/>
                </a:cubicBezTo>
                <a:cubicBezTo>
                  <a:pt x="369" y="295"/>
                  <a:pt x="363" y="276"/>
                  <a:pt x="367" y="248"/>
                </a:cubicBezTo>
                <a:cubicBezTo>
                  <a:pt x="379" y="228"/>
                  <a:pt x="364" y="190"/>
                  <a:pt x="364" y="168"/>
                </a:cubicBezTo>
                <a:cubicBezTo>
                  <a:pt x="364" y="146"/>
                  <a:pt x="367" y="132"/>
                  <a:pt x="364" y="113"/>
                </a:cubicBezTo>
                <a:cubicBezTo>
                  <a:pt x="361" y="94"/>
                  <a:pt x="358" y="71"/>
                  <a:pt x="347" y="56"/>
                </a:cubicBezTo>
                <a:cubicBezTo>
                  <a:pt x="337" y="41"/>
                  <a:pt x="317" y="33"/>
                  <a:pt x="301" y="24"/>
                </a:cubicBezTo>
                <a:cubicBezTo>
                  <a:pt x="285" y="15"/>
                  <a:pt x="265" y="0"/>
                  <a:pt x="251" y="0"/>
                </a:cubicBezTo>
                <a:cubicBezTo>
                  <a:pt x="237" y="0"/>
                  <a:pt x="228" y="21"/>
                  <a:pt x="215" y="22"/>
                </a:cubicBezTo>
                <a:cubicBezTo>
                  <a:pt x="202" y="23"/>
                  <a:pt x="185" y="11"/>
                  <a:pt x="172" y="9"/>
                </a:cubicBezTo>
                <a:cubicBezTo>
                  <a:pt x="159" y="7"/>
                  <a:pt x="160" y="11"/>
                  <a:pt x="134" y="12"/>
                </a:cubicBezTo>
                <a:cubicBezTo>
                  <a:pt x="108" y="14"/>
                  <a:pt x="83" y="5"/>
                  <a:pt x="61" y="30"/>
                </a:cubicBez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544220" y="1392474"/>
            <a:ext cx="29613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2431" y="2895281"/>
            <a:ext cx="99463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пирамида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абстракций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Трапеция 105"/>
          <p:cNvSpPr/>
          <p:nvPr/>
        </p:nvSpPr>
        <p:spPr>
          <a:xfrm>
            <a:off x="262710" y="1317500"/>
            <a:ext cx="1740904" cy="1488232"/>
          </a:xfrm>
          <a:prstGeom prst="trapezoid">
            <a:avLst>
              <a:gd name="adj" fmla="val 44689"/>
            </a:avLst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Овал 106"/>
          <p:cNvSpPr/>
          <p:nvPr/>
        </p:nvSpPr>
        <p:spPr>
          <a:xfrm>
            <a:off x="1110971" y="1507939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Прямая со стрелкой 108"/>
          <p:cNvCxnSpPr/>
          <p:nvPr/>
        </p:nvCxnSpPr>
        <p:spPr>
          <a:xfrm flipH="1">
            <a:off x="806723" y="2086355"/>
            <a:ext cx="64800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817270" y="1944924"/>
            <a:ext cx="29613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АК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2" name="Прямая со стрелкой 111"/>
          <p:cNvCxnSpPr/>
          <p:nvPr/>
        </p:nvCxnSpPr>
        <p:spPr>
          <a:xfrm flipV="1">
            <a:off x="1135932" y="1536283"/>
            <a:ext cx="0" cy="2880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flipV="1">
            <a:off x="802368" y="1822312"/>
            <a:ext cx="335530" cy="25928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flipH="1" flipV="1">
            <a:off x="1132207" y="1822307"/>
            <a:ext cx="336787" cy="26025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/>
          <p:cNvCxnSpPr/>
          <p:nvPr/>
        </p:nvCxnSpPr>
        <p:spPr>
          <a:xfrm flipV="1">
            <a:off x="804546" y="2078637"/>
            <a:ext cx="0" cy="28305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flipH="1" flipV="1">
            <a:off x="803815" y="2363795"/>
            <a:ext cx="276680" cy="21381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 flipV="1">
            <a:off x="1466088" y="2078637"/>
            <a:ext cx="0" cy="28305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flipH="1" flipV="1">
            <a:off x="1471599" y="2363795"/>
            <a:ext cx="276680" cy="21381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flipH="1">
            <a:off x="533835" y="2581180"/>
            <a:ext cx="54000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527594" y="2363795"/>
            <a:ext cx="276680" cy="21381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flipV="1">
            <a:off x="1189582" y="2363795"/>
            <a:ext cx="276680" cy="21381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/>
          <p:nvPr/>
        </p:nvCxnSpPr>
        <p:spPr>
          <a:xfrm flipH="1">
            <a:off x="1202966" y="2581180"/>
            <a:ext cx="54000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Овал 138"/>
          <p:cNvSpPr/>
          <p:nvPr/>
        </p:nvSpPr>
        <p:spPr>
          <a:xfrm>
            <a:off x="775216" y="2058008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1439584" y="2058008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1711046" y="2548545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Овал 141"/>
          <p:cNvSpPr/>
          <p:nvPr/>
        </p:nvSpPr>
        <p:spPr>
          <a:xfrm>
            <a:off x="1172884" y="2548545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1046678" y="2548545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Овал 143"/>
          <p:cNvSpPr/>
          <p:nvPr/>
        </p:nvSpPr>
        <p:spPr>
          <a:xfrm>
            <a:off x="506134" y="2548545"/>
            <a:ext cx="54000" cy="5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071270" y="2459274"/>
            <a:ext cx="29613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46" name="Прямая со стрелкой 145"/>
          <p:cNvCxnSpPr/>
          <p:nvPr/>
        </p:nvCxnSpPr>
        <p:spPr>
          <a:xfrm rot="16200000" flipH="1">
            <a:off x="2002820" y="1240036"/>
            <a:ext cx="158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 rot="16200000" flipH="1">
            <a:off x="2358420" y="1760736"/>
            <a:ext cx="158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 стрелкой 147"/>
          <p:cNvCxnSpPr/>
          <p:nvPr/>
        </p:nvCxnSpPr>
        <p:spPr>
          <a:xfrm rot="16200000" flipH="1">
            <a:off x="2593370" y="2294136"/>
            <a:ext cx="158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2382420" y="1411524"/>
            <a:ext cx="222018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метасистемная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динамика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706270" y="1925874"/>
            <a:ext cx="222018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цивилизационная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динамика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928520" y="2465624"/>
            <a:ext cx="2220180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динамический образ 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kumimoji="0" lang="ru-RU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цивилизационном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подходе (</a:t>
            </a:r>
            <a:r>
              <a:rPr kumimoji="0" lang="ru-RU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функционарный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135270" y="4694107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Культура и духовная сфера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135270" y="5003453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Народное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бытие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135270" y="5312799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 Государственное управление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135270" y="5622145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 Деятельностная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сфера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135270" y="593149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5. Экономическая сфера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424441" y="2149626"/>
            <a:ext cx="1987402" cy="1303114"/>
          </a:xfrm>
          <a:prstGeom prst="rect">
            <a:avLst/>
          </a:prstGeom>
          <a:solidFill>
            <a:srgbClr val="B1D9DD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2" name="Прямая со стрелкой 161"/>
          <p:cNvCxnSpPr/>
          <p:nvPr/>
        </p:nvCxnSpPr>
        <p:spPr>
          <a:xfrm flipH="1">
            <a:off x="6424441" y="2495930"/>
            <a:ext cx="198740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 стрелкой 163"/>
          <p:cNvCxnSpPr>
            <a:stCxn id="161" idx="3"/>
          </p:cNvCxnSpPr>
          <p:nvPr/>
        </p:nvCxnSpPr>
        <p:spPr>
          <a:xfrm flipH="1">
            <a:off x="7641657" y="2801183"/>
            <a:ext cx="770186" cy="29415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>
            <a:endCxn id="161" idx="1"/>
          </p:cNvCxnSpPr>
          <p:nvPr/>
        </p:nvCxnSpPr>
        <p:spPr>
          <a:xfrm flipH="1" flipV="1">
            <a:off x="6424441" y="2801183"/>
            <a:ext cx="771920" cy="29891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 стрелкой 166"/>
          <p:cNvCxnSpPr/>
          <p:nvPr/>
        </p:nvCxnSpPr>
        <p:spPr>
          <a:xfrm rot="5400000" flipH="1">
            <a:off x="7462932" y="3271010"/>
            <a:ext cx="360000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>
          <a:xfrm rot="5400000" flipH="1">
            <a:off x="7013352" y="3271010"/>
            <a:ext cx="360000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Овал 168"/>
          <p:cNvSpPr/>
          <p:nvPr/>
        </p:nvSpPr>
        <p:spPr>
          <a:xfrm>
            <a:off x="7364142" y="3194122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Овал 169"/>
          <p:cNvSpPr/>
          <p:nvPr/>
        </p:nvSpPr>
        <p:spPr>
          <a:xfrm>
            <a:off x="7364142" y="2713110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Овал 170"/>
          <p:cNvSpPr/>
          <p:nvPr/>
        </p:nvSpPr>
        <p:spPr>
          <a:xfrm>
            <a:off x="7364142" y="2274960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Овал 171"/>
          <p:cNvSpPr/>
          <p:nvPr/>
        </p:nvSpPr>
        <p:spPr>
          <a:xfrm>
            <a:off x="8004695" y="3194122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Овал 174"/>
          <p:cNvSpPr/>
          <p:nvPr/>
        </p:nvSpPr>
        <p:spPr>
          <a:xfrm>
            <a:off x="6653133" y="3194122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752854" y="3136415"/>
            <a:ext cx="21589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8096478" y="3136415"/>
            <a:ext cx="21589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7454338" y="2215665"/>
            <a:ext cx="21589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7454338" y="2660165"/>
            <a:ext cx="21589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7454338" y="3149115"/>
            <a:ext cx="215890" cy="20548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89" name="Прямая со стрелкой 188"/>
          <p:cNvCxnSpPr>
            <a:stCxn id="191" idx="2"/>
          </p:cNvCxnSpPr>
          <p:nvPr/>
        </p:nvCxnSpPr>
        <p:spPr>
          <a:xfrm>
            <a:off x="7175770" y="1680283"/>
            <a:ext cx="242372" cy="272153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6693175" y="1480228"/>
            <a:ext cx="96519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территория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135270" y="3789040"/>
            <a:ext cx="1376363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функциональная структура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30" name="Прямая со стрелкой 229"/>
          <p:cNvCxnSpPr>
            <a:stCxn id="193" idx="0"/>
          </p:cNvCxnSpPr>
          <p:nvPr/>
        </p:nvCxnSpPr>
        <p:spPr>
          <a:xfrm flipV="1">
            <a:off x="6823452" y="3451010"/>
            <a:ext cx="145292" cy="338030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694508" y="4512580"/>
            <a:ext cx="3908092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Функциональные блоки обладают относительной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самостоятельностью в сопряжении трех уровней: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1) структурной;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2) системной;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3) </a:t>
            </a:r>
            <a:r>
              <a:rPr kumimoji="0" lang="ru-RU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метасистемной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(универсумальной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2. ФУНКЦИОНАЛЬНО-БЛОЧНАЯ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КОНСТРУКЦИЯ СТРАНЫ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8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25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7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2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7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25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8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3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8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1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3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8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8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50"/>
                            </p:stCondLst>
                            <p:childTnLst>
                              <p:par>
                                <p:cTn id="1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2050"/>
                            </p:stCondLst>
                            <p:childTnLst>
                              <p:par>
                                <p:cTn id="17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55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8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68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8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50"/>
                            </p:stCondLst>
                            <p:childTnLst>
                              <p:par>
                                <p:cTn id="19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0800"/>
                            </p:stCondLst>
                            <p:childTnLst>
                              <p:par>
                                <p:cTn id="19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18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50"/>
                            </p:stCondLst>
                            <p:childTnLst>
                              <p:par>
                                <p:cTn id="2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4800"/>
                            </p:stCondLst>
                            <p:childTnLst>
                              <p:par>
                                <p:cTn id="20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5800"/>
                            </p:stCondLst>
                            <p:childTnLst>
                              <p:par>
                                <p:cTn id="2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1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50"/>
                            </p:stCondLst>
                            <p:childTnLst>
                              <p:par>
                                <p:cTn id="21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2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3550"/>
                            </p:stCondLst>
                            <p:childTnLst>
                              <p:par>
                                <p:cTn id="2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8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/>
      <p:bldP spid="105" grpId="0"/>
      <p:bldP spid="106" grpId="0" animBg="1"/>
      <p:bldP spid="107" grpId="0" animBg="1"/>
      <p:bldP spid="110" grpId="0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/>
      <p:bldP spid="149" grpId="0"/>
      <p:bldP spid="150" grpId="0"/>
      <p:bldP spid="155" grpId="0"/>
      <p:bldP spid="156" grpId="0"/>
      <p:bldP spid="157" grpId="0"/>
      <p:bldP spid="158" grpId="0"/>
      <p:bldP spid="159" grpId="0"/>
      <p:bldP spid="160" grpId="0"/>
      <p:bldP spid="161" grpId="0" animBg="1"/>
      <p:bldP spid="169" grpId="0" animBg="1"/>
      <p:bldP spid="170" grpId="0" animBg="1"/>
      <p:bldP spid="171" grpId="0" animBg="1"/>
      <p:bldP spid="172" grpId="0" animBg="1"/>
      <p:bldP spid="175" grpId="0" animBg="1"/>
      <p:bldP spid="176" grpId="0"/>
      <p:bldP spid="185" grpId="0"/>
      <p:bldP spid="186" grpId="0"/>
      <p:bldP spid="187" grpId="0"/>
      <p:bldP spid="188" grpId="0"/>
      <p:bldP spid="191" grpId="0"/>
      <p:bldP spid="193" grpId="0"/>
      <p:bldP spid="231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Box 230"/>
          <p:cNvSpPr txBox="1"/>
          <p:nvPr/>
        </p:nvSpPr>
        <p:spPr>
          <a:xfrm>
            <a:off x="598065" y="5816382"/>
            <a:ext cx="304411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Различия уровней совмещенности единиц целого </a:t>
            </a:r>
            <a:r>
              <a:rPr lang="ru-RU" sz="1300" dirty="0" smtClean="0"/>
              <a:t>как части универсума</a:t>
            </a:r>
            <a:r>
              <a:rPr lang="ru-RU" sz="1300" dirty="0"/>
              <a:t>.</a:t>
            </a:r>
          </a:p>
        </p:txBody>
      </p:sp>
      <p:sp>
        <p:nvSpPr>
          <p:cNvPr id="61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6080814" y="2267976"/>
            <a:ext cx="882028" cy="882028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236979" y="2415038"/>
            <a:ext cx="620691" cy="632564"/>
            <a:chOff x="6236979" y="2415038"/>
            <a:chExt cx="620691" cy="632564"/>
          </a:xfrm>
        </p:grpSpPr>
        <p:sp>
          <p:nvSpPr>
            <p:cNvPr id="62" name="Равнобедренный треугольник 61"/>
            <p:cNvSpPr/>
            <p:nvPr/>
          </p:nvSpPr>
          <p:spPr>
            <a:xfrm rot="4500000">
              <a:off x="6373966" y="2519605"/>
              <a:ext cx="403885" cy="348177"/>
            </a:xfrm>
            <a:prstGeom prst="triangle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 rot="4500000" flipV="1">
              <a:off x="6416948" y="2463589"/>
              <a:ext cx="150018" cy="24237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236978" y="2415039"/>
              <a:ext cx="234911" cy="234910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5" name="Прямая со стрелкой 64"/>
            <p:cNvCxnSpPr/>
            <p:nvPr/>
          </p:nvCxnSpPr>
          <p:spPr>
            <a:xfrm rot="4500000">
              <a:off x="6572772" y="2629552"/>
              <a:ext cx="149467" cy="23660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622759" y="2546824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7" name="Прямая со стрелкой 66"/>
            <p:cNvCxnSpPr/>
            <p:nvPr/>
          </p:nvCxnSpPr>
          <p:spPr>
            <a:xfrm rot="4500000" flipH="1">
              <a:off x="6271974" y="2783561"/>
              <a:ext cx="291051" cy="588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343531" y="2812692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1363461" y="1467864"/>
            <a:ext cx="234911" cy="234910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1809487" y="1467864"/>
            <a:ext cx="234911" cy="234910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2255512" y="1467863"/>
            <a:ext cx="234911" cy="234910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>
            <a:off x="1186351" y="1632095"/>
            <a:ext cx="1481182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 99"/>
          <p:cNvSpPr/>
          <p:nvPr/>
        </p:nvSpPr>
        <p:spPr>
          <a:xfrm>
            <a:off x="1186351" y="3074000"/>
            <a:ext cx="1481182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4" name="Прямая со стрелкой 103"/>
          <p:cNvCxnSpPr/>
          <p:nvPr/>
        </p:nvCxnSpPr>
        <p:spPr>
          <a:xfrm rot="4500000" flipV="1">
            <a:off x="1819819" y="2527404"/>
            <a:ext cx="150018" cy="24237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rot="4500000">
            <a:off x="1975643" y="2693367"/>
            <a:ext cx="149467" cy="23660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2025630" y="2610639"/>
            <a:ext cx="234911" cy="234910"/>
          </a:xfrm>
          <a:prstGeom prst="ellipse">
            <a:avLst/>
          </a:prstGeom>
          <a:pattFill prst="ltUpDiag"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4" name="Прямая со стрелкой 113"/>
          <p:cNvCxnSpPr/>
          <p:nvPr/>
        </p:nvCxnSpPr>
        <p:spPr>
          <a:xfrm rot="4500000" flipH="1">
            <a:off x="1674845" y="2847376"/>
            <a:ext cx="291051" cy="588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1746402" y="2876507"/>
            <a:ext cx="234911" cy="234910"/>
          </a:xfrm>
          <a:prstGeom prst="ellipse">
            <a:avLst/>
          </a:prstGeom>
          <a:pattFill prst="ltUpDiag"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1640901" y="2478852"/>
            <a:ext cx="234911" cy="234910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 116"/>
          <p:cNvSpPr/>
          <p:nvPr/>
        </p:nvSpPr>
        <p:spPr>
          <a:xfrm>
            <a:off x="1186351" y="4493943"/>
            <a:ext cx="1481182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8" name="Прямая со стрелкой 117"/>
          <p:cNvCxnSpPr/>
          <p:nvPr/>
        </p:nvCxnSpPr>
        <p:spPr>
          <a:xfrm rot="4500000" flipV="1">
            <a:off x="1819819" y="3946386"/>
            <a:ext cx="150018" cy="24237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rot="4500000">
            <a:off x="1975643" y="4112349"/>
            <a:ext cx="149467" cy="23660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2025630" y="4029621"/>
            <a:ext cx="234911" cy="234910"/>
          </a:xfrm>
          <a:prstGeom prst="ellipse">
            <a:avLst/>
          </a:prstGeom>
          <a:pattFill prst="ltUpDiag"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3" name="Прямая со стрелкой 122"/>
          <p:cNvCxnSpPr/>
          <p:nvPr/>
        </p:nvCxnSpPr>
        <p:spPr>
          <a:xfrm rot="4500000" flipH="1">
            <a:off x="1674845" y="4266358"/>
            <a:ext cx="291051" cy="588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1746402" y="4295489"/>
            <a:ext cx="234911" cy="234910"/>
          </a:xfrm>
          <a:prstGeom prst="ellipse">
            <a:avLst/>
          </a:prstGeom>
          <a:pattFill prst="ltUpDiag"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1640901" y="3897834"/>
            <a:ext cx="234911" cy="234910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олилиния 133"/>
          <p:cNvSpPr/>
          <p:nvPr/>
        </p:nvSpPr>
        <p:spPr>
          <a:xfrm>
            <a:off x="5781237" y="1632095"/>
            <a:ext cx="1481182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олилиния 134"/>
          <p:cNvSpPr/>
          <p:nvPr/>
        </p:nvSpPr>
        <p:spPr>
          <a:xfrm>
            <a:off x="5781237" y="3074000"/>
            <a:ext cx="1481182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олилиния 135"/>
          <p:cNvSpPr/>
          <p:nvPr/>
        </p:nvSpPr>
        <p:spPr>
          <a:xfrm>
            <a:off x="5781237" y="4493943"/>
            <a:ext cx="1822750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6080814" y="788539"/>
            <a:ext cx="882028" cy="882028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6236979" y="935601"/>
            <a:ext cx="620691" cy="632564"/>
            <a:chOff x="6236979" y="935601"/>
            <a:chExt cx="620691" cy="632564"/>
          </a:xfrm>
        </p:grpSpPr>
        <p:sp>
          <p:nvSpPr>
            <p:cNvPr id="138" name="Равнобедренный треугольник 137"/>
            <p:cNvSpPr/>
            <p:nvPr/>
          </p:nvSpPr>
          <p:spPr>
            <a:xfrm rot="4500000">
              <a:off x="6373966" y="1040168"/>
              <a:ext cx="403885" cy="348177"/>
            </a:xfrm>
            <a:prstGeom prst="triangle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151" name="Прямая со стрелкой 150"/>
            <p:cNvCxnSpPr/>
            <p:nvPr/>
          </p:nvCxnSpPr>
          <p:spPr>
            <a:xfrm rot="4500000" flipV="1">
              <a:off x="6416948" y="984152"/>
              <a:ext cx="150018" cy="24237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236978" y="935602"/>
              <a:ext cx="234911" cy="234910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3" name="Прямая со стрелкой 152"/>
            <p:cNvCxnSpPr/>
            <p:nvPr/>
          </p:nvCxnSpPr>
          <p:spPr>
            <a:xfrm rot="4500000">
              <a:off x="6572772" y="1150115"/>
              <a:ext cx="149467" cy="23660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622759" y="1067387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3" name="Прямая со стрелкой 162"/>
            <p:cNvCxnSpPr/>
            <p:nvPr/>
          </p:nvCxnSpPr>
          <p:spPr>
            <a:xfrm rot="4500000" flipH="1">
              <a:off x="6271974" y="1304124"/>
              <a:ext cx="291051" cy="588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343531" y="1333255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2" name="Овал 201"/>
          <p:cNvSpPr/>
          <p:nvPr/>
        </p:nvSpPr>
        <p:spPr>
          <a:xfrm>
            <a:off x="5962953" y="3417102"/>
            <a:ext cx="1554522" cy="1189194"/>
          </a:xfrm>
          <a:prstGeom prst="ellipse">
            <a:avLst/>
          </a:prstGeom>
          <a:noFill/>
          <a:ln w="19050" algn="ctr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kk-KZ">
              <a:solidFill>
                <a:schemeClr val="tx1"/>
              </a:solidFill>
            </a:endParaRPr>
          </a:p>
        </p:txBody>
      </p:sp>
      <p:sp>
        <p:nvSpPr>
          <p:cNvPr id="203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7109855" y="3641474"/>
            <a:ext cx="234911" cy="23491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7109855" y="4152536"/>
            <a:ext cx="234911" cy="23491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102314" y="3585982"/>
            <a:ext cx="882028" cy="882028"/>
            <a:chOff x="6102314" y="3585982"/>
            <a:chExt cx="882028" cy="882028"/>
          </a:xfrm>
        </p:grpSpPr>
        <p:sp>
          <p:nvSpPr>
            <p:cNvPr id="194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102314" y="3585982"/>
              <a:ext cx="882028" cy="88202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Равнобедренный треугольник 194"/>
            <p:cNvSpPr/>
            <p:nvPr/>
          </p:nvSpPr>
          <p:spPr>
            <a:xfrm rot="4500000">
              <a:off x="6395466" y="3837611"/>
              <a:ext cx="403885" cy="348177"/>
            </a:xfrm>
            <a:prstGeom prst="triangle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196" name="Прямая со стрелкой 195"/>
            <p:cNvCxnSpPr/>
            <p:nvPr/>
          </p:nvCxnSpPr>
          <p:spPr>
            <a:xfrm rot="4500000" flipV="1">
              <a:off x="6438448" y="3781595"/>
              <a:ext cx="150018" cy="24237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258478" y="3733045"/>
              <a:ext cx="234911" cy="234910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8" name="Прямая со стрелкой 197"/>
            <p:cNvCxnSpPr/>
            <p:nvPr/>
          </p:nvCxnSpPr>
          <p:spPr>
            <a:xfrm rot="4500000">
              <a:off x="6594272" y="3947558"/>
              <a:ext cx="149467" cy="23660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644259" y="3864830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0" name="Прямая со стрелкой 199"/>
            <p:cNvCxnSpPr/>
            <p:nvPr/>
          </p:nvCxnSpPr>
          <p:spPr>
            <a:xfrm rot="4500000" flipH="1">
              <a:off x="6293474" y="4101567"/>
              <a:ext cx="291051" cy="588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6365031" y="4130698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05" name="Прямая со стрелкой 204"/>
          <p:cNvCxnSpPr>
            <a:endCxn id="203" idx="0"/>
          </p:cNvCxnSpPr>
          <p:nvPr/>
        </p:nvCxnSpPr>
        <p:spPr>
          <a:xfrm flipV="1">
            <a:off x="6969315" y="3789329"/>
            <a:ext cx="144543" cy="6176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 стрелкой 205"/>
          <p:cNvCxnSpPr/>
          <p:nvPr/>
        </p:nvCxnSpPr>
        <p:spPr>
          <a:xfrm>
            <a:off x="6969315" y="4177440"/>
            <a:ext cx="144543" cy="6176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4199706" y="5093910"/>
            <a:ext cx="882028" cy="882028"/>
            <a:chOff x="4199706" y="5093910"/>
            <a:chExt cx="882028" cy="882028"/>
          </a:xfrm>
        </p:grpSpPr>
        <p:sp>
          <p:nvSpPr>
            <p:cNvPr id="207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4199706" y="5093910"/>
              <a:ext cx="882028" cy="88202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Равнобедренный треугольник 207"/>
            <p:cNvSpPr/>
            <p:nvPr/>
          </p:nvSpPr>
          <p:spPr>
            <a:xfrm rot="4500000">
              <a:off x="4492858" y="5345539"/>
              <a:ext cx="403885" cy="348177"/>
            </a:xfrm>
            <a:prstGeom prst="triangle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09" name="Прямая со стрелкой 208"/>
            <p:cNvCxnSpPr/>
            <p:nvPr/>
          </p:nvCxnSpPr>
          <p:spPr>
            <a:xfrm rot="4500000" flipV="1">
              <a:off x="4535840" y="5289523"/>
              <a:ext cx="150018" cy="24237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4355870" y="5240973"/>
              <a:ext cx="234911" cy="234910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1" name="Прямая со стрелкой 210"/>
            <p:cNvCxnSpPr/>
            <p:nvPr/>
          </p:nvCxnSpPr>
          <p:spPr>
            <a:xfrm rot="4500000">
              <a:off x="4691664" y="5455486"/>
              <a:ext cx="149467" cy="23660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4741651" y="5372758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3" name="Прямая со стрелкой 212"/>
            <p:cNvCxnSpPr/>
            <p:nvPr/>
          </p:nvCxnSpPr>
          <p:spPr>
            <a:xfrm rot="4500000" flipH="1">
              <a:off x="4390866" y="5609495"/>
              <a:ext cx="291051" cy="588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 144" descr="Светлый диагональный 2"/>
            <p:cNvSpPr>
              <a:spLocks noChangeArrowheads="1"/>
            </p:cNvSpPr>
            <p:nvPr/>
          </p:nvSpPr>
          <p:spPr bwMode="auto">
            <a:xfrm rot="15300000" flipH="1">
              <a:off x="4462423" y="5638626"/>
              <a:ext cx="234911" cy="234910"/>
            </a:xfrm>
            <a:prstGeom prst="ellipse">
              <a:avLst/>
            </a:prstGeom>
            <a:pattFill prst="ltUpDiag"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5" name="Полилиния 214"/>
          <p:cNvSpPr/>
          <p:nvPr/>
        </p:nvSpPr>
        <p:spPr>
          <a:xfrm>
            <a:off x="3936133" y="6009881"/>
            <a:ext cx="1395046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Oval 144" descr="Светлый диагональный 2"/>
          <p:cNvSpPr>
            <a:spLocks noChangeArrowheads="1"/>
          </p:cNvSpPr>
          <p:nvPr/>
        </p:nvSpPr>
        <p:spPr bwMode="auto">
          <a:xfrm rot="15300000" flipH="1">
            <a:off x="4071197" y="4965400"/>
            <a:ext cx="1139048" cy="1139048"/>
          </a:xfrm>
          <a:prstGeom prst="ellipse">
            <a:avLst/>
          </a:prstGeom>
          <a:noFill/>
          <a:ln w="19050" algn="ctr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7" name="TextBox 216"/>
          <p:cNvSpPr txBox="1"/>
          <p:nvPr/>
        </p:nvSpPr>
        <p:spPr>
          <a:xfrm>
            <a:off x="2977946" y="1615411"/>
            <a:ext cx="222018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рядоположенность</a:t>
            </a:r>
            <a:endParaRPr lang="ru-RU" sz="1300" dirty="0"/>
          </a:p>
        </p:txBody>
      </p:sp>
      <p:sp>
        <p:nvSpPr>
          <p:cNvPr id="218" name="TextBox 217"/>
          <p:cNvSpPr txBox="1"/>
          <p:nvPr/>
        </p:nvSpPr>
        <p:spPr>
          <a:xfrm>
            <a:off x="2977946" y="3057316"/>
            <a:ext cx="1328476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err="1" smtClean="0"/>
              <a:t>предструктура</a:t>
            </a:r>
            <a:endParaRPr lang="ru-RU" sz="1300" dirty="0"/>
          </a:p>
        </p:txBody>
      </p:sp>
      <p:sp>
        <p:nvSpPr>
          <p:cNvPr id="219" name="TextBox 218"/>
          <p:cNvSpPr txBox="1"/>
          <p:nvPr/>
        </p:nvSpPr>
        <p:spPr>
          <a:xfrm>
            <a:off x="2977946" y="4493943"/>
            <a:ext cx="96525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структура</a:t>
            </a:r>
            <a:endParaRPr lang="ru-RU" sz="1300" dirty="0"/>
          </a:p>
        </p:txBody>
      </p:sp>
      <p:sp>
        <p:nvSpPr>
          <p:cNvPr id="220" name="TextBox 219"/>
          <p:cNvSpPr txBox="1"/>
          <p:nvPr/>
        </p:nvSpPr>
        <p:spPr>
          <a:xfrm>
            <a:off x="7538013" y="1615411"/>
            <a:ext cx="1398122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err="1" smtClean="0"/>
              <a:t>предсистема</a:t>
            </a:r>
            <a:endParaRPr lang="ru-RU" sz="1300" dirty="0"/>
          </a:p>
        </p:txBody>
      </p:sp>
      <p:sp>
        <p:nvSpPr>
          <p:cNvPr id="221" name="TextBox 220"/>
          <p:cNvSpPr txBox="1"/>
          <p:nvPr/>
        </p:nvSpPr>
        <p:spPr>
          <a:xfrm>
            <a:off x="7538013" y="3057316"/>
            <a:ext cx="168615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система </a:t>
            </a:r>
            <a:r>
              <a:rPr lang="ru-RU" sz="1300" dirty="0" smtClean="0">
                <a:sym typeface="Symbol"/>
              </a:rPr>
              <a:t></a:t>
            </a:r>
            <a:r>
              <a:rPr lang="ru-RU" sz="1300" dirty="0" smtClean="0"/>
              <a:t>как нечто</a:t>
            </a:r>
            <a:r>
              <a:rPr lang="ru-RU" sz="1300" dirty="0" smtClean="0">
                <a:sym typeface="Symbol"/>
              </a:rPr>
              <a:t></a:t>
            </a:r>
            <a:endParaRPr lang="ru-RU" sz="1300" dirty="0"/>
          </a:p>
        </p:txBody>
      </p:sp>
      <p:sp>
        <p:nvSpPr>
          <p:cNvPr id="222" name="TextBox 221"/>
          <p:cNvSpPr txBox="1"/>
          <p:nvPr/>
        </p:nvSpPr>
        <p:spPr>
          <a:xfrm>
            <a:off x="7841304" y="4493943"/>
            <a:ext cx="138286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макросистема</a:t>
            </a:r>
            <a:endParaRPr lang="ru-RU" sz="1300" dirty="0"/>
          </a:p>
        </p:txBody>
      </p:sp>
      <p:sp>
        <p:nvSpPr>
          <p:cNvPr id="223" name="TextBox 222"/>
          <p:cNvSpPr txBox="1"/>
          <p:nvPr/>
        </p:nvSpPr>
        <p:spPr>
          <a:xfrm>
            <a:off x="5557228" y="6009881"/>
            <a:ext cx="170467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нечто в универсуме</a:t>
            </a:r>
            <a:endParaRPr lang="ru-RU" sz="1300" dirty="0"/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3. ТИПОЛОГИЯ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СОВМЕЩЕНИЙ РАЗЛИЧНОГО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2389" y="6504949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5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25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6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6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1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1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1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1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6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35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31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1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6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600"/>
                            </p:stCondLst>
                            <p:childTnLst>
                              <p:par>
                                <p:cTn id="107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135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35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685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7850"/>
                            </p:stCondLst>
                            <p:childTnLst>
                              <p:par>
                                <p:cTn id="1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985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365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9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89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9900"/>
                            </p:stCondLst>
                            <p:childTnLst>
                              <p:par>
                                <p:cTn id="1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19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39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7900"/>
                            </p:stCondLst>
                            <p:childTnLst>
                              <p:par>
                                <p:cTn id="16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61" grpId="0" animBg="1"/>
      <p:bldP spid="84" grpId="0" animBg="1"/>
      <p:bldP spid="89" grpId="0" animBg="1"/>
      <p:bldP spid="90" grpId="0" animBg="1"/>
      <p:bldP spid="99" grpId="0" animBg="1"/>
      <p:bldP spid="100" grpId="0" animBg="1"/>
      <p:bldP spid="113" grpId="0" animBg="1"/>
      <p:bldP spid="115" grpId="0" animBg="1"/>
      <p:bldP spid="116" grpId="0" animBg="1"/>
      <p:bldP spid="117" grpId="0" animBg="1"/>
      <p:bldP spid="122" grpId="0" animBg="1"/>
      <p:bldP spid="124" grpId="0" animBg="1"/>
      <p:bldP spid="125" grpId="0" animBg="1"/>
      <p:bldP spid="134" grpId="0" animBg="1"/>
      <p:bldP spid="135" grpId="0" animBg="1"/>
      <p:bldP spid="136" grpId="0" animBg="1"/>
      <p:bldP spid="137" grpId="0" animBg="1"/>
      <p:bldP spid="202" grpId="0" animBg="1"/>
      <p:bldP spid="203" grpId="0" animBg="1"/>
      <p:bldP spid="204" grpId="0" animBg="1"/>
      <p:bldP spid="215" grpId="0" animBg="1"/>
      <p:bldP spid="216" grpId="0" animBg="1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Box 230"/>
          <p:cNvSpPr txBox="1"/>
          <p:nvPr/>
        </p:nvSpPr>
        <p:spPr>
          <a:xfrm>
            <a:off x="488504" y="1295296"/>
            <a:ext cx="385087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Противоположности входят в отношения, </a:t>
            </a:r>
            <a:r>
              <a:rPr lang="ru-RU" sz="1300" dirty="0" smtClean="0"/>
              <a:t>порождая различные </a:t>
            </a:r>
            <a:r>
              <a:rPr lang="ru-RU" sz="1300" dirty="0"/>
              <a:t>варианты динамики.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557534" y="5949280"/>
            <a:ext cx="192596" cy="201320"/>
            <a:chOff x="9807895" y="3190117"/>
            <a:chExt cx="432719" cy="452314"/>
          </a:xfrm>
        </p:grpSpPr>
        <p:cxnSp>
          <p:nvCxnSpPr>
            <p:cNvPr id="81" name="Прямая со стрелкой 80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 стрелкой 81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Прямая со стрелкой 49"/>
          <p:cNvCxnSpPr/>
          <p:nvPr/>
        </p:nvCxnSpPr>
        <p:spPr>
          <a:xfrm flipV="1">
            <a:off x="802180" y="6273316"/>
            <a:ext cx="288032" cy="11137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 rot="2700000">
            <a:off x="1165372" y="6153345"/>
            <a:ext cx="152368" cy="152368"/>
          </a:xfrm>
          <a:prstGeom prst="rect">
            <a:avLst/>
          </a:prstGeom>
          <a:pattFill prst="wdUpDiag">
            <a:fgClr>
              <a:schemeClr val="tx1"/>
            </a:fgClr>
            <a:bgClr>
              <a:srgbClr val="B1D9DD"/>
            </a:bgClr>
          </a:patt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50152" y="6299595"/>
            <a:ext cx="195306" cy="191050"/>
            <a:chOff x="467645" y="5464749"/>
            <a:chExt cx="223697" cy="218824"/>
          </a:xfrm>
        </p:grpSpPr>
        <p:cxnSp>
          <p:nvCxnSpPr>
            <p:cNvPr id="58" name="Прямая со стрелкой 57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Прямая со стрелкой 113"/>
          <p:cNvCxnSpPr/>
          <p:nvPr/>
        </p:nvCxnSpPr>
        <p:spPr>
          <a:xfrm>
            <a:off x="802180" y="6074987"/>
            <a:ext cx="288032" cy="11137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Стрелка вправо 131"/>
          <p:cNvSpPr/>
          <p:nvPr/>
        </p:nvSpPr>
        <p:spPr>
          <a:xfrm>
            <a:off x="5974090" y="1884067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65" name="Стрелка вправо 131"/>
          <p:cNvSpPr/>
          <p:nvPr/>
        </p:nvSpPr>
        <p:spPr>
          <a:xfrm>
            <a:off x="4899116" y="2679394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66" name="Стрелка вправо 131"/>
          <p:cNvSpPr/>
          <p:nvPr/>
        </p:nvSpPr>
        <p:spPr>
          <a:xfrm>
            <a:off x="3824142" y="3485263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67" name="Стрелка вправо 131"/>
          <p:cNvSpPr/>
          <p:nvPr/>
        </p:nvSpPr>
        <p:spPr>
          <a:xfrm>
            <a:off x="2749168" y="4268945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68" name="Стрелка вправо 131"/>
          <p:cNvSpPr/>
          <p:nvPr/>
        </p:nvSpPr>
        <p:spPr>
          <a:xfrm>
            <a:off x="1674194" y="5065375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2701122" y="4359450"/>
            <a:ext cx="192596" cy="201320"/>
            <a:chOff x="9807895" y="3190117"/>
            <a:chExt cx="432719" cy="452314"/>
          </a:xfrm>
        </p:grpSpPr>
        <p:cxnSp>
          <p:nvCxnSpPr>
            <p:cNvPr id="48" name="Прямая со стрелкой 47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/>
          <p:cNvGrpSpPr/>
          <p:nvPr/>
        </p:nvGrpSpPr>
        <p:grpSpPr>
          <a:xfrm>
            <a:off x="2693740" y="4709765"/>
            <a:ext cx="195306" cy="191050"/>
            <a:chOff x="467645" y="5464749"/>
            <a:chExt cx="223697" cy="218824"/>
          </a:xfrm>
        </p:grpSpPr>
        <p:cxnSp>
          <p:nvCxnSpPr>
            <p:cNvPr id="56" name="Прямая со стрелкой 55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Прямая со стрелкой 61"/>
          <p:cNvCxnSpPr/>
          <p:nvPr/>
        </p:nvCxnSpPr>
        <p:spPr>
          <a:xfrm>
            <a:off x="3390649" y="4158818"/>
            <a:ext cx="252028" cy="26616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2938289" y="4500420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3107332" y="4329100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2938289" y="4758438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3255092" y="4177008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олилиния 86"/>
          <p:cNvSpPr/>
          <p:nvPr/>
        </p:nvSpPr>
        <p:spPr>
          <a:xfrm rot="3070203" flipH="1" flipV="1">
            <a:off x="3199453" y="4085615"/>
            <a:ext cx="178603" cy="19752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991546 w 5991539"/>
              <a:gd name="connsiteY0" fmla="*/ 576105 h 2561426"/>
              <a:gd name="connsiteX1" fmla="*/ 0 w 5991539"/>
              <a:gd name="connsiteY1" fmla="*/ -11 h 2561426"/>
              <a:gd name="connsiteX0" fmla="*/ 5991546 w 5991539"/>
              <a:gd name="connsiteY0" fmla="*/ 576105 h 2274744"/>
              <a:gd name="connsiteX1" fmla="*/ 0 w 5991539"/>
              <a:gd name="connsiteY1" fmla="*/ -11 h 2274744"/>
              <a:gd name="connsiteX0" fmla="*/ 6287459 w 6287452"/>
              <a:gd name="connsiteY0" fmla="*/ 1192743 h 2614257"/>
              <a:gd name="connsiteX1" fmla="*/ 7 w 6287452"/>
              <a:gd name="connsiteY1" fmla="*/ -6 h 2614257"/>
              <a:gd name="connsiteX0" fmla="*/ 6287459 w 6287452"/>
              <a:gd name="connsiteY0" fmla="*/ 1192743 h 2749451"/>
              <a:gd name="connsiteX1" fmla="*/ 7 w 6287452"/>
              <a:gd name="connsiteY1" fmla="*/ -6 h 2749451"/>
              <a:gd name="connsiteX0" fmla="*/ 5783517 w 5783510"/>
              <a:gd name="connsiteY0" fmla="*/ 573683 h 2427526"/>
              <a:gd name="connsiteX1" fmla="*/ -7 w 5783510"/>
              <a:gd name="connsiteY1" fmla="*/ -5 h 2427526"/>
              <a:gd name="connsiteX0" fmla="*/ 5830730 w 5830728"/>
              <a:gd name="connsiteY0" fmla="*/ -12 h 2221217"/>
              <a:gd name="connsiteX1" fmla="*/ -7 w 5830728"/>
              <a:gd name="connsiteY1" fmla="*/ 80501 h 2221217"/>
              <a:gd name="connsiteX0" fmla="*/ 5830730 w 5830728"/>
              <a:gd name="connsiteY0" fmla="*/ -12 h 2235553"/>
              <a:gd name="connsiteX1" fmla="*/ -7 w 5830728"/>
              <a:gd name="connsiteY1" fmla="*/ 80501 h 2235553"/>
              <a:gd name="connsiteX0" fmla="*/ 5830730 w 5830728"/>
              <a:gd name="connsiteY0" fmla="*/ -12 h 2297077"/>
              <a:gd name="connsiteX1" fmla="*/ -7 w 5830728"/>
              <a:gd name="connsiteY1" fmla="*/ 80501 h 2297077"/>
              <a:gd name="connsiteX0" fmla="*/ 6387334 w 6387332"/>
              <a:gd name="connsiteY0" fmla="*/ -12 h 4898847"/>
              <a:gd name="connsiteX1" fmla="*/ 10 w 6387332"/>
              <a:gd name="connsiteY1" fmla="*/ 3620989 h 4898847"/>
              <a:gd name="connsiteX0" fmla="*/ 6387334 w 6387332"/>
              <a:gd name="connsiteY0" fmla="*/ -12 h 3620967"/>
              <a:gd name="connsiteX1" fmla="*/ 10 w 6387332"/>
              <a:gd name="connsiteY1" fmla="*/ 3620989 h 3620967"/>
              <a:gd name="connsiteX0" fmla="*/ 5629497 w 5629502"/>
              <a:gd name="connsiteY0" fmla="*/ 5 h 2936569"/>
              <a:gd name="connsiteX1" fmla="*/ 10 w 5629502"/>
              <a:gd name="connsiteY1" fmla="*/ 2936591 h 2936569"/>
              <a:gd name="connsiteX0" fmla="*/ 6443552 w 6443557"/>
              <a:gd name="connsiteY0" fmla="*/ 5 h 3688166"/>
              <a:gd name="connsiteX1" fmla="*/ 7 w 6443557"/>
              <a:gd name="connsiteY1" fmla="*/ 3688174 h 3688166"/>
              <a:gd name="connsiteX0" fmla="*/ 6443552 w 6443557"/>
              <a:gd name="connsiteY0" fmla="*/ 5 h 3698324"/>
              <a:gd name="connsiteX1" fmla="*/ 7 w 6443557"/>
              <a:gd name="connsiteY1" fmla="*/ 3688174 h 3698324"/>
              <a:gd name="connsiteX0" fmla="*/ 6228461 w 6228455"/>
              <a:gd name="connsiteY0" fmla="*/ 2 h 3516308"/>
              <a:gd name="connsiteX1" fmla="*/ 7 w 6228455"/>
              <a:gd name="connsiteY1" fmla="*/ 3504871 h 3516308"/>
              <a:gd name="connsiteX0" fmla="*/ 6228461 w 6228455"/>
              <a:gd name="connsiteY0" fmla="*/ 2 h 3518744"/>
              <a:gd name="connsiteX1" fmla="*/ 7 w 6228455"/>
              <a:gd name="connsiteY1" fmla="*/ 3504871 h 3518744"/>
              <a:gd name="connsiteX0" fmla="*/ 5980360 w 5980354"/>
              <a:gd name="connsiteY0" fmla="*/ 2 h 3882638"/>
              <a:gd name="connsiteX1" fmla="*/ -12 w 5980354"/>
              <a:gd name="connsiteY1" fmla="*/ 3871966 h 3882638"/>
              <a:gd name="connsiteX0" fmla="*/ 5980360 w 5980354"/>
              <a:gd name="connsiteY0" fmla="*/ 2 h 3953100"/>
              <a:gd name="connsiteX1" fmla="*/ -12 w 5980354"/>
              <a:gd name="connsiteY1" fmla="*/ 3871966 h 3953100"/>
              <a:gd name="connsiteX0" fmla="*/ 5980360 w 5980354"/>
              <a:gd name="connsiteY0" fmla="*/ 2 h 3980127"/>
              <a:gd name="connsiteX1" fmla="*/ -12 w 5980354"/>
              <a:gd name="connsiteY1" fmla="*/ 3871966 h 3980127"/>
              <a:gd name="connsiteX0" fmla="*/ 5980378 w 5980372"/>
              <a:gd name="connsiteY0" fmla="*/ 2 h 4551991"/>
              <a:gd name="connsiteX1" fmla="*/ 0 w 5980372"/>
              <a:gd name="connsiteY1" fmla="*/ 4471087 h 4551991"/>
              <a:gd name="connsiteX0" fmla="*/ 5980378 w 5980372"/>
              <a:gd name="connsiteY0" fmla="*/ 2 h 4471086"/>
              <a:gd name="connsiteX1" fmla="*/ 0 w 5980372"/>
              <a:gd name="connsiteY1" fmla="*/ 4471087 h 4471086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517986"/>
              <a:gd name="connsiteX1" fmla="*/ 0 w 10787267"/>
              <a:gd name="connsiteY1" fmla="*/ 8267338 h 8517986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9156944"/>
              <a:gd name="connsiteX1" fmla="*/ 0 w 11057749"/>
              <a:gd name="connsiteY1" fmla="*/ 8395138 h 9156944"/>
              <a:gd name="connsiteX0" fmla="*/ 13896362 w 13896362"/>
              <a:gd name="connsiteY0" fmla="*/ 0 h 10712201"/>
              <a:gd name="connsiteX1" fmla="*/ 0 w 13896362"/>
              <a:gd name="connsiteY1" fmla="*/ 9950400 h 10712201"/>
              <a:gd name="connsiteX0" fmla="*/ 13896362 w 13896362"/>
              <a:gd name="connsiteY0" fmla="*/ 0 h 12314535"/>
              <a:gd name="connsiteX1" fmla="*/ 0 w 13896362"/>
              <a:gd name="connsiteY1" fmla="*/ 9950400 h 12314535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9700449"/>
              <a:gd name="connsiteX1" fmla="*/ 0 w 11610720"/>
              <a:gd name="connsiteY1" fmla="*/ 9092957 h 9700449"/>
              <a:gd name="connsiteX0" fmla="*/ 10605556 w 10605556"/>
              <a:gd name="connsiteY0" fmla="*/ 0 h 11297507"/>
              <a:gd name="connsiteX1" fmla="*/ 0 w 10605556"/>
              <a:gd name="connsiteY1" fmla="*/ 10690015 h 11297507"/>
              <a:gd name="connsiteX0" fmla="*/ 10605556 w 10605556"/>
              <a:gd name="connsiteY0" fmla="*/ 0 h 11340751"/>
              <a:gd name="connsiteX1" fmla="*/ 0 w 10605556"/>
              <a:gd name="connsiteY1" fmla="*/ 10690015 h 11340751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9793791"/>
              <a:gd name="connsiteX1" fmla="*/ 0 w 10457130"/>
              <a:gd name="connsiteY1" fmla="*/ 9733954 h 9793791"/>
              <a:gd name="connsiteX0" fmla="*/ 10787990 w 10787990"/>
              <a:gd name="connsiteY0" fmla="*/ 0 h 11469311"/>
              <a:gd name="connsiteX1" fmla="*/ 0 w 10787990"/>
              <a:gd name="connsiteY1" fmla="*/ 11409473 h 11469311"/>
              <a:gd name="connsiteX0" fmla="*/ 10787990 w 10787990"/>
              <a:gd name="connsiteY0" fmla="*/ 0 h 11957443"/>
              <a:gd name="connsiteX1" fmla="*/ 0 w 10787990"/>
              <a:gd name="connsiteY1" fmla="*/ 11409473 h 11957443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529100 w 11529100"/>
              <a:gd name="connsiteY0" fmla="*/ 0 h 11742350"/>
              <a:gd name="connsiteX1" fmla="*/ 0 w 11529100"/>
              <a:gd name="connsiteY1" fmla="*/ 11366184 h 11742350"/>
              <a:gd name="connsiteX0" fmla="*/ 10192962 w 10192962"/>
              <a:gd name="connsiteY0" fmla="*/ 0 h 11210839"/>
              <a:gd name="connsiteX1" fmla="*/ 0 w 10192962"/>
              <a:gd name="connsiteY1" fmla="*/ 10834673 h 11210839"/>
              <a:gd name="connsiteX0" fmla="*/ 9556672 w 9556672"/>
              <a:gd name="connsiteY0" fmla="*/ 0 h 11970115"/>
              <a:gd name="connsiteX1" fmla="*/ 0 w 9556672"/>
              <a:gd name="connsiteY1" fmla="*/ 11593949 h 11970115"/>
              <a:gd name="connsiteX0" fmla="*/ 9556672 w 9556672"/>
              <a:gd name="connsiteY0" fmla="*/ 0 h 11593949"/>
              <a:gd name="connsiteX1" fmla="*/ 0 w 9556672"/>
              <a:gd name="connsiteY1" fmla="*/ 11593949 h 11593949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6120916 w 6120916"/>
              <a:gd name="connsiteY0" fmla="*/ 0 h 13871776"/>
              <a:gd name="connsiteX1" fmla="*/ 0 w 6120916"/>
              <a:gd name="connsiteY1" fmla="*/ 13871776 h 13871776"/>
              <a:gd name="connsiteX0" fmla="*/ 7520649 w 7520649"/>
              <a:gd name="connsiteY0" fmla="*/ 0 h 13416202"/>
              <a:gd name="connsiteX1" fmla="*/ 0 w 7520649"/>
              <a:gd name="connsiteY1" fmla="*/ 13416202 h 13416202"/>
              <a:gd name="connsiteX0" fmla="*/ 7520649 w 7725793"/>
              <a:gd name="connsiteY0" fmla="*/ 0 h 13416202"/>
              <a:gd name="connsiteX1" fmla="*/ 7725793 w 7725793"/>
              <a:gd name="connsiteY1" fmla="*/ 90682 h 13416202"/>
              <a:gd name="connsiteX2" fmla="*/ 0 w 7725793"/>
              <a:gd name="connsiteY2" fmla="*/ 13416202 h 13416202"/>
              <a:gd name="connsiteX0" fmla="*/ 9022739 w 9227883"/>
              <a:gd name="connsiteY0" fmla="*/ 0 h 14461244"/>
              <a:gd name="connsiteX1" fmla="*/ 9227883 w 9227883"/>
              <a:gd name="connsiteY1" fmla="*/ 90682 h 14461244"/>
              <a:gd name="connsiteX2" fmla="*/ 0 w 9227883"/>
              <a:gd name="connsiteY2" fmla="*/ 14461244 h 14461244"/>
              <a:gd name="connsiteX0" fmla="*/ 9747409 w 9952553"/>
              <a:gd name="connsiteY0" fmla="*/ 0 h 14461244"/>
              <a:gd name="connsiteX1" fmla="*/ 9952553 w 9952553"/>
              <a:gd name="connsiteY1" fmla="*/ 90682 h 14461244"/>
              <a:gd name="connsiteX2" fmla="*/ 724670 w 9952553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7504803 w 8756666"/>
              <a:gd name="connsiteY0" fmla="*/ 0 h 21766864"/>
              <a:gd name="connsiteX1" fmla="*/ 8756667 w 8756666"/>
              <a:gd name="connsiteY1" fmla="*/ 9581626 h 21766864"/>
              <a:gd name="connsiteX2" fmla="*/ 724670 w 8756666"/>
              <a:gd name="connsiteY2" fmla="*/ 21766864 h 21766864"/>
              <a:gd name="connsiteX0" fmla="*/ 6780133 w 8223748"/>
              <a:gd name="connsiteY0" fmla="*/ 1512442 h 23279306"/>
              <a:gd name="connsiteX1" fmla="*/ 8031997 w 8223748"/>
              <a:gd name="connsiteY1" fmla="*/ 11094068 h 23279306"/>
              <a:gd name="connsiteX2" fmla="*/ 2582986 w 8223748"/>
              <a:gd name="connsiteY2" fmla="*/ 2030895 h 23279306"/>
              <a:gd name="connsiteX3" fmla="*/ 0 w 8223748"/>
              <a:gd name="connsiteY3" fmla="*/ 23279306 h 23279306"/>
              <a:gd name="connsiteX0" fmla="*/ 6780133 w 6780133"/>
              <a:gd name="connsiteY0" fmla="*/ 0 h 21766864"/>
              <a:gd name="connsiteX1" fmla="*/ 2582986 w 6780133"/>
              <a:gd name="connsiteY1" fmla="*/ 518453 h 21766864"/>
              <a:gd name="connsiteX2" fmla="*/ 0 w 6780133"/>
              <a:gd name="connsiteY2" fmla="*/ 21766864 h 21766864"/>
              <a:gd name="connsiteX0" fmla="*/ 2582986 w 2582986"/>
              <a:gd name="connsiteY0" fmla="*/ 0 h 21248411"/>
              <a:gd name="connsiteX1" fmla="*/ 0 w 2582986"/>
              <a:gd name="connsiteY1" fmla="*/ 21248411 h 21248411"/>
              <a:gd name="connsiteX0" fmla="*/ 7585752 w 7585752"/>
              <a:gd name="connsiteY0" fmla="*/ 0 h 11573428"/>
              <a:gd name="connsiteX1" fmla="*/ 0 w 7585752"/>
              <a:gd name="connsiteY1" fmla="*/ 11573428 h 11573428"/>
              <a:gd name="connsiteX0" fmla="*/ 8929015 w 8929015"/>
              <a:gd name="connsiteY0" fmla="*/ 0 h 11573428"/>
              <a:gd name="connsiteX1" fmla="*/ 1343263 w 8929015"/>
              <a:gd name="connsiteY1" fmla="*/ 11573428 h 11573428"/>
              <a:gd name="connsiteX0" fmla="*/ 8929015 w 8929015"/>
              <a:gd name="connsiteY0" fmla="*/ 0 h 13717380"/>
              <a:gd name="connsiteX1" fmla="*/ 1836379 w 8929015"/>
              <a:gd name="connsiteY1" fmla="*/ 13717380 h 13717380"/>
              <a:gd name="connsiteX0" fmla="*/ 12671196 w 12671196"/>
              <a:gd name="connsiteY0" fmla="*/ 0 h 13717380"/>
              <a:gd name="connsiteX1" fmla="*/ 5578560 w 12671196"/>
              <a:gd name="connsiteY1" fmla="*/ 13717380 h 13717380"/>
              <a:gd name="connsiteX0" fmla="*/ 14913823 w 14913823"/>
              <a:gd name="connsiteY0" fmla="*/ 0 h 12335233"/>
              <a:gd name="connsiteX1" fmla="*/ 5578560 w 14913823"/>
              <a:gd name="connsiteY1" fmla="*/ 12335233 h 12335233"/>
              <a:gd name="connsiteX0" fmla="*/ 10601111 w 10601111"/>
              <a:gd name="connsiteY0" fmla="*/ 0 h 12335233"/>
              <a:gd name="connsiteX1" fmla="*/ 1265848 w 10601111"/>
              <a:gd name="connsiteY1" fmla="*/ 12335233 h 12335233"/>
              <a:gd name="connsiteX0" fmla="*/ 10601111 w 10891063"/>
              <a:gd name="connsiteY0" fmla="*/ 0 h 12335233"/>
              <a:gd name="connsiteX1" fmla="*/ 10891063 w 10891063"/>
              <a:gd name="connsiteY1" fmla="*/ 2701454 h 12335233"/>
              <a:gd name="connsiteX2" fmla="*/ 1265848 w 10891063"/>
              <a:gd name="connsiteY2" fmla="*/ 12335233 h 12335233"/>
              <a:gd name="connsiteX0" fmla="*/ 10601111 w 10891063"/>
              <a:gd name="connsiteY0" fmla="*/ 1586186 h 13921419"/>
              <a:gd name="connsiteX1" fmla="*/ 10891063 w 10891063"/>
              <a:gd name="connsiteY1" fmla="*/ 4287640 h 13921419"/>
              <a:gd name="connsiteX2" fmla="*/ 1265848 w 10891063"/>
              <a:gd name="connsiteY2" fmla="*/ 13921419 h 13921419"/>
              <a:gd name="connsiteX0" fmla="*/ 8802000 w 9091952"/>
              <a:gd name="connsiteY0" fmla="*/ 1586186 h 15190816"/>
              <a:gd name="connsiteX1" fmla="*/ 9091952 w 9091952"/>
              <a:gd name="connsiteY1" fmla="*/ 4287640 h 15190816"/>
              <a:gd name="connsiteX2" fmla="*/ 1265848 w 9091952"/>
              <a:gd name="connsiteY2" fmla="*/ 15190816 h 15190816"/>
              <a:gd name="connsiteX0" fmla="*/ 11734642 w 12024594"/>
              <a:gd name="connsiteY0" fmla="*/ 1586186 h 15190816"/>
              <a:gd name="connsiteX1" fmla="*/ 12024594 w 12024594"/>
              <a:gd name="connsiteY1" fmla="*/ 4287640 h 15190816"/>
              <a:gd name="connsiteX2" fmla="*/ 4198490 w 12024594"/>
              <a:gd name="connsiteY2" fmla="*/ 15190816 h 15190816"/>
              <a:gd name="connsiteX0" fmla="*/ 12024594 w 12024594"/>
              <a:gd name="connsiteY0" fmla="*/ 4287640 h 15190816"/>
              <a:gd name="connsiteX1" fmla="*/ 4198490 w 12024594"/>
              <a:gd name="connsiteY1" fmla="*/ 15190816 h 15190816"/>
              <a:gd name="connsiteX0" fmla="*/ 11313025 w 11313025"/>
              <a:gd name="connsiteY0" fmla="*/ 4287640 h 13339731"/>
              <a:gd name="connsiteX1" fmla="*/ 4198490 w 11313025"/>
              <a:gd name="connsiteY1" fmla="*/ 13339731 h 13339731"/>
              <a:gd name="connsiteX0" fmla="*/ 12153991 w 12153991"/>
              <a:gd name="connsiteY0" fmla="*/ 4287640 h 14302278"/>
              <a:gd name="connsiteX1" fmla="*/ 4198490 w 12153991"/>
              <a:gd name="connsiteY1" fmla="*/ 14302278 h 14302278"/>
              <a:gd name="connsiteX0" fmla="*/ 10148567 w 10148567"/>
              <a:gd name="connsiteY0" fmla="*/ 4287640 h 14302278"/>
              <a:gd name="connsiteX1" fmla="*/ 2193066 w 10148567"/>
              <a:gd name="connsiteY1" fmla="*/ 14302278 h 14302278"/>
              <a:gd name="connsiteX0" fmla="*/ 10148567 w 11367966"/>
              <a:gd name="connsiteY0" fmla="*/ 6138725 h 16153363"/>
              <a:gd name="connsiteX1" fmla="*/ 11367966 w 11367966"/>
              <a:gd name="connsiteY1" fmla="*/ 4128498 h 16153363"/>
              <a:gd name="connsiteX2" fmla="*/ 2193066 w 11367966"/>
              <a:gd name="connsiteY2" fmla="*/ 16153363 h 16153363"/>
              <a:gd name="connsiteX0" fmla="*/ 10148567 w 11367966"/>
              <a:gd name="connsiteY0" fmla="*/ 5250230 h 15264868"/>
              <a:gd name="connsiteX1" fmla="*/ 11367966 w 11367966"/>
              <a:gd name="connsiteY1" fmla="*/ 3240003 h 15264868"/>
              <a:gd name="connsiteX2" fmla="*/ 2193066 w 11367966"/>
              <a:gd name="connsiteY2" fmla="*/ 15264868 h 15264868"/>
              <a:gd name="connsiteX0" fmla="*/ 11442346 w 12661745"/>
              <a:gd name="connsiteY0" fmla="*/ 5250230 h 14672494"/>
              <a:gd name="connsiteX1" fmla="*/ 12661745 w 12661745"/>
              <a:gd name="connsiteY1" fmla="*/ 3240003 h 14672494"/>
              <a:gd name="connsiteX2" fmla="*/ 2193066 w 12661745"/>
              <a:gd name="connsiteY2" fmla="*/ 14672494 h 14672494"/>
              <a:gd name="connsiteX0" fmla="*/ 9695677 w 10915076"/>
              <a:gd name="connsiteY0" fmla="*/ 5250230 h 14672494"/>
              <a:gd name="connsiteX1" fmla="*/ 10915076 w 10915076"/>
              <a:gd name="connsiteY1" fmla="*/ 3240003 h 14672494"/>
              <a:gd name="connsiteX2" fmla="*/ 446397 w 10915076"/>
              <a:gd name="connsiteY2" fmla="*/ 14672494 h 14672494"/>
              <a:gd name="connsiteX0" fmla="*/ 10915076 w 10915076"/>
              <a:gd name="connsiteY0" fmla="*/ 3240003 h 14672494"/>
              <a:gd name="connsiteX1" fmla="*/ 446397 w 10915076"/>
              <a:gd name="connsiteY1" fmla="*/ 14672494 h 14672494"/>
              <a:gd name="connsiteX0" fmla="*/ 10186257 w 10186257"/>
              <a:gd name="connsiteY0" fmla="*/ 3240003 h 16692395"/>
              <a:gd name="connsiteX1" fmla="*/ 446397 w 10186257"/>
              <a:gd name="connsiteY1" fmla="*/ 16692395 h 16692395"/>
              <a:gd name="connsiteX0" fmla="*/ 10186257 w 10186257"/>
              <a:gd name="connsiteY0" fmla="*/ -1 h 13452391"/>
              <a:gd name="connsiteX1" fmla="*/ 446397 w 10186257"/>
              <a:gd name="connsiteY1" fmla="*/ 13452391 h 13452391"/>
              <a:gd name="connsiteX0" fmla="*/ 10203354 w 10203354"/>
              <a:gd name="connsiteY0" fmla="*/ -1 h 27308991"/>
              <a:gd name="connsiteX1" fmla="*/ 446397 w 10203354"/>
              <a:gd name="connsiteY1" fmla="*/ 27308991 h 27308991"/>
              <a:gd name="connsiteX0" fmla="*/ 10790328 w 10790328"/>
              <a:gd name="connsiteY0" fmla="*/ 0 h 27890415"/>
              <a:gd name="connsiteX1" fmla="*/ 446397 w 10790328"/>
              <a:gd name="connsiteY1" fmla="*/ 27890415 h 27890415"/>
              <a:gd name="connsiteX0" fmla="*/ 11934232 w 11934232"/>
              <a:gd name="connsiteY0" fmla="*/ 0 h 27890415"/>
              <a:gd name="connsiteX1" fmla="*/ 1590301 w 11934232"/>
              <a:gd name="connsiteY1" fmla="*/ 27890415 h 27890415"/>
              <a:gd name="connsiteX0" fmla="*/ 13967357 w 13967357"/>
              <a:gd name="connsiteY0" fmla="*/ 0 h 21538988"/>
              <a:gd name="connsiteX1" fmla="*/ 446397 w 13967357"/>
              <a:gd name="connsiteY1" fmla="*/ 21538988 h 21538988"/>
              <a:gd name="connsiteX0" fmla="*/ 13520960 w 13520960"/>
              <a:gd name="connsiteY0" fmla="*/ 0 h 21538988"/>
              <a:gd name="connsiteX1" fmla="*/ 0 w 13520960"/>
              <a:gd name="connsiteY1" fmla="*/ 21538988 h 21538988"/>
              <a:gd name="connsiteX0" fmla="*/ 11934232 w 11934232"/>
              <a:gd name="connsiteY0" fmla="*/ 0 h 18526286"/>
              <a:gd name="connsiteX1" fmla="*/ 70692 w 11934232"/>
              <a:gd name="connsiteY1" fmla="*/ 18526286 h 18526286"/>
              <a:gd name="connsiteX0" fmla="*/ 11934232 w 11934232"/>
              <a:gd name="connsiteY0" fmla="*/ 0 h 18363670"/>
              <a:gd name="connsiteX1" fmla="*/ 1970809 w 11934232"/>
              <a:gd name="connsiteY1" fmla="*/ 18363670 h 18363670"/>
              <a:gd name="connsiteX0" fmla="*/ 12177428 w 12177428"/>
              <a:gd name="connsiteY0" fmla="*/ 0 h 18363670"/>
              <a:gd name="connsiteX1" fmla="*/ 2214005 w 12177428"/>
              <a:gd name="connsiteY1" fmla="*/ 18363670 h 18363670"/>
              <a:gd name="connsiteX0" fmla="*/ 11934232 w 11934232"/>
              <a:gd name="connsiteY0" fmla="*/ 0 h 9679950"/>
              <a:gd name="connsiteX1" fmla="*/ 6039518 w 11934232"/>
              <a:gd name="connsiteY1" fmla="*/ 9679950 h 9679950"/>
              <a:gd name="connsiteX0" fmla="*/ 8108719 w 8108719"/>
              <a:gd name="connsiteY0" fmla="*/ 1352948 h 11032898"/>
              <a:gd name="connsiteX1" fmla="*/ 2214005 w 8108719"/>
              <a:gd name="connsiteY1" fmla="*/ 11032898 h 11032898"/>
              <a:gd name="connsiteX0" fmla="*/ 8803460 w 8803460"/>
              <a:gd name="connsiteY0" fmla="*/ 1352948 h 11032898"/>
              <a:gd name="connsiteX1" fmla="*/ 2908746 w 8803460"/>
              <a:gd name="connsiteY1" fmla="*/ 11032898 h 11032898"/>
              <a:gd name="connsiteX0" fmla="*/ 7569846 w 7569846"/>
              <a:gd name="connsiteY0" fmla="*/ 1352948 h 11032898"/>
              <a:gd name="connsiteX1" fmla="*/ 1675132 w 7569846"/>
              <a:gd name="connsiteY1" fmla="*/ 11032898 h 11032898"/>
              <a:gd name="connsiteX0" fmla="*/ 7569846 w 7569846"/>
              <a:gd name="connsiteY0" fmla="*/ 200434 h 9880384"/>
              <a:gd name="connsiteX1" fmla="*/ 1675132 w 7569846"/>
              <a:gd name="connsiteY1" fmla="*/ 9880384 h 9880384"/>
              <a:gd name="connsiteX0" fmla="*/ 7711614 w 7711614"/>
              <a:gd name="connsiteY0" fmla="*/ 200434 h 9880384"/>
              <a:gd name="connsiteX1" fmla="*/ 1816900 w 7711614"/>
              <a:gd name="connsiteY1" fmla="*/ 9880384 h 9880384"/>
              <a:gd name="connsiteX0" fmla="*/ 6438088 w 6438088"/>
              <a:gd name="connsiteY0" fmla="*/ 200434 h 9880384"/>
              <a:gd name="connsiteX1" fmla="*/ 543374 w 6438088"/>
              <a:gd name="connsiteY1" fmla="*/ 9880384 h 9880384"/>
              <a:gd name="connsiteX0" fmla="*/ 6438088 w 6438088"/>
              <a:gd name="connsiteY0" fmla="*/ -7 h 9679943"/>
              <a:gd name="connsiteX1" fmla="*/ 543374 w 6438088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5987764 w 5987764"/>
              <a:gd name="connsiteY0" fmla="*/ -7 h 9679943"/>
              <a:gd name="connsiteX1" fmla="*/ 93050 w 5987764"/>
              <a:gd name="connsiteY1" fmla="*/ 9679943 h 9679943"/>
              <a:gd name="connsiteX0" fmla="*/ 5607517 w 5607517"/>
              <a:gd name="connsiteY0" fmla="*/ -7 h 10711259"/>
              <a:gd name="connsiteX1" fmla="*/ 101943 w 5607517"/>
              <a:gd name="connsiteY1" fmla="*/ 10711252 h 10711259"/>
              <a:gd name="connsiteX0" fmla="*/ 5544698 w 5544698"/>
              <a:gd name="connsiteY0" fmla="*/ -7 h 10711259"/>
              <a:gd name="connsiteX1" fmla="*/ 39124 w 5544698"/>
              <a:gd name="connsiteY1" fmla="*/ 10711252 h 10711259"/>
              <a:gd name="connsiteX0" fmla="*/ 5519338 w 6311306"/>
              <a:gd name="connsiteY0" fmla="*/ -7 h 10711259"/>
              <a:gd name="connsiteX1" fmla="*/ 13764 w 6311306"/>
              <a:gd name="connsiteY1" fmla="*/ 10711252 h 10711259"/>
              <a:gd name="connsiteX0" fmla="*/ 6 w 6650194"/>
              <a:gd name="connsiteY0" fmla="*/ 4 h 6258411"/>
              <a:gd name="connsiteX1" fmla="*/ 6650192 w 6650194"/>
              <a:gd name="connsiteY1" fmla="*/ 6258404 h 6258411"/>
              <a:gd name="connsiteX0" fmla="*/ 6 w 7873992"/>
              <a:gd name="connsiteY0" fmla="*/ 4 h 6258411"/>
              <a:gd name="connsiteX1" fmla="*/ 6650192 w 7873992"/>
              <a:gd name="connsiteY1" fmla="*/ 6258404 h 6258411"/>
              <a:gd name="connsiteX0" fmla="*/ 6 w 5270718"/>
              <a:gd name="connsiteY0" fmla="*/ 4 h 4695023"/>
              <a:gd name="connsiteX1" fmla="*/ 3565722 w 5270718"/>
              <a:gd name="connsiteY1" fmla="*/ 4695018 h 4695023"/>
              <a:gd name="connsiteX0" fmla="*/ 6 w 7885945"/>
              <a:gd name="connsiteY0" fmla="*/ 4 h 4695023"/>
              <a:gd name="connsiteX1" fmla="*/ 3565722 w 7885945"/>
              <a:gd name="connsiteY1" fmla="*/ 4695018 h 4695023"/>
              <a:gd name="connsiteX0" fmla="*/ 6 w 6942663"/>
              <a:gd name="connsiteY0" fmla="*/ 4 h 4226610"/>
              <a:gd name="connsiteX1" fmla="*/ 2304828 w 6942663"/>
              <a:gd name="connsiteY1" fmla="*/ 4226614 h 4226610"/>
              <a:gd name="connsiteX0" fmla="*/ 6 w 6407033"/>
              <a:gd name="connsiteY0" fmla="*/ 4 h 4226610"/>
              <a:gd name="connsiteX1" fmla="*/ 2304828 w 6407033"/>
              <a:gd name="connsiteY1" fmla="*/ 4226614 h 4226610"/>
              <a:gd name="connsiteX0" fmla="*/ 6 w 4801322"/>
              <a:gd name="connsiteY0" fmla="*/ 4 h 4226610"/>
              <a:gd name="connsiteX1" fmla="*/ 2304828 w 4801322"/>
              <a:gd name="connsiteY1" fmla="*/ 4226614 h 4226610"/>
              <a:gd name="connsiteX0" fmla="*/ 6 w 4166213"/>
              <a:gd name="connsiteY0" fmla="*/ 4 h 4359106"/>
              <a:gd name="connsiteX1" fmla="*/ 1496953 w 4166213"/>
              <a:gd name="connsiteY1" fmla="*/ 4359106 h 4359106"/>
              <a:gd name="connsiteX0" fmla="*/ 6 w 4300010"/>
              <a:gd name="connsiteY0" fmla="*/ 4 h 4300577"/>
              <a:gd name="connsiteX1" fmla="*/ 1669571 w 4300010"/>
              <a:gd name="connsiteY1" fmla="*/ 4300579 h 4300577"/>
              <a:gd name="connsiteX0" fmla="*/ 6 w 3973771"/>
              <a:gd name="connsiteY0" fmla="*/ 4 h 4349888"/>
              <a:gd name="connsiteX1" fmla="*/ 1246075 w 3973771"/>
              <a:gd name="connsiteY1" fmla="*/ 4349894 h 4349888"/>
              <a:gd name="connsiteX0" fmla="*/ 6 w 3865460"/>
              <a:gd name="connsiteY0" fmla="*/ 4 h 4349888"/>
              <a:gd name="connsiteX1" fmla="*/ 1246075 w 3865460"/>
              <a:gd name="connsiteY1" fmla="*/ 4349894 h 4349888"/>
              <a:gd name="connsiteX0" fmla="*/ 6 w 3740137"/>
              <a:gd name="connsiteY0" fmla="*/ 4 h 4484473"/>
              <a:gd name="connsiteX1" fmla="*/ 1081080 w 3740137"/>
              <a:gd name="connsiteY1" fmla="*/ 4484480 h 4484473"/>
              <a:gd name="connsiteX0" fmla="*/ 6 w 3987473"/>
              <a:gd name="connsiteY0" fmla="*/ 4 h 4484473"/>
              <a:gd name="connsiteX1" fmla="*/ 1081080 w 3987473"/>
              <a:gd name="connsiteY1" fmla="*/ 4484480 h 4484473"/>
              <a:gd name="connsiteX0" fmla="*/ 6 w 4028980"/>
              <a:gd name="connsiteY0" fmla="*/ 4 h 4484473"/>
              <a:gd name="connsiteX1" fmla="*/ 1081080 w 4028980"/>
              <a:gd name="connsiteY1" fmla="*/ 4484480 h 4484473"/>
              <a:gd name="connsiteX0" fmla="*/ 6 w 4207509"/>
              <a:gd name="connsiteY0" fmla="*/ 4 h 4484473"/>
              <a:gd name="connsiteX1" fmla="*/ 1081080 w 4207509"/>
              <a:gd name="connsiteY1" fmla="*/ 4484480 h 4484473"/>
              <a:gd name="connsiteX0" fmla="*/ 6 w 4120257"/>
              <a:gd name="connsiteY0" fmla="*/ 4 h 4484473"/>
              <a:gd name="connsiteX1" fmla="*/ 1081080 w 4120257"/>
              <a:gd name="connsiteY1" fmla="*/ 4484480 h 4484473"/>
              <a:gd name="connsiteX0" fmla="*/ 6 w 3765011"/>
              <a:gd name="connsiteY0" fmla="*/ 4 h 4484473"/>
              <a:gd name="connsiteX1" fmla="*/ 1081080 w 3765011"/>
              <a:gd name="connsiteY1" fmla="*/ 4484480 h 44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65011" h="4484473">
                <a:moveTo>
                  <a:pt x="6" y="4"/>
                </a:moveTo>
                <a:cubicBezTo>
                  <a:pt x="1404878" y="3154278"/>
                  <a:pt x="7048100" y="2749399"/>
                  <a:pt x="1081080" y="4484480"/>
                </a:cubicBezTo>
              </a:path>
            </a:pathLst>
          </a:cu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8" name="Прямая со стрелкой 87"/>
          <p:cNvCxnSpPr/>
          <p:nvPr/>
        </p:nvCxnSpPr>
        <p:spPr>
          <a:xfrm flipV="1">
            <a:off x="3390649" y="4820570"/>
            <a:ext cx="252028" cy="26616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3107332" y="4764357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3255092" y="4916449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олилиния 90"/>
          <p:cNvSpPr/>
          <p:nvPr/>
        </p:nvSpPr>
        <p:spPr>
          <a:xfrm rot="18529797" flipH="1">
            <a:off x="3199453" y="4962408"/>
            <a:ext cx="178603" cy="19752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270215 w 432938"/>
              <a:gd name="connsiteY0" fmla="*/ -1 h 642944"/>
              <a:gd name="connsiteX1" fmla="*/ -1 w 432938"/>
              <a:gd name="connsiteY1" fmla="*/ 587943 h 642944"/>
              <a:gd name="connsiteX0" fmla="*/ 240973 w 414674"/>
              <a:gd name="connsiteY0" fmla="*/ 2 h 620335"/>
              <a:gd name="connsiteX1" fmla="*/ -1 w 414674"/>
              <a:gd name="connsiteY1" fmla="*/ 563699 h 620335"/>
              <a:gd name="connsiteX0" fmla="*/ 240973 w 420798"/>
              <a:gd name="connsiteY0" fmla="*/ 2 h 563697"/>
              <a:gd name="connsiteX1" fmla="*/ -1 w 420798"/>
              <a:gd name="connsiteY1" fmla="*/ 563699 h 563697"/>
              <a:gd name="connsiteX0" fmla="*/ 292093 w 452648"/>
              <a:gd name="connsiteY0" fmla="*/ 2 h 627513"/>
              <a:gd name="connsiteX1" fmla="*/ 1 w 452648"/>
              <a:gd name="connsiteY1" fmla="*/ 627514 h 627513"/>
              <a:gd name="connsiteX0" fmla="*/ 292093 w 501406"/>
              <a:gd name="connsiteY0" fmla="*/ 2 h 627513"/>
              <a:gd name="connsiteX1" fmla="*/ 1 w 501406"/>
              <a:gd name="connsiteY1" fmla="*/ 627514 h 627513"/>
              <a:gd name="connsiteX0" fmla="*/ 292093 w 446430"/>
              <a:gd name="connsiteY0" fmla="*/ 2 h 627513"/>
              <a:gd name="connsiteX1" fmla="*/ 1 w 446430"/>
              <a:gd name="connsiteY1" fmla="*/ 627514 h 627513"/>
              <a:gd name="connsiteX0" fmla="*/ 292093 w 470017"/>
              <a:gd name="connsiteY0" fmla="*/ 2 h 627513"/>
              <a:gd name="connsiteX1" fmla="*/ 1 w 470017"/>
              <a:gd name="connsiteY1" fmla="*/ 627514 h 627513"/>
              <a:gd name="connsiteX0" fmla="*/ 262767 w 452908"/>
              <a:gd name="connsiteY0" fmla="*/ 2 h 631781"/>
              <a:gd name="connsiteX1" fmla="*/ 0 w 452908"/>
              <a:gd name="connsiteY1" fmla="*/ 631779 h 631781"/>
              <a:gd name="connsiteX0" fmla="*/ 262767 w 413699"/>
              <a:gd name="connsiteY0" fmla="*/ 2 h 631781"/>
              <a:gd name="connsiteX1" fmla="*/ 0 w 413699"/>
              <a:gd name="connsiteY1" fmla="*/ 631779 h 631781"/>
              <a:gd name="connsiteX0" fmla="*/ 262767 w 441506"/>
              <a:gd name="connsiteY0" fmla="*/ 2 h 631781"/>
              <a:gd name="connsiteX1" fmla="*/ 0 w 441506"/>
              <a:gd name="connsiteY1" fmla="*/ 631779 h 631781"/>
              <a:gd name="connsiteX0" fmla="*/ 292647 w 461626"/>
              <a:gd name="connsiteY0" fmla="*/ 0 h 724533"/>
              <a:gd name="connsiteX1" fmla="*/ 0 w 461626"/>
              <a:gd name="connsiteY1" fmla="*/ 724533 h 724533"/>
              <a:gd name="connsiteX0" fmla="*/ 292647 w 432180"/>
              <a:gd name="connsiteY0" fmla="*/ 0 h 773545"/>
              <a:gd name="connsiteX1" fmla="*/ 0 w 432180"/>
              <a:gd name="connsiteY1" fmla="*/ 724533 h 773545"/>
              <a:gd name="connsiteX0" fmla="*/ 284744 w 426226"/>
              <a:gd name="connsiteY0" fmla="*/ 0 h 693614"/>
              <a:gd name="connsiteX1" fmla="*/ 0 w 426226"/>
              <a:gd name="connsiteY1" fmla="*/ 639311 h 693614"/>
              <a:gd name="connsiteX0" fmla="*/ 310657 w 445911"/>
              <a:gd name="connsiteY0" fmla="*/ 0 h 661546"/>
              <a:gd name="connsiteX1" fmla="*/ 0 w 445911"/>
              <a:gd name="connsiteY1" fmla="*/ 604773 h 661546"/>
              <a:gd name="connsiteX0" fmla="*/ 311510 w 446567"/>
              <a:gd name="connsiteY0" fmla="*/ 0 h 698121"/>
              <a:gd name="connsiteX1" fmla="*/ 0 w 446567"/>
              <a:gd name="connsiteY1" fmla="*/ 644149 h 698121"/>
              <a:gd name="connsiteX0" fmla="*/ 311510 w 368495"/>
              <a:gd name="connsiteY0" fmla="*/ 0 h 721595"/>
              <a:gd name="connsiteX1" fmla="*/ 0 w 368495"/>
              <a:gd name="connsiteY1" fmla="*/ 644149 h 721595"/>
              <a:gd name="connsiteX0" fmla="*/ 429558 w 468310"/>
              <a:gd name="connsiteY0" fmla="*/ 1 h 741845"/>
              <a:gd name="connsiteX1" fmla="*/ 0 w 468310"/>
              <a:gd name="connsiteY1" fmla="*/ 667267 h 741845"/>
              <a:gd name="connsiteX0" fmla="*/ 429558 w 432379"/>
              <a:gd name="connsiteY0" fmla="*/ -1 h 751464"/>
              <a:gd name="connsiteX1" fmla="*/ 0 w 432379"/>
              <a:gd name="connsiteY1" fmla="*/ 667265 h 751464"/>
              <a:gd name="connsiteX0" fmla="*/ 449504 w 451936"/>
              <a:gd name="connsiteY0" fmla="*/ 0 h 515142"/>
              <a:gd name="connsiteX1" fmla="*/ 0 w 451936"/>
              <a:gd name="connsiteY1" fmla="*/ 357100 h 515142"/>
              <a:gd name="connsiteX0" fmla="*/ 449504 w 449504"/>
              <a:gd name="connsiteY0" fmla="*/ 0 h 468543"/>
              <a:gd name="connsiteX1" fmla="*/ 0 w 449504"/>
              <a:gd name="connsiteY1" fmla="*/ 357100 h 468543"/>
              <a:gd name="connsiteX0" fmla="*/ 449504 w 449504"/>
              <a:gd name="connsiteY0" fmla="*/ 0 h 439748"/>
              <a:gd name="connsiteX1" fmla="*/ 0 w 449504"/>
              <a:gd name="connsiteY1" fmla="*/ 357100 h 439748"/>
              <a:gd name="connsiteX0" fmla="*/ 1195220 w 1195220"/>
              <a:gd name="connsiteY0" fmla="*/ 0 h 261098"/>
              <a:gd name="connsiteX1" fmla="*/ 0 w 1195220"/>
              <a:gd name="connsiteY1" fmla="*/ 122817 h 261098"/>
              <a:gd name="connsiteX0" fmla="*/ 1195220 w 1195220"/>
              <a:gd name="connsiteY0" fmla="*/ 0 h 401527"/>
              <a:gd name="connsiteX1" fmla="*/ 0 w 1195220"/>
              <a:gd name="connsiteY1" fmla="*/ 122817 h 401527"/>
              <a:gd name="connsiteX0" fmla="*/ 1121264 w 1121264"/>
              <a:gd name="connsiteY0" fmla="*/ 0 h 918050"/>
              <a:gd name="connsiteX1" fmla="*/ 0 w 1121264"/>
              <a:gd name="connsiteY1" fmla="*/ 756331 h 918050"/>
              <a:gd name="connsiteX0" fmla="*/ 1052055 w 1052055"/>
              <a:gd name="connsiteY0" fmla="*/ 0 h 945103"/>
              <a:gd name="connsiteX1" fmla="*/ 0 w 1052055"/>
              <a:gd name="connsiteY1" fmla="*/ 786650 h 945103"/>
              <a:gd name="connsiteX0" fmla="*/ 1065500 w 1065500"/>
              <a:gd name="connsiteY0" fmla="*/ 0 h 889262"/>
              <a:gd name="connsiteX1" fmla="*/ 0 w 1065500"/>
              <a:gd name="connsiteY1" fmla="*/ 723904 h 889262"/>
              <a:gd name="connsiteX0" fmla="*/ 1065500 w 1065500"/>
              <a:gd name="connsiteY0" fmla="*/ 0 h 915712"/>
              <a:gd name="connsiteX1" fmla="*/ 0 w 1065500"/>
              <a:gd name="connsiteY1" fmla="*/ 723904 h 915712"/>
              <a:gd name="connsiteX0" fmla="*/ 1065500 w 1065500"/>
              <a:gd name="connsiteY0" fmla="*/ 0 h 850077"/>
              <a:gd name="connsiteX1" fmla="*/ 0 w 1065500"/>
              <a:gd name="connsiteY1" fmla="*/ 723904 h 850077"/>
              <a:gd name="connsiteX0" fmla="*/ 1065500 w 1065500"/>
              <a:gd name="connsiteY0" fmla="*/ 0 h 826715"/>
              <a:gd name="connsiteX1" fmla="*/ 0 w 1065500"/>
              <a:gd name="connsiteY1" fmla="*/ 723904 h 826715"/>
              <a:gd name="connsiteX0" fmla="*/ 1065500 w 1065500"/>
              <a:gd name="connsiteY0" fmla="*/ 0 h 836593"/>
              <a:gd name="connsiteX1" fmla="*/ 0 w 1065500"/>
              <a:gd name="connsiteY1" fmla="*/ 723904 h 836593"/>
              <a:gd name="connsiteX0" fmla="*/ 1090457 w 1090457"/>
              <a:gd name="connsiteY0" fmla="*/ 0 h 819335"/>
              <a:gd name="connsiteX1" fmla="*/ 0 w 1090457"/>
              <a:gd name="connsiteY1" fmla="*/ 703889 h 819335"/>
              <a:gd name="connsiteX0" fmla="*/ 1090457 w 1090457"/>
              <a:gd name="connsiteY0" fmla="*/ 0 h 836809"/>
              <a:gd name="connsiteX1" fmla="*/ 0 w 1090457"/>
              <a:gd name="connsiteY1" fmla="*/ 703889 h 836809"/>
              <a:gd name="connsiteX0" fmla="*/ 1121958 w 1121958"/>
              <a:gd name="connsiteY0" fmla="*/ 0 h 1003983"/>
              <a:gd name="connsiteX1" fmla="*/ 0 w 1121958"/>
              <a:gd name="connsiteY1" fmla="*/ 894739 h 1003983"/>
              <a:gd name="connsiteX0" fmla="*/ 1121958 w 1121961"/>
              <a:gd name="connsiteY0" fmla="*/ 0 h 1028321"/>
              <a:gd name="connsiteX1" fmla="*/ 0 w 1121961"/>
              <a:gd name="connsiteY1" fmla="*/ 894739 h 1028321"/>
              <a:gd name="connsiteX0" fmla="*/ 1133768 w 1133771"/>
              <a:gd name="connsiteY0" fmla="*/ 1 h 788050"/>
              <a:gd name="connsiteX1" fmla="*/ 0 w 1133771"/>
              <a:gd name="connsiteY1" fmla="*/ 595281 h 788050"/>
              <a:gd name="connsiteX0" fmla="*/ 1133768 w 1134599"/>
              <a:gd name="connsiteY0" fmla="*/ 1 h 731612"/>
              <a:gd name="connsiteX1" fmla="*/ 0 w 1134599"/>
              <a:gd name="connsiteY1" fmla="*/ 595281 h 731612"/>
              <a:gd name="connsiteX0" fmla="*/ 1133768 w 1134736"/>
              <a:gd name="connsiteY0" fmla="*/ 1 h 684383"/>
              <a:gd name="connsiteX1" fmla="*/ 0 w 1134736"/>
              <a:gd name="connsiteY1" fmla="*/ 595281 h 684383"/>
              <a:gd name="connsiteX0" fmla="*/ 1139937 w 1140893"/>
              <a:gd name="connsiteY0" fmla="*/ 0 h 686154"/>
              <a:gd name="connsiteX1" fmla="*/ 0 w 1140893"/>
              <a:gd name="connsiteY1" fmla="*/ 597331 h 686154"/>
              <a:gd name="connsiteX0" fmla="*/ 1139937 w 1139937"/>
              <a:gd name="connsiteY0" fmla="*/ 0 h 690507"/>
              <a:gd name="connsiteX1" fmla="*/ 0 w 1139937"/>
              <a:gd name="connsiteY1" fmla="*/ 597331 h 690507"/>
              <a:gd name="connsiteX0" fmla="*/ 1139937 w 1139937"/>
              <a:gd name="connsiteY0" fmla="*/ 0 h 680637"/>
              <a:gd name="connsiteX1" fmla="*/ 0 w 1139937"/>
              <a:gd name="connsiteY1" fmla="*/ 597331 h 680637"/>
              <a:gd name="connsiteX0" fmla="*/ 1024998 w 1024999"/>
              <a:gd name="connsiteY0" fmla="*/ -1 h 801002"/>
              <a:gd name="connsiteX1" fmla="*/ 0 w 1024999"/>
              <a:gd name="connsiteY1" fmla="*/ 731336 h 801002"/>
              <a:gd name="connsiteX0" fmla="*/ 1024998 w 1024999"/>
              <a:gd name="connsiteY0" fmla="*/ -1 h 806773"/>
              <a:gd name="connsiteX1" fmla="*/ 0 w 1024999"/>
              <a:gd name="connsiteY1" fmla="*/ 731336 h 806773"/>
              <a:gd name="connsiteX0" fmla="*/ 904456 w 904458"/>
              <a:gd name="connsiteY0" fmla="*/ -1 h 785540"/>
              <a:gd name="connsiteX1" fmla="*/ 0 w 904458"/>
              <a:gd name="connsiteY1" fmla="*/ 707688 h 785540"/>
              <a:gd name="connsiteX0" fmla="*/ 904456 w 905172"/>
              <a:gd name="connsiteY0" fmla="*/ -1 h 782463"/>
              <a:gd name="connsiteX1" fmla="*/ 0 w 905172"/>
              <a:gd name="connsiteY1" fmla="*/ 707688 h 782463"/>
              <a:gd name="connsiteX0" fmla="*/ 977289 w 977875"/>
              <a:gd name="connsiteY0" fmla="*/ 2 h 782101"/>
              <a:gd name="connsiteX1" fmla="*/ 0 w 977875"/>
              <a:gd name="connsiteY1" fmla="*/ 707289 h 782101"/>
              <a:gd name="connsiteX0" fmla="*/ 977289 w 977758"/>
              <a:gd name="connsiteY0" fmla="*/ 2 h 769957"/>
              <a:gd name="connsiteX1" fmla="*/ 0 w 977758"/>
              <a:gd name="connsiteY1" fmla="*/ 707289 h 769957"/>
              <a:gd name="connsiteX0" fmla="*/ 977289 w 977711"/>
              <a:gd name="connsiteY0" fmla="*/ 2 h 776810"/>
              <a:gd name="connsiteX1" fmla="*/ 0 w 977711"/>
              <a:gd name="connsiteY1" fmla="*/ 707289 h 776810"/>
              <a:gd name="connsiteX0" fmla="*/ 977289 w 977677"/>
              <a:gd name="connsiteY0" fmla="*/ 2 h 758909"/>
              <a:gd name="connsiteX1" fmla="*/ 0 w 977677"/>
              <a:gd name="connsiteY1" fmla="*/ 707289 h 758909"/>
              <a:gd name="connsiteX0" fmla="*/ 977289 w 978043"/>
              <a:gd name="connsiteY0" fmla="*/ 2 h 776718"/>
              <a:gd name="connsiteX1" fmla="*/ 0 w 978043"/>
              <a:gd name="connsiteY1" fmla="*/ 707289 h 776718"/>
              <a:gd name="connsiteX0" fmla="*/ 1663594 w 1663949"/>
              <a:gd name="connsiteY0" fmla="*/ 83037 h 402213"/>
              <a:gd name="connsiteX1" fmla="*/ 1 w 1663949"/>
              <a:gd name="connsiteY1" fmla="*/ -1 h 402213"/>
              <a:gd name="connsiteX0" fmla="*/ 1663594 w 1663952"/>
              <a:gd name="connsiteY0" fmla="*/ 83037 h 505906"/>
              <a:gd name="connsiteX1" fmla="*/ 1 w 1663952"/>
              <a:gd name="connsiteY1" fmla="*/ -1 h 505906"/>
              <a:gd name="connsiteX0" fmla="*/ 1663594 w 1663593"/>
              <a:gd name="connsiteY0" fmla="*/ 83037 h 503519"/>
              <a:gd name="connsiteX1" fmla="*/ 1 w 1663593"/>
              <a:gd name="connsiteY1" fmla="*/ -1 h 503519"/>
              <a:gd name="connsiteX0" fmla="*/ 1386131 w 1386130"/>
              <a:gd name="connsiteY0" fmla="*/ -2 h 475987"/>
              <a:gd name="connsiteX1" fmla="*/ 1 w 1386130"/>
              <a:gd name="connsiteY1" fmla="*/ 38217 h 475987"/>
              <a:gd name="connsiteX0" fmla="*/ 1489493 w 1489492"/>
              <a:gd name="connsiteY0" fmla="*/ 42394 h 480499"/>
              <a:gd name="connsiteX1" fmla="*/ 0 w 1489492"/>
              <a:gd name="connsiteY1" fmla="*/ 1 h 480499"/>
              <a:gd name="connsiteX0" fmla="*/ 1489493 w 1489492"/>
              <a:gd name="connsiteY0" fmla="*/ 42394 h 510660"/>
              <a:gd name="connsiteX1" fmla="*/ 0 w 1489492"/>
              <a:gd name="connsiteY1" fmla="*/ 1 h 510660"/>
              <a:gd name="connsiteX0" fmla="*/ 1489493 w 1489492"/>
              <a:gd name="connsiteY0" fmla="*/ 42394 h 496413"/>
              <a:gd name="connsiteX1" fmla="*/ 0 w 1489492"/>
              <a:gd name="connsiteY1" fmla="*/ 1 h 496413"/>
              <a:gd name="connsiteX0" fmla="*/ 1489493 w 1489492"/>
              <a:gd name="connsiteY0" fmla="*/ 42394 h 507107"/>
              <a:gd name="connsiteX1" fmla="*/ 0 w 1489492"/>
              <a:gd name="connsiteY1" fmla="*/ 1 h 507107"/>
              <a:gd name="connsiteX0" fmla="*/ 1489493 w 1489492"/>
              <a:gd name="connsiteY0" fmla="*/ 42394 h 432804"/>
              <a:gd name="connsiteX1" fmla="*/ 0 w 1489492"/>
              <a:gd name="connsiteY1" fmla="*/ 1 h 432804"/>
              <a:gd name="connsiteX0" fmla="*/ 1489493 w 1489492"/>
              <a:gd name="connsiteY0" fmla="*/ 42394 h 414795"/>
              <a:gd name="connsiteX1" fmla="*/ 0 w 1489492"/>
              <a:gd name="connsiteY1" fmla="*/ 1 h 414795"/>
              <a:gd name="connsiteX0" fmla="*/ 2632264 w 2632263"/>
              <a:gd name="connsiteY0" fmla="*/ 1499159 h 1591422"/>
              <a:gd name="connsiteX1" fmla="*/ -1 w 2632263"/>
              <a:gd name="connsiteY1" fmla="*/ 1 h 1591422"/>
              <a:gd name="connsiteX0" fmla="*/ 2632264 w 2632263"/>
              <a:gd name="connsiteY0" fmla="*/ 1499159 h 1646603"/>
              <a:gd name="connsiteX1" fmla="*/ -1 w 2632263"/>
              <a:gd name="connsiteY1" fmla="*/ 1 h 1646603"/>
              <a:gd name="connsiteX0" fmla="*/ 2574607 w 2574606"/>
              <a:gd name="connsiteY0" fmla="*/ 1619509 h 1753490"/>
              <a:gd name="connsiteX1" fmla="*/ -1 w 2574606"/>
              <a:gd name="connsiteY1" fmla="*/ 1 h 1753490"/>
              <a:gd name="connsiteX0" fmla="*/ 2574607 w 2574606"/>
              <a:gd name="connsiteY0" fmla="*/ 1619509 h 1759303"/>
              <a:gd name="connsiteX1" fmla="*/ -1 w 2574606"/>
              <a:gd name="connsiteY1" fmla="*/ 1 h 1759303"/>
              <a:gd name="connsiteX0" fmla="*/ 2729135 w 2729135"/>
              <a:gd name="connsiteY0" fmla="*/ 1570788 h 1715865"/>
              <a:gd name="connsiteX1" fmla="*/ -1 w 2729135"/>
              <a:gd name="connsiteY1" fmla="*/ 1 h 1715865"/>
              <a:gd name="connsiteX0" fmla="*/ 2729135 w 2729135"/>
              <a:gd name="connsiteY0" fmla="*/ 1570788 h 1718577"/>
              <a:gd name="connsiteX1" fmla="*/ -1 w 2729135"/>
              <a:gd name="connsiteY1" fmla="*/ 1 h 1718577"/>
              <a:gd name="connsiteX0" fmla="*/ 2729135 w 2729135"/>
              <a:gd name="connsiteY0" fmla="*/ 1570788 h 1760005"/>
              <a:gd name="connsiteX1" fmla="*/ -1 w 2729135"/>
              <a:gd name="connsiteY1" fmla="*/ 1 h 1760005"/>
              <a:gd name="connsiteX0" fmla="*/ 2742165 w 2742166"/>
              <a:gd name="connsiteY0" fmla="*/ 1700309 h 1874116"/>
              <a:gd name="connsiteX1" fmla="*/ -1 w 2742166"/>
              <a:gd name="connsiteY1" fmla="*/ 1 h 1874116"/>
              <a:gd name="connsiteX0" fmla="*/ 2742165 w 2742166"/>
              <a:gd name="connsiteY0" fmla="*/ 1700309 h 1797363"/>
              <a:gd name="connsiteX1" fmla="*/ -1 w 2742166"/>
              <a:gd name="connsiteY1" fmla="*/ 1 h 1797363"/>
              <a:gd name="connsiteX0" fmla="*/ 2730391 w 2730392"/>
              <a:gd name="connsiteY0" fmla="*/ 1899439 h 1982337"/>
              <a:gd name="connsiteX1" fmla="*/ 1 w 2730392"/>
              <a:gd name="connsiteY1" fmla="*/ -1 h 1982337"/>
              <a:gd name="connsiteX0" fmla="*/ 2730391 w 2730392"/>
              <a:gd name="connsiteY0" fmla="*/ 1899439 h 1968824"/>
              <a:gd name="connsiteX1" fmla="*/ 1 w 2730392"/>
              <a:gd name="connsiteY1" fmla="*/ -1 h 1968824"/>
              <a:gd name="connsiteX0" fmla="*/ 2730391 w 2730392"/>
              <a:gd name="connsiteY0" fmla="*/ 1899439 h 2015153"/>
              <a:gd name="connsiteX1" fmla="*/ 1 w 2730392"/>
              <a:gd name="connsiteY1" fmla="*/ -1 h 2015153"/>
              <a:gd name="connsiteX0" fmla="*/ 3045689 w 3045693"/>
              <a:gd name="connsiteY0" fmla="*/ 1783587 h 1912983"/>
              <a:gd name="connsiteX1" fmla="*/ 1 w 3045693"/>
              <a:gd name="connsiteY1" fmla="*/ -1 h 1912983"/>
              <a:gd name="connsiteX0" fmla="*/ 3045689 w 3045685"/>
              <a:gd name="connsiteY0" fmla="*/ 1783587 h 1797746"/>
              <a:gd name="connsiteX1" fmla="*/ 1 w 3045685"/>
              <a:gd name="connsiteY1" fmla="*/ -1 h 1797746"/>
              <a:gd name="connsiteX0" fmla="*/ 3045689 w 3045693"/>
              <a:gd name="connsiteY0" fmla="*/ 1783587 h 1865863"/>
              <a:gd name="connsiteX1" fmla="*/ 1 w 3045693"/>
              <a:gd name="connsiteY1" fmla="*/ -1 h 1865863"/>
              <a:gd name="connsiteX0" fmla="*/ 3011146 w 3011143"/>
              <a:gd name="connsiteY0" fmla="*/ 2007209 h 2069926"/>
              <a:gd name="connsiteX1" fmla="*/ 1 w 3011143"/>
              <a:gd name="connsiteY1" fmla="*/ -1 h 2069926"/>
              <a:gd name="connsiteX0" fmla="*/ 3011146 w 3011143"/>
              <a:gd name="connsiteY0" fmla="*/ 2007209 h 2007204"/>
              <a:gd name="connsiteX1" fmla="*/ 1 w 3011143"/>
              <a:gd name="connsiteY1" fmla="*/ -1 h 2007204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2939247 w 2939250"/>
              <a:gd name="connsiteY0" fmla="*/ 2295461 h 2295461"/>
              <a:gd name="connsiteX1" fmla="*/ 1 w 2939250"/>
              <a:gd name="connsiteY1" fmla="*/ -1 h 2295461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3320490 w 3320491"/>
              <a:gd name="connsiteY0" fmla="*/ 2468126 h 2468124"/>
              <a:gd name="connsiteX1" fmla="*/ 1 w 3320491"/>
              <a:gd name="connsiteY1" fmla="*/ -1 h 2468124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4552980 w 4552981"/>
              <a:gd name="connsiteY0" fmla="*/ 3156577 h 3156575"/>
              <a:gd name="connsiteX1" fmla="*/ 1 w 4552981"/>
              <a:gd name="connsiteY1" fmla="*/ 1 h 3156575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3564347 w 3564348"/>
              <a:gd name="connsiteY0" fmla="*/ 2067465 h 2067463"/>
              <a:gd name="connsiteX1" fmla="*/ 4 w 3564348"/>
              <a:gd name="connsiteY1" fmla="*/ -2 h 2067463"/>
              <a:gd name="connsiteX0" fmla="*/ 5003787 w 5003782"/>
              <a:gd name="connsiteY0" fmla="*/ 3213714 h 3213710"/>
              <a:gd name="connsiteX1" fmla="*/ 4 w 5003782"/>
              <a:gd name="connsiteY1" fmla="*/ -2 h 3213710"/>
              <a:gd name="connsiteX0" fmla="*/ 5003787 w 5003792"/>
              <a:gd name="connsiteY0" fmla="*/ 3213714 h 3596773"/>
              <a:gd name="connsiteX1" fmla="*/ 4 w 5003792"/>
              <a:gd name="connsiteY1" fmla="*/ -2 h 3596773"/>
              <a:gd name="connsiteX0" fmla="*/ 4946258 w 4946254"/>
              <a:gd name="connsiteY0" fmla="*/ 3108658 h 3501739"/>
              <a:gd name="connsiteX1" fmla="*/ 4 w 4946254"/>
              <a:gd name="connsiteY1" fmla="*/ -2 h 3501739"/>
              <a:gd name="connsiteX0" fmla="*/ 4946258 w 4946254"/>
              <a:gd name="connsiteY0" fmla="*/ 3108658 h 3599597"/>
              <a:gd name="connsiteX1" fmla="*/ 4 w 4946254"/>
              <a:gd name="connsiteY1" fmla="*/ -2 h 3599597"/>
              <a:gd name="connsiteX0" fmla="*/ 6118294 w 6118290"/>
              <a:gd name="connsiteY0" fmla="*/ 4030127 h 4436765"/>
              <a:gd name="connsiteX1" fmla="*/ -1 w 6118290"/>
              <a:gd name="connsiteY1" fmla="*/ 4 h 4436765"/>
              <a:gd name="connsiteX0" fmla="*/ 6118294 w 6118290"/>
              <a:gd name="connsiteY0" fmla="*/ 4030127 h 4530654"/>
              <a:gd name="connsiteX1" fmla="*/ -1 w 6118290"/>
              <a:gd name="connsiteY1" fmla="*/ 4 h 4530654"/>
              <a:gd name="connsiteX0" fmla="*/ 8115930 w 8115926"/>
              <a:gd name="connsiteY0" fmla="*/ 4104305 h 4596715"/>
              <a:gd name="connsiteX1" fmla="*/ -3 w 8115926"/>
              <a:gd name="connsiteY1" fmla="*/ -2 h 4596715"/>
              <a:gd name="connsiteX0" fmla="*/ 8115930 w 8115926"/>
              <a:gd name="connsiteY0" fmla="*/ 4104305 h 4910729"/>
              <a:gd name="connsiteX1" fmla="*/ -3 w 8115926"/>
              <a:gd name="connsiteY1" fmla="*/ -2 h 4910729"/>
              <a:gd name="connsiteX0" fmla="*/ 9108010 w 9108006"/>
              <a:gd name="connsiteY0" fmla="*/ 3668009 h 4583202"/>
              <a:gd name="connsiteX1" fmla="*/ -1 w 9108006"/>
              <a:gd name="connsiteY1" fmla="*/ 4 h 4583202"/>
              <a:gd name="connsiteX0" fmla="*/ 9108010 w 9108006"/>
              <a:gd name="connsiteY0" fmla="*/ 3668009 h 4504550"/>
              <a:gd name="connsiteX1" fmla="*/ -1 w 9108006"/>
              <a:gd name="connsiteY1" fmla="*/ 4 h 4504550"/>
              <a:gd name="connsiteX0" fmla="*/ 9108010 w 9108006"/>
              <a:gd name="connsiteY0" fmla="*/ 3668009 h 4158130"/>
              <a:gd name="connsiteX1" fmla="*/ -1 w 9108006"/>
              <a:gd name="connsiteY1" fmla="*/ 4 h 4158130"/>
              <a:gd name="connsiteX0" fmla="*/ 7879227 w 7879223"/>
              <a:gd name="connsiteY0" fmla="*/ 3400419 h 3921059"/>
              <a:gd name="connsiteX1" fmla="*/ 3 w 7879223"/>
              <a:gd name="connsiteY1" fmla="*/ -7 h 3921059"/>
              <a:gd name="connsiteX0" fmla="*/ 7879227 w 7879223"/>
              <a:gd name="connsiteY0" fmla="*/ 3400419 h 4041973"/>
              <a:gd name="connsiteX1" fmla="*/ 3 w 7879223"/>
              <a:gd name="connsiteY1" fmla="*/ -7 h 4041973"/>
              <a:gd name="connsiteX0" fmla="*/ 7654537 w 7654533"/>
              <a:gd name="connsiteY0" fmla="*/ 3434773 h 4070529"/>
              <a:gd name="connsiteX1" fmla="*/ 3 w 7654533"/>
              <a:gd name="connsiteY1" fmla="*/ 4 h 4070529"/>
              <a:gd name="connsiteX0" fmla="*/ 7654537 w 7654533"/>
              <a:gd name="connsiteY0" fmla="*/ 3434773 h 4347826"/>
              <a:gd name="connsiteX1" fmla="*/ 3 w 7654533"/>
              <a:gd name="connsiteY1" fmla="*/ 4 h 4347826"/>
              <a:gd name="connsiteX0" fmla="*/ 7654537 w 7654533"/>
              <a:gd name="connsiteY0" fmla="*/ 3434773 h 4333422"/>
              <a:gd name="connsiteX1" fmla="*/ 3 w 7654533"/>
              <a:gd name="connsiteY1" fmla="*/ 4 h 4333422"/>
              <a:gd name="connsiteX0" fmla="*/ 7654537 w 7654533"/>
              <a:gd name="connsiteY0" fmla="*/ 3434773 h 4500121"/>
              <a:gd name="connsiteX1" fmla="*/ 3 w 7654533"/>
              <a:gd name="connsiteY1" fmla="*/ 4 h 4500121"/>
              <a:gd name="connsiteX0" fmla="*/ 7654537 w 7654533"/>
              <a:gd name="connsiteY0" fmla="*/ 3434773 h 4456818"/>
              <a:gd name="connsiteX1" fmla="*/ 3 w 7654533"/>
              <a:gd name="connsiteY1" fmla="*/ 4 h 4456818"/>
              <a:gd name="connsiteX0" fmla="*/ 7753569 w 7753565"/>
              <a:gd name="connsiteY0" fmla="*/ 3220386 h 4282017"/>
              <a:gd name="connsiteX1" fmla="*/ -4 w 7753565"/>
              <a:gd name="connsiteY1" fmla="*/ 0 h 4282017"/>
              <a:gd name="connsiteX0" fmla="*/ 5916664 w 5916668"/>
              <a:gd name="connsiteY0" fmla="*/ 222097 h 2253160"/>
              <a:gd name="connsiteX1" fmla="*/ -4 w 5916668"/>
              <a:gd name="connsiteY1" fmla="*/ 0 h 2253160"/>
              <a:gd name="connsiteX0" fmla="*/ 5916664 w 5916668"/>
              <a:gd name="connsiteY0" fmla="*/ 222097 h 2424586"/>
              <a:gd name="connsiteX1" fmla="*/ -4 w 5916668"/>
              <a:gd name="connsiteY1" fmla="*/ 0 h 2424586"/>
              <a:gd name="connsiteX0" fmla="*/ 6108426 w 6108429"/>
              <a:gd name="connsiteY0" fmla="*/ 0 h 2780520"/>
              <a:gd name="connsiteX1" fmla="*/ -4 w 6108429"/>
              <a:gd name="connsiteY1" fmla="*/ 860372 h 2780520"/>
              <a:gd name="connsiteX0" fmla="*/ 6108426 w 6108429"/>
              <a:gd name="connsiteY0" fmla="*/ 0 h 2778067"/>
              <a:gd name="connsiteX1" fmla="*/ -4 w 6108429"/>
              <a:gd name="connsiteY1" fmla="*/ 860372 h 2778067"/>
              <a:gd name="connsiteX0" fmla="*/ 5542903 w 5542906"/>
              <a:gd name="connsiteY0" fmla="*/ 0 h 2760467"/>
              <a:gd name="connsiteX1" fmla="*/ 0 w 5542906"/>
              <a:gd name="connsiteY1" fmla="*/ 830857 h 2760467"/>
              <a:gd name="connsiteX0" fmla="*/ 5542903 w 5542906"/>
              <a:gd name="connsiteY0" fmla="*/ 0 h 2750775"/>
              <a:gd name="connsiteX1" fmla="*/ 0 w 5542906"/>
              <a:gd name="connsiteY1" fmla="*/ 830857 h 2750775"/>
              <a:gd name="connsiteX0" fmla="*/ 5542903 w 5542906"/>
              <a:gd name="connsiteY0" fmla="*/ 0 h 2768613"/>
              <a:gd name="connsiteX1" fmla="*/ 0 w 5542906"/>
              <a:gd name="connsiteY1" fmla="*/ 830857 h 2768613"/>
              <a:gd name="connsiteX0" fmla="*/ 5415944 w 5415944"/>
              <a:gd name="connsiteY0" fmla="*/ -1 h 2561272"/>
              <a:gd name="connsiteX1" fmla="*/ 0 w 5415944"/>
              <a:gd name="connsiteY1" fmla="*/ 469884 h 2561272"/>
              <a:gd name="connsiteX0" fmla="*/ 5415944 w 5415944"/>
              <a:gd name="connsiteY0" fmla="*/ -1 h 2464886"/>
              <a:gd name="connsiteX1" fmla="*/ 0 w 5415944"/>
              <a:gd name="connsiteY1" fmla="*/ 469884 h 2464886"/>
              <a:gd name="connsiteX0" fmla="*/ 5415944 w 5415944"/>
              <a:gd name="connsiteY0" fmla="*/ -1 h 2514640"/>
              <a:gd name="connsiteX1" fmla="*/ 0 w 5415944"/>
              <a:gd name="connsiteY1" fmla="*/ 469884 h 2514640"/>
              <a:gd name="connsiteX0" fmla="*/ 5415944 w 5415944"/>
              <a:gd name="connsiteY0" fmla="*/ -1 h 2522102"/>
              <a:gd name="connsiteX1" fmla="*/ 0 w 5415944"/>
              <a:gd name="connsiteY1" fmla="*/ 469884 h 2522102"/>
              <a:gd name="connsiteX0" fmla="*/ 5991546 w 5991539"/>
              <a:gd name="connsiteY0" fmla="*/ 576105 h 2561426"/>
              <a:gd name="connsiteX1" fmla="*/ 0 w 5991539"/>
              <a:gd name="connsiteY1" fmla="*/ -11 h 2561426"/>
              <a:gd name="connsiteX0" fmla="*/ 5991546 w 5991539"/>
              <a:gd name="connsiteY0" fmla="*/ 576105 h 2274744"/>
              <a:gd name="connsiteX1" fmla="*/ 0 w 5991539"/>
              <a:gd name="connsiteY1" fmla="*/ -11 h 2274744"/>
              <a:gd name="connsiteX0" fmla="*/ 6287459 w 6287452"/>
              <a:gd name="connsiteY0" fmla="*/ 1192743 h 2614257"/>
              <a:gd name="connsiteX1" fmla="*/ 7 w 6287452"/>
              <a:gd name="connsiteY1" fmla="*/ -6 h 2614257"/>
              <a:gd name="connsiteX0" fmla="*/ 6287459 w 6287452"/>
              <a:gd name="connsiteY0" fmla="*/ 1192743 h 2749451"/>
              <a:gd name="connsiteX1" fmla="*/ 7 w 6287452"/>
              <a:gd name="connsiteY1" fmla="*/ -6 h 2749451"/>
              <a:gd name="connsiteX0" fmla="*/ 5783517 w 5783510"/>
              <a:gd name="connsiteY0" fmla="*/ 573683 h 2427526"/>
              <a:gd name="connsiteX1" fmla="*/ -7 w 5783510"/>
              <a:gd name="connsiteY1" fmla="*/ -5 h 2427526"/>
              <a:gd name="connsiteX0" fmla="*/ 5830730 w 5830728"/>
              <a:gd name="connsiteY0" fmla="*/ -12 h 2221217"/>
              <a:gd name="connsiteX1" fmla="*/ -7 w 5830728"/>
              <a:gd name="connsiteY1" fmla="*/ 80501 h 2221217"/>
              <a:gd name="connsiteX0" fmla="*/ 5830730 w 5830728"/>
              <a:gd name="connsiteY0" fmla="*/ -12 h 2235553"/>
              <a:gd name="connsiteX1" fmla="*/ -7 w 5830728"/>
              <a:gd name="connsiteY1" fmla="*/ 80501 h 2235553"/>
              <a:gd name="connsiteX0" fmla="*/ 5830730 w 5830728"/>
              <a:gd name="connsiteY0" fmla="*/ -12 h 2297077"/>
              <a:gd name="connsiteX1" fmla="*/ -7 w 5830728"/>
              <a:gd name="connsiteY1" fmla="*/ 80501 h 2297077"/>
              <a:gd name="connsiteX0" fmla="*/ 6387334 w 6387332"/>
              <a:gd name="connsiteY0" fmla="*/ -12 h 4898847"/>
              <a:gd name="connsiteX1" fmla="*/ 10 w 6387332"/>
              <a:gd name="connsiteY1" fmla="*/ 3620989 h 4898847"/>
              <a:gd name="connsiteX0" fmla="*/ 6387334 w 6387332"/>
              <a:gd name="connsiteY0" fmla="*/ -12 h 3620967"/>
              <a:gd name="connsiteX1" fmla="*/ 10 w 6387332"/>
              <a:gd name="connsiteY1" fmla="*/ 3620989 h 3620967"/>
              <a:gd name="connsiteX0" fmla="*/ 5629497 w 5629502"/>
              <a:gd name="connsiteY0" fmla="*/ 5 h 2936569"/>
              <a:gd name="connsiteX1" fmla="*/ 10 w 5629502"/>
              <a:gd name="connsiteY1" fmla="*/ 2936591 h 2936569"/>
              <a:gd name="connsiteX0" fmla="*/ 6443552 w 6443557"/>
              <a:gd name="connsiteY0" fmla="*/ 5 h 3688166"/>
              <a:gd name="connsiteX1" fmla="*/ 7 w 6443557"/>
              <a:gd name="connsiteY1" fmla="*/ 3688174 h 3688166"/>
              <a:gd name="connsiteX0" fmla="*/ 6443552 w 6443557"/>
              <a:gd name="connsiteY0" fmla="*/ 5 h 3698324"/>
              <a:gd name="connsiteX1" fmla="*/ 7 w 6443557"/>
              <a:gd name="connsiteY1" fmla="*/ 3688174 h 3698324"/>
              <a:gd name="connsiteX0" fmla="*/ 6228461 w 6228455"/>
              <a:gd name="connsiteY0" fmla="*/ 2 h 3516308"/>
              <a:gd name="connsiteX1" fmla="*/ 7 w 6228455"/>
              <a:gd name="connsiteY1" fmla="*/ 3504871 h 3516308"/>
              <a:gd name="connsiteX0" fmla="*/ 6228461 w 6228455"/>
              <a:gd name="connsiteY0" fmla="*/ 2 h 3518744"/>
              <a:gd name="connsiteX1" fmla="*/ 7 w 6228455"/>
              <a:gd name="connsiteY1" fmla="*/ 3504871 h 3518744"/>
              <a:gd name="connsiteX0" fmla="*/ 5980360 w 5980354"/>
              <a:gd name="connsiteY0" fmla="*/ 2 h 3882638"/>
              <a:gd name="connsiteX1" fmla="*/ -12 w 5980354"/>
              <a:gd name="connsiteY1" fmla="*/ 3871966 h 3882638"/>
              <a:gd name="connsiteX0" fmla="*/ 5980360 w 5980354"/>
              <a:gd name="connsiteY0" fmla="*/ 2 h 3953100"/>
              <a:gd name="connsiteX1" fmla="*/ -12 w 5980354"/>
              <a:gd name="connsiteY1" fmla="*/ 3871966 h 3953100"/>
              <a:gd name="connsiteX0" fmla="*/ 5980360 w 5980354"/>
              <a:gd name="connsiteY0" fmla="*/ 2 h 3980127"/>
              <a:gd name="connsiteX1" fmla="*/ -12 w 5980354"/>
              <a:gd name="connsiteY1" fmla="*/ 3871966 h 3980127"/>
              <a:gd name="connsiteX0" fmla="*/ 5980378 w 5980372"/>
              <a:gd name="connsiteY0" fmla="*/ 2 h 4551991"/>
              <a:gd name="connsiteX1" fmla="*/ 0 w 5980372"/>
              <a:gd name="connsiteY1" fmla="*/ 4471087 h 4551991"/>
              <a:gd name="connsiteX0" fmla="*/ 5980378 w 5980372"/>
              <a:gd name="connsiteY0" fmla="*/ 2 h 4471086"/>
              <a:gd name="connsiteX1" fmla="*/ 0 w 5980372"/>
              <a:gd name="connsiteY1" fmla="*/ 4471087 h 4471086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299854 w 6299854"/>
              <a:gd name="connsiteY0" fmla="*/ 0 h 2837127"/>
              <a:gd name="connsiteX1" fmla="*/ 0 w 6299854"/>
              <a:gd name="connsiteY1" fmla="*/ 2837128 h 2837127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756257 w 6756257"/>
              <a:gd name="connsiteY0" fmla="*/ 0 h 2238009"/>
              <a:gd name="connsiteX1" fmla="*/ 0 w 6756257"/>
              <a:gd name="connsiteY1" fmla="*/ 2238010 h 2238009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208573 w 6208573"/>
              <a:gd name="connsiteY0" fmla="*/ 0 h 2510335"/>
              <a:gd name="connsiteX1" fmla="*/ 0 w 6208573"/>
              <a:gd name="connsiteY1" fmla="*/ 2510335 h 2510335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6162933 w 6162933"/>
              <a:gd name="connsiteY0" fmla="*/ 0 h 2837127"/>
              <a:gd name="connsiteX1" fmla="*/ 0 w 6162933"/>
              <a:gd name="connsiteY1" fmla="*/ 2837127 h 2837127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180718 w 10180718"/>
              <a:gd name="connsiteY0" fmla="*/ 0 h 11111305"/>
              <a:gd name="connsiteX1" fmla="*/ 0 w 10180718"/>
              <a:gd name="connsiteY1" fmla="*/ 11111305 h 11111305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517986"/>
              <a:gd name="connsiteX1" fmla="*/ 0 w 10787267"/>
              <a:gd name="connsiteY1" fmla="*/ 8267338 h 8517986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0787267 w 10787267"/>
              <a:gd name="connsiteY0" fmla="*/ 0 h 8267338"/>
              <a:gd name="connsiteX1" fmla="*/ 0 w 10787267"/>
              <a:gd name="connsiteY1" fmla="*/ 8267338 h 82673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8395138"/>
              <a:gd name="connsiteX1" fmla="*/ 0 w 11057749"/>
              <a:gd name="connsiteY1" fmla="*/ 8395138 h 8395138"/>
              <a:gd name="connsiteX0" fmla="*/ 11057749 w 11057749"/>
              <a:gd name="connsiteY0" fmla="*/ 0 h 9156944"/>
              <a:gd name="connsiteX1" fmla="*/ 0 w 11057749"/>
              <a:gd name="connsiteY1" fmla="*/ 8395138 h 9156944"/>
              <a:gd name="connsiteX0" fmla="*/ 13896362 w 13896362"/>
              <a:gd name="connsiteY0" fmla="*/ 0 h 10712201"/>
              <a:gd name="connsiteX1" fmla="*/ 0 w 13896362"/>
              <a:gd name="connsiteY1" fmla="*/ 9950400 h 10712201"/>
              <a:gd name="connsiteX0" fmla="*/ 13896362 w 13896362"/>
              <a:gd name="connsiteY0" fmla="*/ 0 h 12314535"/>
              <a:gd name="connsiteX1" fmla="*/ 0 w 13896362"/>
              <a:gd name="connsiteY1" fmla="*/ 9950400 h 12314535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2074136 w 12074136"/>
              <a:gd name="connsiteY0" fmla="*/ 0 h 14767549"/>
              <a:gd name="connsiteX1" fmla="*/ 0 w 12074136"/>
              <a:gd name="connsiteY1" fmla="*/ 12403414 h 14767549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11457092"/>
              <a:gd name="connsiteX1" fmla="*/ 0 w 11610720"/>
              <a:gd name="connsiteY1" fmla="*/ 9092957 h 11457092"/>
              <a:gd name="connsiteX0" fmla="*/ 11610720 w 11610720"/>
              <a:gd name="connsiteY0" fmla="*/ 0 h 9700449"/>
              <a:gd name="connsiteX1" fmla="*/ 0 w 11610720"/>
              <a:gd name="connsiteY1" fmla="*/ 9092957 h 9700449"/>
              <a:gd name="connsiteX0" fmla="*/ 10605556 w 10605556"/>
              <a:gd name="connsiteY0" fmla="*/ 0 h 11297507"/>
              <a:gd name="connsiteX1" fmla="*/ 0 w 10605556"/>
              <a:gd name="connsiteY1" fmla="*/ 10690015 h 11297507"/>
              <a:gd name="connsiteX0" fmla="*/ 10605556 w 10605556"/>
              <a:gd name="connsiteY0" fmla="*/ 0 h 11340751"/>
              <a:gd name="connsiteX1" fmla="*/ 0 w 10605556"/>
              <a:gd name="connsiteY1" fmla="*/ 10690015 h 11340751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11500761 w 11500761"/>
              <a:gd name="connsiteY0" fmla="*/ 0 h 10793097"/>
              <a:gd name="connsiteX1" fmla="*/ 0 w 11500761"/>
              <a:gd name="connsiteY1" fmla="*/ 10142361 h 10793097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9952829 w 9952829"/>
              <a:gd name="connsiteY0" fmla="*/ 0 h 12473983"/>
              <a:gd name="connsiteX1" fmla="*/ 0 w 9952829"/>
              <a:gd name="connsiteY1" fmla="*/ 11823247 h 12473983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10384690"/>
              <a:gd name="connsiteX1" fmla="*/ 0 w 10457130"/>
              <a:gd name="connsiteY1" fmla="*/ 9733954 h 10384690"/>
              <a:gd name="connsiteX0" fmla="*/ 10457130 w 10457130"/>
              <a:gd name="connsiteY0" fmla="*/ 0 h 9793791"/>
              <a:gd name="connsiteX1" fmla="*/ 0 w 10457130"/>
              <a:gd name="connsiteY1" fmla="*/ 9733954 h 9793791"/>
              <a:gd name="connsiteX0" fmla="*/ 10787990 w 10787990"/>
              <a:gd name="connsiteY0" fmla="*/ 0 h 11469311"/>
              <a:gd name="connsiteX1" fmla="*/ 0 w 10787990"/>
              <a:gd name="connsiteY1" fmla="*/ 11409473 h 11469311"/>
              <a:gd name="connsiteX0" fmla="*/ 10787990 w 10787990"/>
              <a:gd name="connsiteY0" fmla="*/ 0 h 11957443"/>
              <a:gd name="connsiteX1" fmla="*/ 0 w 10787990"/>
              <a:gd name="connsiteY1" fmla="*/ 11409473 h 11957443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711975"/>
              <a:gd name="connsiteX1" fmla="*/ 0 w 11130224"/>
              <a:gd name="connsiteY1" fmla="*/ 10164005 h 10711975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130224 w 11130224"/>
              <a:gd name="connsiteY0" fmla="*/ 0 h 10540171"/>
              <a:gd name="connsiteX1" fmla="*/ 0 w 11130224"/>
              <a:gd name="connsiteY1" fmla="*/ 10164005 h 10540171"/>
              <a:gd name="connsiteX0" fmla="*/ 11529100 w 11529100"/>
              <a:gd name="connsiteY0" fmla="*/ 0 h 11742350"/>
              <a:gd name="connsiteX1" fmla="*/ 0 w 11529100"/>
              <a:gd name="connsiteY1" fmla="*/ 11366184 h 11742350"/>
              <a:gd name="connsiteX0" fmla="*/ 10192962 w 10192962"/>
              <a:gd name="connsiteY0" fmla="*/ 0 h 11210839"/>
              <a:gd name="connsiteX1" fmla="*/ 0 w 10192962"/>
              <a:gd name="connsiteY1" fmla="*/ 10834673 h 11210839"/>
              <a:gd name="connsiteX0" fmla="*/ 9556672 w 9556672"/>
              <a:gd name="connsiteY0" fmla="*/ 0 h 11970115"/>
              <a:gd name="connsiteX1" fmla="*/ 0 w 9556672"/>
              <a:gd name="connsiteY1" fmla="*/ 11593949 h 11970115"/>
              <a:gd name="connsiteX0" fmla="*/ 9556672 w 9556672"/>
              <a:gd name="connsiteY0" fmla="*/ 0 h 11593949"/>
              <a:gd name="connsiteX1" fmla="*/ 0 w 9556672"/>
              <a:gd name="connsiteY1" fmla="*/ 11593949 h 11593949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7457054 w 7457054"/>
              <a:gd name="connsiteY0" fmla="*/ 0 h 13492138"/>
              <a:gd name="connsiteX1" fmla="*/ 0 w 7457054"/>
              <a:gd name="connsiteY1" fmla="*/ 13492138 h 13492138"/>
              <a:gd name="connsiteX0" fmla="*/ 6120916 w 6120916"/>
              <a:gd name="connsiteY0" fmla="*/ 0 h 13871776"/>
              <a:gd name="connsiteX1" fmla="*/ 0 w 6120916"/>
              <a:gd name="connsiteY1" fmla="*/ 13871776 h 13871776"/>
              <a:gd name="connsiteX0" fmla="*/ 7520649 w 7520649"/>
              <a:gd name="connsiteY0" fmla="*/ 0 h 13416202"/>
              <a:gd name="connsiteX1" fmla="*/ 0 w 7520649"/>
              <a:gd name="connsiteY1" fmla="*/ 13416202 h 13416202"/>
              <a:gd name="connsiteX0" fmla="*/ 7520649 w 7725793"/>
              <a:gd name="connsiteY0" fmla="*/ 0 h 13416202"/>
              <a:gd name="connsiteX1" fmla="*/ 7725793 w 7725793"/>
              <a:gd name="connsiteY1" fmla="*/ 90682 h 13416202"/>
              <a:gd name="connsiteX2" fmla="*/ 0 w 7725793"/>
              <a:gd name="connsiteY2" fmla="*/ 13416202 h 13416202"/>
              <a:gd name="connsiteX0" fmla="*/ 9022739 w 9227883"/>
              <a:gd name="connsiteY0" fmla="*/ 0 h 14461244"/>
              <a:gd name="connsiteX1" fmla="*/ 9227883 w 9227883"/>
              <a:gd name="connsiteY1" fmla="*/ 90682 h 14461244"/>
              <a:gd name="connsiteX2" fmla="*/ 0 w 9227883"/>
              <a:gd name="connsiteY2" fmla="*/ 14461244 h 14461244"/>
              <a:gd name="connsiteX0" fmla="*/ 9747409 w 9952553"/>
              <a:gd name="connsiteY0" fmla="*/ 0 h 14461244"/>
              <a:gd name="connsiteX1" fmla="*/ 9952553 w 9952553"/>
              <a:gd name="connsiteY1" fmla="*/ 90682 h 14461244"/>
              <a:gd name="connsiteX2" fmla="*/ 724670 w 9952553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9747409 w 9747392"/>
              <a:gd name="connsiteY0" fmla="*/ 0 h 14461244"/>
              <a:gd name="connsiteX1" fmla="*/ 8756667 w 9747392"/>
              <a:gd name="connsiteY1" fmla="*/ 2276006 h 14461244"/>
              <a:gd name="connsiteX2" fmla="*/ 724670 w 9747392"/>
              <a:gd name="connsiteY2" fmla="*/ 14461244 h 14461244"/>
              <a:gd name="connsiteX0" fmla="*/ 7504803 w 8756666"/>
              <a:gd name="connsiteY0" fmla="*/ 0 h 21766864"/>
              <a:gd name="connsiteX1" fmla="*/ 8756667 w 8756666"/>
              <a:gd name="connsiteY1" fmla="*/ 9581626 h 21766864"/>
              <a:gd name="connsiteX2" fmla="*/ 724670 w 8756666"/>
              <a:gd name="connsiteY2" fmla="*/ 21766864 h 21766864"/>
              <a:gd name="connsiteX0" fmla="*/ 6780133 w 8223748"/>
              <a:gd name="connsiteY0" fmla="*/ 1512442 h 23279306"/>
              <a:gd name="connsiteX1" fmla="*/ 8031997 w 8223748"/>
              <a:gd name="connsiteY1" fmla="*/ 11094068 h 23279306"/>
              <a:gd name="connsiteX2" fmla="*/ 2582986 w 8223748"/>
              <a:gd name="connsiteY2" fmla="*/ 2030895 h 23279306"/>
              <a:gd name="connsiteX3" fmla="*/ 0 w 8223748"/>
              <a:gd name="connsiteY3" fmla="*/ 23279306 h 23279306"/>
              <a:gd name="connsiteX0" fmla="*/ 6780133 w 6780133"/>
              <a:gd name="connsiteY0" fmla="*/ 0 h 21766864"/>
              <a:gd name="connsiteX1" fmla="*/ 2582986 w 6780133"/>
              <a:gd name="connsiteY1" fmla="*/ 518453 h 21766864"/>
              <a:gd name="connsiteX2" fmla="*/ 0 w 6780133"/>
              <a:gd name="connsiteY2" fmla="*/ 21766864 h 21766864"/>
              <a:gd name="connsiteX0" fmla="*/ 2582986 w 2582986"/>
              <a:gd name="connsiteY0" fmla="*/ 0 h 21248411"/>
              <a:gd name="connsiteX1" fmla="*/ 0 w 2582986"/>
              <a:gd name="connsiteY1" fmla="*/ 21248411 h 21248411"/>
              <a:gd name="connsiteX0" fmla="*/ 7585752 w 7585752"/>
              <a:gd name="connsiteY0" fmla="*/ 0 h 11573428"/>
              <a:gd name="connsiteX1" fmla="*/ 0 w 7585752"/>
              <a:gd name="connsiteY1" fmla="*/ 11573428 h 11573428"/>
              <a:gd name="connsiteX0" fmla="*/ 8929015 w 8929015"/>
              <a:gd name="connsiteY0" fmla="*/ 0 h 11573428"/>
              <a:gd name="connsiteX1" fmla="*/ 1343263 w 8929015"/>
              <a:gd name="connsiteY1" fmla="*/ 11573428 h 11573428"/>
              <a:gd name="connsiteX0" fmla="*/ 8929015 w 8929015"/>
              <a:gd name="connsiteY0" fmla="*/ 0 h 13717380"/>
              <a:gd name="connsiteX1" fmla="*/ 1836379 w 8929015"/>
              <a:gd name="connsiteY1" fmla="*/ 13717380 h 13717380"/>
              <a:gd name="connsiteX0" fmla="*/ 12671196 w 12671196"/>
              <a:gd name="connsiteY0" fmla="*/ 0 h 13717380"/>
              <a:gd name="connsiteX1" fmla="*/ 5578560 w 12671196"/>
              <a:gd name="connsiteY1" fmla="*/ 13717380 h 13717380"/>
              <a:gd name="connsiteX0" fmla="*/ 14913823 w 14913823"/>
              <a:gd name="connsiteY0" fmla="*/ 0 h 12335233"/>
              <a:gd name="connsiteX1" fmla="*/ 5578560 w 14913823"/>
              <a:gd name="connsiteY1" fmla="*/ 12335233 h 12335233"/>
              <a:gd name="connsiteX0" fmla="*/ 10601111 w 10601111"/>
              <a:gd name="connsiteY0" fmla="*/ 0 h 12335233"/>
              <a:gd name="connsiteX1" fmla="*/ 1265848 w 10601111"/>
              <a:gd name="connsiteY1" fmla="*/ 12335233 h 12335233"/>
              <a:gd name="connsiteX0" fmla="*/ 10601111 w 10891063"/>
              <a:gd name="connsiteY0" fmla="*/ 0 h 12335233"/>
              <a:gd name="connsiteX1" fmla="*/ 10891063 w 10891063"/>
              <a:gd name="connsiteY1" fmla="*/ 2701454 h 12335233"/>
              <a:gd name="connsiteX2" fmla="*/ 1265848 w 10891063"/>
              <a:gd name="connsiteY2" fmla="*/ 12335233 h 12335233"/>
              <a:gd name="connsiteX0" fmla="*/ 10601111 w 10891063"/>
              <a:gd name="connsiteY0" fmla="*/ 1586186 h 13921419"/>
              <a:gd name="connsiteX1" fmla="*/ 10891063 w 10891063"/>
              <a:gd name="connsiteY1" fmla="*/ 4287640 h 13921419"/>
              <a:gd name="connsiteX2" fmla="*/ 1265848 w 10891063"/>
              <a:gd name="connsiteY2" fmla="*/ 13921419 h 13921419"/>
              <a:gd name="connsiteX0" fmla="*/ 8802000 w 9091952"/>
              <a:gd name="connsiteY0" fmla="*/ 1586186 h 15190816"/>
              <a:gd name="connsiteX1" fmla="*/ 9091952 w 9091952"/>
              <a:gd name="connsiteY1" fmla="*/ 4287640 h 15190816"/>
              <a:gd name="connsiteX2" fmla="*/ 1265848 w 9091952"/>
              <a:gd name="connsiteY2" fmla="*/ 15190816 h 15190816"/>
              <a:gd name="connsiteX0" fmla="*/ 11734642 w 12024594"/>
              <a:gd name="connsiteY0" fmla="*/ 1586186 h 15190816"/>
              <a:gd name="connsiteX1" fmla="*/ 12024594 w 12024594"/>
              <a:gd name="connsiteY1" fmla="*/ 4287640 h 15190816"/>
              <a:gd name="connsiteX2" fmla="*/ 4198490 w 12024594"/>
              <a:gd name="connsiteY2" fmla="*/ 15190816 h 15190816"/>
              <a:gd name="connsiteX0" fmla="*/ 12024594 w 12024594"/>
              <a:gd name="connsiteY0" fmla="*/ 4287640 h 15190816"/>
              <a:gd name="connsiteX1" fmla="*/ 4198490 w 12024594"/>
              <a:gd name="connsiteY1" fmla="*/ 15190816 h 15190816"/>
              <a:gd name="connsiteX0" fmla="*/ 11313025 w 11313025"/>
              <a:gd name="connsiteY0" fmla="*/ 4287640 h 13339731"/>
              <a:gd name="connsiteX1" fmla="*/ 4198490 w 11313025"/>
              <a:gd name="connsiteY1" fmla="*/ 13339731 h 13339731"/>
              <a:gd name="connsiteX0" fmla="*/ 12153991 w 12153991"/>
              <a:gd name="connsiteY0" fmla="*/ 4287640 h 14302278"/>
              <a:gd name="connsiteX1" fmla="*/ 4198490 w 12153991"/>
              <a:gd name="connsiteY1" fmla="*/ 14302278 h 14302278"/>
              <a:gd name="connsiteX0" fmla="*/ 10148567 w 10148567"/>
              <a:gd name="connsiteY0" fmla="*/ 4287640 h 14302278"/>
              <a:gd name="connsiteX1" fmla="*/ 2193066 w 10148567"/>
              <a:gd name="connsiteY1" fmla="*/ 14302278 h 14302278"/>
              <a:gd name="connsiteX0" fmla="*/ 10148567 w 11367966"/>
              <a:gd name="connsiteY0" fmla="*/ 6138725 h 16153363"/>
              <a:gd name="connsiteX1" fmla="*/ 11367966 w 11367966"/>
              <a:gd name="connsiteY1" fmla="*/ 4128498 h 16153363"/>
              <a:gd name="connsiteX2" fmla="*/ 2193066 w 11367966"/>
              <a:gd name="connsiteY2" fmla="*/ 16153363 h 16153363"/>
              <a:gd name="connsiteX0" fmla="*/ 10148567 w 11367966"/>
              <a:gd name="connsiteY0" fmla="*/ 5250230 h 15264868"/>
              <a:gd name="connsiteX1" fmla="*/ 11367966 w 11367966"/>
              <a:gd name="connsiteY1" fmla="*/ 3240003 h 15264868"/>
              <a:gd name="connsiteX2" fmla="*/ 2193066 w 11367966"/>
              <a:gd name="connsiteY2" fmla="*/ 15264868 h 15264868"/>
              <a:gd name="connsiteX0" fmla="*/ 11442346 w 12661745"/>
              <a:gd name="connsiteY0" fmla="*/ 5250230 h 14672494"/>
              <a:gd name="connsiteX1" fmla="*/ 12661745 w 12661745"/>
              <a:gd name="connsiteY1" fmla="*/ 3240003 h 14672494"/>
              <a:gd name="connsiteX2" fmla="*/ 2193066 w 12661745"/>
              <a:gd name="connsiteY2" fmla="*/ 14672494 h 14672494"/>
              <a:gd name="connsiteX0" fmla="*/ 9695677 w 10915076"/>
              <a:gd name="connsiteY0" fmla="*/ 5250230 h 14672494"/>
              <a:gd name="connsiteX1" fmla="*/ 10915076 w 10915076"/>
              <a:gd name="connsiteY1" fmla="*/ 3240003 h 14672494"/>
              <a:gd name="connsiteX2" fmla="*/ 446397 w 10915076"/>
              <a:gd name="connsiteY2" fmla="*/ 14672494 h 14672494"/>
              <a:gd name="connsiteX0" fmla="*/ 10915076 w 10915076"/>
              <a:gd name="connsiteY0" fmla="*/ 3240003 h 14672494"/>
              <a:gd name="connsiteX1" fmla="*/ 446397 w 10915076"/>
              <a:gd name="connsiteY1" fmla="*/ 14672494 h 14672494"/>
              <a:gd name="connsiteX0" fmla="*/ 10186257 w 10186257"/>
              <a:gd name="connsiteY0" fmla="*/ 3240003 h 16692395"/>
              <a:gd name="connsiteX1" fmla="*/ 446397 w 10186257"/>
              <a:gd name="connsiteY1" fmla="*/ 16692395 h 16692395"/>
              <a:gd name="connsiteX0" fmla="*/ 10186257 w 10186257"/>
              <a:gd name="connsiteY0" fmla="*/ -1 h 13452391"/>
              <a:gd name="connsiteX1" fmla="*/ 446397 w 10186257"/>
              <a:gd name="connsiteY1" fmla="*/ 13452391 h 13452391"/>
              <a:gd name="connsiteX0" fmla="*/ 10203354 w 10203354"/>
              <a:gd name="connsiteY0" fmla="*/ -1 h 27308991"/>
              <a:gd name="connsiteX1" fmla="*/ 446397 w 10203354"/>
              <a:gd name="connsiteY1" fmla="*/ 27308991 h 27308991"/>
              <a:gd name="connsiteX0" fmla="*/ 10790328 w 10790328"/>
              <a:gd name="connsiteY0" fmla="*/ 0 h 27890415"/>
              <a:gd name="connsiteX1" fmla="*/ 446397 w 10790328"/>
              <a:gd name="connsiteY1" fmla="*/ 27890415 h 27890415"/>
              <a:gd name="connsiteX0" fmla="*/ 11934232 w 11934232"/>
              <a:gd name="connsiteY0" fmla="*/ 0 h 27890415"/>
              <a:gd name="connsiteX1" fmla="*/ 1590301 w 11934232"/>
              <a:gd name="connsiteY1" fmla="*/ 27890415 h 27890415"/>
              <a:gd name="connsiteX0" fmla="*/ 13967357 w 13967357"/>
              <a:gd name="connsiteY0" fmla="*/ 0 h 21538988"/>
              <a:gd name="connsiteX1" fmla="*/ 446397 w 13967357"/>
              <a:gd name="connsiteY1" fmla="*/ 21538988 h 21538988"/>
              <a:gd name="connsiteX0" fmla="*/ 13520960 w 13520960"/>
              <a:gd name="connsiteY0" fmla="*/ 0 h 21538988"/>
              <a:gd name="connsiteX1" fmla="*/ 0 w 13520960"/>
              <a:gd name="connsiteY1" fmla="*/ 21538988 h 21538988"/>
              <a:gd name="connsiteX0" fmla="*/ 11934232 w 11934232"/>
              <a:gd name="connsiteY0" fmla="*/ 0 h 18526286"/>
              <a:gd name="connsiteX1" fmla="*/ 70692 w 11934232"/>
              <a:gd name="connsiteY1" fmla="*/ 18526286 h 18526286"/>
              <a:gd name="connsiteX0" fmla="*/ 11934232 w 11934232"/>
              <a:gd name="connsiteY0" fmla="*/ 0 h 18363670"/>
              <a:gd name="connsiteX1" fmla="*/ 1970809 w 11934232"/>
              <a:gd name="connsiteY1" fmla="*/ 18363670 h 18363670"/>
              <a:gd name="connsiteX0" fmla="*/ 12177428 w 12177428"/>
              <a:gd name="connsiteY0" fmla="*/ 0 h 18363670"/>
              <a:gd name="connsiteX1" fmla="*/ 2214005 w 12177428"/>
              <a:gd name="connsiteY1" fmla="*/ 18363670 h 18363670"/>
              <a:gd name="connsiteX0" fmla="*/ 11934232 w 11934232"/>
              <a:gd name="connsiteY0" fmla="*/ 0 h 9679950"/>
              <a:gd name="connsiteX1" fmla="*/ 6039518 w 11934232"/>
              <a:gd name="connsiteY1" fmla="*/ 9679950 h 9679950"/>
              <a:gd name="connsiteX0" fmla="*/ 8108719 w 8108719"/>
              <a:gd name="connsiteY0" fmla="*/ 1352948 h 11032898"/>
              <a:gd name="connsiteX1" fmla="*/ 2214005 w 8108719"/>
              <a:gd name="connsiteY1" fmla="*/ 11032898 h 11032898"/>
              <a:gd name="connsiteX0" fmla="*/ 8803460 w 8803460"/>
              <a:gd name="connsiteY0" fmla="*/ 1352948 h 11032898"/>
              <a:gd name="connsiteX1" fmla="*/ 2908746 w 8803460"/>
              <a:gd name="connsiteY1" fmla="*/ 11032898 h 11032898"/>
              <a:gd name="connsiteX0" fmla="*/ 7569846 w 7569846"/>
              <a:gd name="connsiteY0" fmla="*/ 1352948 h 11032898"/>
              <a:gd name="connsiteX1" fmla="*/ 1675132 w 7569846"/>
              <a:gd name="connsiteY1" fmla="*/ 11032898 h 11032898"/>
              <a:gd name="connsiteX0" fmla="*/ 7569846 w 7569846"/>
              <a:gd name="connsiteY0" fmla="*/ 200434 h 9880384"/>
              <a:gd name="connsiteX1" fmla="*/ 1675132 w 7569846"/>
              <a:gd name="connsiteY1" fmla="*/ 9880384 h 9880384"/>
              <a:gd name="connsiteX0" fmla="*/ 7711614 w 7711614"/>
              <a:gd name="connsiteY0" fmla="*/ 200434 h 9880384"/>
              <a:gd name="connsiteX1" fmla="*/ 1816900 w 7711614"/>
              <a:gd name="connsiteY1" fmla="*/ 9880384 h 9880384"/>
              <a:gd name="connsiteX0" fmla="*/ 6438088 w 6438088"/>
              <a:gd name="connsiteY0" fmla="*/ 200434 h 9880384"/>
              <a:gd name="connsiteX1" fmla="*/ 543374 w 6438088"/>
              <a:gd name="connsiteY1" fmla="*/ 9880384 h 9880384"/>
              <a:gd name="connsiteX0" fmla="*/ 6438088 w 6438088"/>
              <a:gd name="connsiteY0" fmla="*/ -7 h 9679943"/>
              <a:gd name="connsiteX1" fmla="*/ 543374 w 6438088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366902 w 6366902"/>
              <a:gd name="connsiteY0" fmla="*/ -7 h 9679943"/>
              <a:gd name="connsiteX1" fmla="*/ 472188 w 636690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6629892 w 6629892"/>
              <a:gd name="connsiteY0" fmla="*/ -7 h 9679943"/>
              <a:gd name="connsiteX1" fmla="*/ 735178 w 6629892"/>
              <a:gd name="connsiteY1" fmla="*/ 9679943 h 9679943"/>
              <a:gd name="connsiteX0" fmla="*/ 5987764 w 5987764"/>
              <a:gd name="connsiteY0" fmla="*/ -7 h 9679943"/>
              <a:gd name="connsiteX1" fmla="*/ 93050 w 5987764"/>
              <a:gd name="connsiteY1" fmla="*/ 9679943 h 9679943"/>
              <a:gd name="connsiteX0" fmla="*/ 5607517 w 5607517"/>
              <a:gd name="connsiteY0" fmla="*/ -7 h 10711259"/>
              <a:gd name="connsiteX1" fmla="*/ 101943 w 5607517"/>
              <a:gd name="connsiteY1" fmla="*/ 10711252 h 10711259"/>
              <a:gd name="connsiteX0" fmla="*/ 5544698 w 5544698"/>
              <a:gd name="connsiteY0" fmla="*/ -7 h 10711259"/>
              <a:gd name="connsiteX1" fmla="*/ 39124 w 5544698"/>
              <a:gd name="connsiteY1" fmla="*/ 10711252 h 10711259"/>
              <a:gd name="connsiteX0" fmla="*/ 5519338 w 6311306"/>
              <a:gd name="connsiteY0" fmla="*/ -7 h 10711259"/>
              <a:gd name="connsiteX1" fmla="*/ 13764 w 6311306"/>
              <a:gd name="connsiteY1" fmla="*/ 10711252 h 10711259"/>
              <a:gd name="connsiteX0" fmla="*/ 6 w 6650194"/>
              <a:gd name="connsiteY0" fmla="*/ 4 h 6258411"/>
              <a:gd name="connsiteX1" fmla="*/ 6650192 w 6650194"/>
              <a:gd name="connsiteY1" fmla="*/ 6258404 h 6258411"/>
              <a:gd name="connsiteX0" fmla="*/ 6 w 7873992"/>
              <a:gd name="connsiteY0" fmla="*/ 4 h 6258411"/>
              <a:gd name="connsiteX1" fmla="*/ 6650192 w 7873992"/>
              <a:gd name="connsiteY1" fmla="*/ 6258404 h 6258411"/>
              <a:gd name="connsiteX0" fmla="*/ 6 w 5270718"/>
              <a:gd name="connsiteY0" fmla="*/ 4 h 4695023"/>
              <a:gd name="connsiteX1" fmla="*/ 3565722 w 5270718"/>
              <a:gd name="connsiteY1" fmla="*/ 4695018 h 4695023"/>
              <a:gd name="connsiteX0" fmla="*/ 6 w 7885945"/>
              <a:gd name="connsiteY0" fmla="*/ 4 h 4695023"/>
              <a:gd name="connsiteX1" fmla="*/ 3565722 w 7885945"/>
              <a:gd name="connsiteY1" fmla="*/ 4695018 h 4695023"/>
              <a:gd name="connsiteX0" fmla="*/ 6 w 6942663"/>
              <a:gd name="connsiteY0" fmla="*/ 4 h 4226610"/>
              <a:gd name="connsiteX1" fmla="*/ 2304828 w 6942663"/>
              <a:gd name="connsiteY1" fmla="*/ 4226614 h 4226610"/>
              <a:gd name="connsiteX0" fmla="*/ 6 w 6407033"/>
              <a:gd name="connsiteY0" fmla="*/ 4 h 4226610"/>
              <a:gd name="connsiteX1" fmla="*/ 2304828 w 6407033"/>
              <a:gd name="connsiteY1" fmla="*/ 4226614 h 4226610"/>
              <a:gd name="connsiteX0" fmla="*/ 6 w 4801322"/>
              <a:gd name="connsiteY0" fmla="*/ 4 h 4226610"/>
              <a:gd name="connsiteX1" fmla="*/ 2304828 w 4801322"/>
              <a:gd name="connsiteY1" fmla="*/ 4226614 h 4226610"/>
              <a:gd name="connsiteX0" fmla="*/ 6 w 4166213"/>
              <a:gd name="connsiteY0" fmla="*/ 4 h 4359106"/>
              <a:gd name="connsiteX1" fmla="*/ 1496953 w 4166213"/>
              <a:gd name="connsiteY1" fmla="*/ 4359106 h 4359106"/>
              <a:gd name="connsiteX0" fmla="*/ 6 w 4300010"/>
              <a:gd name="connsiteY0" fmla="*/ 4 h 4300577"/>
              <a:gd name="connsiteX1" fmla="*/ 1669571 w 4300010"/>
              <a:gd name="connsiteY1" fmla="*/ 4300579 h 4300577"/>
              <a:gd name="connsiteX0" fmla="*/ 6 w 3973771"/>
              <a:gd name="connsiteY0" fmla="*/ 4 h 4349888"/>
              <a:gd name="connsiteX1" fmla="*/ 1246075 w 3973771"/>
              <a:gd name="connsiteY1" fmla="*/ 4349894 h 4349888"/>
              <a:gd name="connsiteX0" fmla="*/ 6 w 3865460"/>
              <a:gd name="connsiteY0" fmla="*/ 4 h 4349888"/>
              <a:gd name="connsiteX1" fmla="*/ 1246075 w 3865460"/>
              <a:gd name="connsiteY1" fmla="*/ 4349894 h 4349888"/>
              <a:gd name="connsiteX0" fmla="*/ 6 w 3740137"/>
              <a:gd name="connsiteY0" fmla="*/ 4 h 4484473"/>
              <a:gd name="connsiteX1" fmla="*/ 1081080 w 3740137"/>
              <a:gd name="connsiteY1" fmla="*/ 4484480 h 4484473"/>
              <a:gd name="connsiteX0" fmla="*/ 6 w 3987473"/>
              <a:gd name="connsiteY0" fmla="*/ 4 h 4484473"/>
              <a:gd name="connsiteX1" fmla="*/ 1081080 w 3987473"/>
              <a:gd name="connsiteY1" fmla="*/ 4484480 h 4484473"/>
              <a:gd name="connsiteX0" fmla="*/ 6 w 4028980"/>
              <a:gd name="connsiteY0" fmla="*/ 4 h 4484473"/>
              <a:gd name="connsiteX1" fmla="*/ 1081080 w 4028980"/>
              <a:gd name="connsiteY1" fmla="*/ 4484480 h 4484473"/>
              <a:gd name="connsiteX0" fmla="*/ 6 w 4207509"/>
              <a:gd name="connsiteY0" fmla="*/ 4 h 4484473"/>
              <a:gd name="connsiteX1" fmla="*/ 1081080 w 4207509"/>
              <a:gd name="connsiteY1" fmla="*/ 4484480 h 4484473"/>
              <a:gd name="connsiteX0" fmla="*/ 6 w 4120257"/>
              <a:gd name="connsiteY0" fmla="*/ 4 h 4484473"/>
              <a:gd name="connsiteX1" fmla="*/ 1081080 w 4120257"/>
              <a:gd name="connsiteY1" fmla="*/ 4484480 h 4484473"/>
              <a:gd name="connsiteX0" fmla="*/ 6 w 3765011"/>
              <a:gd name="connsiteY0" fmla="*/ 4 h 4484473"/>
              <a:gd name="connsiteX1" fmla="*/ 1081080 w 3765011"/>
              <a:gd name="connsiteY1" fmla="*/ 4484480 h 44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65011" h="4484473">
                <a:moveTo>
                  <a:pt x="6" y="4"/>
                </a:moveTo>
                <a:cubicBezTo>
                  <a:pt x="1404878" y="3154278"/>
                  <a:pt x="7048100" y="2749399"/>
                  <a:pt x="1081080" y="4484480"/>
                </a:cubicBezTo>
              </a:path>
            </a:pathLst>
          </a:cu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Группа 91"/>
          <p:cNvGrpSpPr/>
          <p:nvPr/>
        </p:nvGrpSpPr>
        <p:grpSpPr>
          <a:xfrm>
            <a:off x="3785413" y="3575438"/>
            <a:ext cx="192596" cy="201320"/>
            <a:chOff x="9807895" y="3190117"/>
            <a:chExt cx="432719" cy="452314"/>
          </a:xfrm>
        </p:grpSpPr>
        <p:cxnSp>
          <p:nvCxnSpPr>
            <p:cNvPr id="93" name="Прямая со стрелкой 92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3778031" y="3925753"/>
            <a:ext cx="195306" cy="191050"/>
            <a:chOff x="467645" y="5464749"/>
            <a:chExt cx="223697" cy="218824"/>
          </a:xfrm>
        </p:grpSpPr>
        <p:cxnSp>
          <p:nvCxnSpPr>
            <p:cNvPr id="98" name="Прямая со стрелкой 97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Прямая со стрелкой 102"/>
          <p:cNvCxnSpPr/>
          <p:nvPr/>
        </p:nvCxnSpPr>
        <p:spPr>
          <a:xfrm>
            <a:off x="4022580" y="3716408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flipV="1">
            <a:off x="4191623" y="3545088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4022580" y="3974426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flipV="1">
            <a:off x="4339383" y="3392996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>
            <a:off x="4191623" y="3980345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>
            <a:off x="4339383" y="4132437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Группа 110"/>
          <p:cNvGrpSpPr/>
          <p:nvPr/>
        </p:nvGrpSpPr>
        <p:grpSpPr>
          <a:xfrm>
            <a:off x="4840465" y="2775356"/>
            <a:ext cx="192596" cy="201320"/>
            <a:chOff x="9807895" y="3190117"/>
            <a:chExt cx="432719" cy="452314"/>
          </a:xfrm>
        </p:grpSpPr>
        <p:cxnSp>
          <p:nvCxnSpPr>
            <p:cNvPr id="112" name="Прямая со стрелкой 111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 стрелкой 114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18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Группа 120"/>
          <p:cNvGrpSpPr/>
          <p:nvPr/>
        </p:nvGrpSpPr>
        <p:grpSpPr>
          <a:xfrm>
            <a:off x="4833083" y="3125671"/>
            <a:ext cx="195306" cy="191050"/>
            <a:chOff x="467645" y="5464749"/>
            <a:chExt cx="223697" cy="218824"/>
          </a:xfrm>
        </p:grpSpPr>
        <p:cxnSp>
          <p:nvCxnSpPr>
            <p:cNvPr id="123" name="Прямая со стрелкой 122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 стрелкой 126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 стрелкой 127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 стрелкой 128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Прямая со стрелкой 129"/>
          <p:cNvCxnSpPr/>
          <p:nvPr/>
        </p:nvCxnSpPr>
        <p:spPr>
          <a:xfrm>
            <a:off x="5077632" y="2916326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flipV="1">
            <a:off x="5246675" y="2745006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>
            <a:off x="5077632" y="3174344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 flipV="1">
            <a:off x="5394435" y="2609850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5246675" y="3180263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 flipV="1">
            <a:off x="5525689" y="2475182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>
            <a:off x="5394435" y="3332355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>
            <a:off x="5525689" y="3467023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Группа 153"/>
          <p:cNvGrpSpPr/>
          <p:nvPr/>
        </p:nvGrpSpPr>
        <p:grpSpPr>
          <a:xfrm>
            <a:off x="5918944" y="1975214"/>
            <a:ext cx="192596" cy="201320"/>
            <a:chOff x="9807895" y="3190117"/>
            <a:chExt cx="432719" cy="452314"/>
          </a:xfrm>
        </p:grpSpPr>
        <p:cxnSp>
          <p:nvCxnSpPr>
            <p:cNvPr id="155" name="Прямая со стрелкой 154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 стрелкой 155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 стрелкой 156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 стрелкой 157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Группа 158"/>
          <p:cNvGrpSpPr/>
          <p:nvPr/>
        </p:nvGrpSpPr>
        <p:grpSpPr>
          <a:xfrm>
            <a:off x="5911562" y="2325529"/>
            <a:ext cx="195306" cy="191050"/>
            <a:chOff x="467645" y="5464749"/>
            <a:chExt cx="223697" cy="218824"/>
          </a:xfrm>
        </p:grpSpPr>
        <p:cxnSp>
          <p:nvCxnSpPr>
            <p:cNvPr id="161" name="Прямая со стрелкой 160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 стрелкой 161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 стрелкой 169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 стрелкой 170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 стрелкой 171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3" name="Прямая со стрелкой 172"/>
          <p:cNvCxnSpPr/>
          <p:nvPr/>
        </p:nvCxnSpPr>
        <p:spPr>
          <a:xfrm>
            <a:off x="6156111" y="2116184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 flipV="1">
            <a:off x="6325154" y="1944864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 стрелкой 174"/>
          <p:cNvCxnSpPr/>
          <p:nvPr/>
        </p:nvCxnSpPr>
        <p:spPr>
          <a:xfrm>
            <a:off x="6156111" y="2374202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/>
          <p:cNvCxnSpPr/>
          <p:nvPr/>
        </p:nvCxnSpPr>
        <p:spPr>
          <a:xfrm flipV="1">
            <a:off x="6472914" y="1809708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 стрелкой 176"/>
          <p:cNvCxnSpPr/>
          <p:nvPr/>
        </p:nvCxnSpPr>
        <p:spPr>
          <a:xfrm>
            <a:off x="6325154" y="2380121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/>
          <p:cNvCxnSpPr/>
          <p:nvPr/>
        </p:nvCxnSpPr>
        <p:spPr>
          <a:xfrm flipV="1">
            <a:off x="6604168" y="1675040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/>
          <p:cNvCxnSpPr/>
          <p:nvPr/>
        </p:nvCxnSpPr>
        <p:spPr>
          <a:xfrm>
            <a:off x="6472914" y="2532213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 стрелкой 179"/>
          <p:cNvCxnSpPr/>
          <p:nvPr/>
        </p:nvCxnSpPr>
        <p:spPr>
          <a:xfrm>
            <a:off x="6604168" y="2666881"/>
            <a:ext cx="131306" cy="1351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Стрелка вправо 131"/>
          <p:cNvSpPr/>
          <p:nvPr/>
        </p:nvSpPr>
        <p:spPr>
          <a:xfrm>
            <a:off x="6250163" y="1884067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6" name="Группа 205"/>
          <p:cNvGrpSpPr/>
          <p:nvPr/>
        </p:nvGrpSpPr>
        <p:grpSpPr>
          <a:xfrm>
            <a:off x="6870746" y="1175316"/>
            <a:ext cx="192596" cy="201320"/>
            <a:chOff x="9807895" y="3190117"/>
            <a:chExt cx="432719" cy="452314"/>
          </a:xfrm>
        </p:grpSpPr>
        <p:cxnSp>
          <p:nvCxnSpPr>
            <p:cNvPr id="207" name="Прямая со стрелкой 206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Прямая со стрелкой 207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 стрелкой 208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 стрелкой 209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Группа 210"/>
          <p:cNvGrpSpPr/>
          <p:nvPr/>
        </p:nvGrpSpPr>
        <p:grpSpPr>
          <a:xfrm>
            <a:off x="6863364" y="1525631"/>
            <a:ext cx="195306" cy="191050"/>
            <a:chOff x="467645" y="5464749"/>
            <a:chExt cx="223697" cy="218824"/>
          </a:xfrm>
        </p:grpSpPr>
        <p:cxnSp>
          <p:nvCxnSpPr>
            <p:cNvPr id="212" name="Прямая со стрелкой 211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 стрелкой 212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 стрелкой 213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 стрелкой 214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 стрелкой 215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7" name="Прямая со стрелкой 216"/>
          <p:cNvCxnSpPr/>
          <p:nvPr/>
        </p:nvCxnSpPr>
        <p:spPr>
          <a:xfrm>
            <a:off x="7107913" y="1316286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 стрелкой 217"/>
          <p:cNvCxnSpPr/>
          <p:nvPr/>
        </p:nvCxnSpPr>
        <p:spPr>
          <a:xfrm flipV="1">
            <a:off x="7276956" y="1144966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 стрелкой 218"/>
          <p:cNvCxnSpPr/>
          <p:nvPr/>
        </p:nvCxnSpPr>
        <p:spPr>
          <a:xfrm>
            <a:off x="7107913" y="1574304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 стрелкой 219"/>
          <p:cNvCxnSpPr/>
          <p:nvPr/>
        </p:nvCxnSpPr>
        <p:spPr>
          <a:xfrm flipV="1">
            <a:off x="7424716" y="992874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 стрелкой 220"/>
          <p:cNvCxnSpPr/>
          <p:nvPr/>
        </p:nvCxnSpPr>
        <p:spPr>
          <a:xfrm>
            <a:off x="7276956" y="1580223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 стрелкой 221"/>
          <p:cNvCxnSpPr/>
          <p:nvPr/>
        </p:nvCxnSpPr>
        <p:spPr>
          <a:xfrm>
            <a:off x="7424716" y="1732315"/>
            <a:ext cx="147760" cy="15209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 стрелкой 222"/>
          <p:cNvCxnSpPr/>
          <p:nvPr/>
        </p:nvCxnSpPr>
        <p:spPr>
          <a:xfrm>
            <a:off x="7583000" y="992874"/>
            <a:ext cx="219932" cy="22638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 стрелкой 224"/>
          <p:cNvCxnSpPr/>
          <p:nvPr/>
        </p:nvCxnSpPr>
        <p:spPr>
          <a:xfrm flipV="1">
            <a:off x="7583000" y="1658027"/>
            <a:ext cx="219932" cy="22638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 стрелкой 225"/>
          <p:cNvCxnSpPr/>
          <p:nvPr/>
        </p:nvCxnSpPr>
        <p:spPr>
          <a:xfrm>
            <a:off x="7807695" y="1660300"/>
            <a:ext cx="252028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 стрелкой 226"/>
          <p:cNvCxnSpPr/>
          <p:nvPr/>
        </p:nvCxnSpPr>
        <p:spPr>
          <a:xfrm>
            <a:off x="7802932" y="1221012"/>
            <a:ext cx="252028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 стрелкой 227"/>
          <p:cNvCxnSpPr/>
          <p:nvPr/>
        </p:nvCxnSpPr>
        <p:spPr>
          <a:xfrm flipV="1">
            <a:off x="8064618" y="1090613"/>
            <a:ext cx="128840" cy="13261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 стрелкой 228"/>
          <p:cNvCxnSpPr/>
          <p:nvPr/>
        </p:nvCxnSpPr>
        <p:spPr>
          <a:xfrm>
            <a:off x="8069381" y="1655132"/>
            <a:ext cx="128840" cy="13261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Стрелка вправо 131"/>
          <p:cNvSpPr/>
          <p:nvPr/>
        </p:nvSpPr>
        <p:spPr>
          <a:xfrm>
            <a:off x="599220" y="5868965"/>
            <a:ext cx="1061556" cy="715038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426" h="874956">
                <a:moveTo>
                  <a:pt x="0" y="61645"/>
                </a:moveTo>
                <a:lnTo>
                  <a:pt x="1397549" y="61645"/>
                </a:lnTo>
                <a:lnTo>
                  <a:pt x="1397549" y="0"/>
                </a:lnTo>
                <a:lnTo>
                  <a:pt x="1689426" y="437478"/>
                </a:lnTo>
                <a:lnTo>
                  <a:pt x="1397549" y="874956"/>
                </a:lnTo>
                <a:lnTo>
                  <a:pt x="1397549" y="813311"/>
                </a:lnTo>
                <a:lnTo>
                  <a:pt x="0" y="813311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8661412" y="1326228"/>
            <a:ext cx="75608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развитие</a:t>
            </a:r>
            <a:endParaRPr lang="ru-RU" sz="1300" dirty="0"/>
          </a:p>
        </p:txBody>
      </p:sp>
      <p:grpSp>
        <p:nvGrpSpPr>
          <p:cNvPr id="235" name="Группа 234"/>
          <p:cNvGrpSpPr/>
          <p:nvPr/>
        </p:nvGrpSpPr>
        <p:grpSpPr>
          <a:xfrm>
            <a:off x="1621627" y="5150473"/>
            <a:ext cx="192596" cy="201320"/>
            <a:chOff x="9807895" y="3190117"/>
            <a:chExt cx="432719" cy="452314"/>
          </a:xfrm>
        </p:grpSpPr>
        <p:cxnSp>
          <p:nvCxnSpPr>
            <p:cNvPr id="236" name="Прямая со стрелкой 235"/>
            <p:cNvCxnSpPr/>
            <p:nvPr/>
          </p:nvCxnSpPr>
          <p:spPr>
            <a:xfrm flipH="1">
              <a:off x="9807896" y="3193844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 стрелкой 236"/>
            <p:cNvCxnSpPr/>
            <p:nvPr/>
          </p:nvCxnSpPr>
          <p:spPr>
            <a:xfrm flipH="1">
              <a:off x="9964422" y="336512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Прямая со стрелкой 237"/>
            <p:cNvCxnSpPr/>
            <p:nvPr/>
          </p:nvCxnSpPr>
          <p:spPr>
            <a:xfrm>
              <a:off x="9969255" y="3190117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Прямая со стрелкой 238"/>
            <p:cNvCxnSpPr/>
            <p:nvPr/>
          </p:nvCxnSpPr>
          <p:spPr>
            <a:xfrm>
              <a:off x="9807895" y="3355695"/>
              <a:ext cx="271359" cy="27730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Группа 239"/>
          <p:cNvGrpSpPr/>
          <p:nvPr/>
        </p:nvGrpSpPr>
        <p:grpSpPr>
          <a:xfrm>
            <a:off x="1614245" y="5500788"/>
            <a:ext cx="195306" cy="191050"/>
            <a:chOff x="467645" y="5464749"/>
            <a:chExt cx="223697" cy="218824"/>
          </a:xfrm>
        </p:grpSpPr>
        <p:cxnSp>
          <p:nvCxnSpPr>
            <p:cNvPr id="241" name="Прямая со стрелкой 240"/>
            <p:cNvCxnSpPr/>
            <p:nvPr/>
          </p:nvCxnSpPr>
          <p:spPr>
            <a:xfrm flipH="1">
              <a:off x="467645" y="5464749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Прямая со стрелкой 241"/>
            <p:cNvCxnSpPr/>
            <p:nvPr/>
          </p:nvCxnSpPr>
          <p:spPr>
            <a:xfrm flipH="1">
              <a:off x="572590" y="55622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 стрелкой 242"/>
            <p:cNvCxnSpPr/>
            <p:nvPr/>
          </p:nvCxnSpPr>
          <p:spPr>
            <a:xfrm flipH="1">
              <a:off x="493881" y="5489115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Прямая со стрелкой 243"/>
            <p:cNvCxnSpPr/>
            <p:nvPr/>
          </p:nvCxnSpPr>
          <p:spPr>
            <a:xfrm flipH="1">
              <a:off x="520117" y="5513481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 стрелкой 244"/>
            <p:cNvCxnSpPr/>
            <p:nvPr/>
          </p:nvCxnSpPr>
          <p:spPr>
            <a:xfrm flipH="1">
              <a:off x="546353" y="5537847"/>
              <a:ext cx="118752" cy="1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6" name="Прямая со стрелкой 245"/>
          <p:cNvCxnSpPr/>
          <p:nvPr/>
        </p:nvCxnSpPr>
        <p:spPr>
          <a:xfrm>
            <a:off x="1866273" y="5276180"/>
            <a:ext cx="155314" cy="960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 стрелкой 246"/>
          <p:cNvCxnSpPr/>
          <p:nvPr/>
        </p:nvCxnSpPr>
        <p:spPr>
          <a:xfrm>
            <a:off x="2032344" y="5378686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 стрелкой 247"/>
          <p:cNvCxnSpPr/>
          <p:nvPr/>
        </p:nvCxnSpPr>
        <p:spPr>
          <a:xfrm flipV="1">
            <a:off x="1866273" y="5473935"/>
            <a:ext cx="155314" cy="960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Прямая со стрелкой 248"/>
          <p:cNvCxnSpPr/>
          <p:nvPr/>
        </p:nvCxnSpPr>
        <p:spPr>
          <a:xfrm>
            <a:off x="2032344" y="5468615"/>
            <a:ext cx="162793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Прямая со стрелкой 249"/>
          <p:cNvCxnSpPr/>
          <p:nvPr/>
        </p:nvCxnSpPr>
        <p:spPr>
          <a:xfrm flipV="1">
            <a:off x="2207434" y="5279140"/>
            <a:ext cx="155314" cy="960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Прямая со стрелкой 250"/>
          <p:cNvCxnSpPr/>
          <p:nvPr/>
        </p:nvCxnSpPr>
        <p:spPr>
          <a:xfrm>
            <a:off x="2375994" y="5276180"/>
            <a:ext cx="155314" cy="960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 стрелкой 251"/>
          <p:cNvCxnSpPr/>
          <p:nvPr/>
        </p:nvCxnSpPr>
        <p:spPr>
          <a:xfrm>
            <a:off x="2207434" y="5468615"/>
            <a:ext cx="155314" cy="960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 стрелкой 252"/>
          <p:cNvCxnSpPr/>
          <p:nvPr/>
        </p:nvCxnSpPr>
        <p:spPr>
          <a:xfrm flipV="1">
            <a:off x="2375994" y="5468615"/>
            <a:ext cx="155314" cy="960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7442137" y="2146747"/>
            <a:ext cx="75608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гибель</a:t>
            </a:r>
            <a:endParaRPr lang="ru-RU" sz="1300" dirty="0"/>
          </a:p>
        </p:txBody>
      </p:sp>
      <p:sp>
        <p:nvSpPr>
          <p:cNvPr id="255" name="TextBox 254"/>
          <p:cNvSpPr txBox="1"/>
          <p:nvPr/>
        </p:nvSpPr>
        <p:spPr>
          <a:xfrm>
            <a:off x="6074785" y="2925616"/>
            <a:ext cx="756084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кризис</a:t>
            </a:r>
            <a:endParaRPr lang="ru-RU" sz="1300" dirty="0"/>
          </a:p>
        </p:txBody>
      </p:sp>
      <p:sp>
        <p:nvSpPr>
          <p:cNvPr id="256" name="TextBox 255"/>
          <p:cNvSpPr txBox="1"/>
          <p:nvPr/>
        </p:nvSpPr>
        <p:spPr>
          <a:xfrm>
            <a:off x="4959668" y="3756909"/>
            <a:ext cx="151324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«заболевание»</a:t>
            </a:r>
            <a:endParaRPr lang="ru-RU" sz="1300" dirty="0"/>
          </a:p>
        </p:txBody>
      </p:sp>
      <p:sp>
        <p:nvSpPr>
          <p:cNvPr id="257" name="TextBox 256"/>
          <p:cNvSpPr txBox="1"/>
          <p:nvPr/>
        </p:nvSpPr>
        <p:spPr>
          <a:xfrm>
            <a:off x="3927523" y="4385199"/>
            <a:ext cx="2184017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временная дестабилизация</a:t>
            </a:r>
          </a:p>
          <a:p>
            <a:pPr algn="l"/>
            <a:r>
              <a:rPr lang="ru-RU" sz="1300" dirty="0" smtClean="0"/>
              <a:t>(самовосстановление)</a:t>
            </a:r>
            <a:endParaRPr lang="ru-RU" sz="1300" dirty="0"/>
          </a:p>
        </p:txBody>
      </p:sp>
      <p:sp>
        <p:nvSpPr>
          <p:cNvPr id="258" name="TextBox 257"/>
          <p:cNvSpPr txBox="1"/>
          <p:nvPr/>
        </p:nvSpPr>
        <p:spPr>
          <a:xfrm>
            <a:off x="2806581" y="5224170"/>
            <a:ext cx="2184017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функционирование</a:t>
            </a:r>
          </a:p>
          <a:p>
            <a:pPr algn="l"/>
            <a:r>
              <a:rPr lang="ru-RU" sz="1300" dirty="0" smtClean="0"/>
              <a:t>(«пульсация»)</a:t>
            </a:r>
            <a:endParaRPr lang="ru-RU" sz="1300" dirty="0"/>
          </a:p>
        </p:txBody>
      </p:sp>
      <p:sp>
        <p:nvSpPr>
          <p:cNvPr id="259" name="TextBox 258"/>
          <p:cNvSpPr txBox="1"/>
          <p:nvPr/>
        </p:nvSpPr>
        <p:spPr>
          <a:xfrm>
            <a:off x="1751683" y="6120813"/>
            <a:ext cx="151324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становление</a:t>
            </a:r>
            <a:endParaRPr lang="ru-RU" sz="1300" dirty="0"/>
          </a:p>
        </p:txBody>
      </p:sp>
      <p:sp>
        <p:nvSpPr>
          <p:cNvPr id="260" name="Стрелка вправо 131"/>
          <p:cNvSpPr/>
          <p:nvPr/>
        </p:nvSpPr>
        <p:spPr>
          <a:xfrm>
            <a:off x="7712387" y="947654"/>
            <a:ext cx="812511" cy="997210"/>
          </a:xfrm>
          <a:custGeom>
            <a:avLst/>
            <a:gdLst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7" fmla="*/ 0 w 1689426"/>
              <a:gd name="connsiteY7" fmla="*/ 61645 h 874956"/>
              <a:gd name="connsiteX0" fmla="*/ 7192 w 1696618"/>
              <a:gd name="connsiteY0" fmla="*/ 61645 h 874956"/>
              <a:gd name="connsiteX1" fmla="*/ 1404741 w 1696618"/>
              <a:gd name="connsiteY1" fmla="*/ 61645 h 874956"/>
              <a:gd name="connsiteX2" fmla="*/ 1404741 w 1696618"/>
              <a:gd name="connsiteY2" fmla="*/ 0 h 874956"/>
              <a:gd name="connsiteX3" fmla="*/ 1696618 w 1696618"/>
              <a:gd name="connsiteY3" fmla="*/ 437478 h 874956"/>
              <a:gd name="connsiteX4" fmla="*/ 1404741 w 1696618"/>
              <a:gd name="connsiteY4" fmla="*/ 874956 h 874956"/>
              <a:gd name="connsiteX5" fmla="*/ 1404741 w 1696618"/>
              <a:gd name="connsiteY5" fmla="*/ 813311 h 874956"/>
              <a:gd name="connsiteX6" fmla="*/ 7192 w 1696618"/>
              <a:gd name="connsiteY6" fmla="*/ 813311 h 874956"/>
              <a:gd name="connsiteX7" fmla="*/ 0 w 1696618"/>
              <a:gd name="connsiteY7" fmla="*/ 434019 h 874956"/>
              <a:gd name="connsiteX8" fmla="*/ 7192 w 1696618"/>
              <a:gd name="connsiteY8" fmla="*/ 61645 h 874956"/>
              <a:gd name="connsiteX0" fmla="*/ 15659 w 1705085"/>
              <a:gd name="connsiteY0" fmla="*/ 61645 h 874956"/>
              <a:gd name="connsiteX1" fmla="*/ 1413208 w 1705085"/>
              <a:gd name="connsiteY1" fmla="*/ 61645 h 874956"/>
              <a:gd name="connsiteX2" fmla="*/ 1413208 w 1705085"/>
              <a:gd name="connsiteY2" fmla="*/ 0 h 874956"/>
              <a:gd name="connsiteX3" fmla="*/ 1705085 w 1705085"/>
              <a:gd name="connsiteY3" fmla="*/ 437478 h 874956"/>
              <a:gd name="connsiteX4" fmla="*/ 1413208 w 1705085"/>
              <a:gd name="connsiteY4" fmla="*/ 874956 h 874956"/>
              <a:gd name="connsiteX5" fmla="*/ 1413208 w 1705085"/>
              <a:gd name="connsiteY5" fmla="*/ 813311 h 874956"/>
              <a:gd name="connsiteX6" fmla="*/ 15659 w 1705085"/>
              <a:gd name="connsiteY6" fmla="*/ 813311 h 874956"/>
              <a:gd name="connsiteX7" fmla="*/ 8467 w 1705085"/>
              <a:gd name="connsiteY7" fmla="*/ 434019 h 874956"/>
              <a:gd name="connsiteX8" fmla="*/ 0 w 1705085"/>
              <a:gd name="connsiteY8" fmla="*/ 180019 h 874956"/>
              <a:gd name="connsiteX9" fmla="*/ 15659 w 1705085"/>
              <a:gd name="connsiteY9" fmla="*/ 61645 h 874956"/>
              <a:gd name="connsiteX0" fmla="*/ 8467 w 1705085"/>
              <a:gd name="connsiteY0" fmla="*/ 434019 h 874956"/>
              <a:gd name="connsiteX1" fmla="*/ 0 w 1705085"/>
              <a:gd name="connsiteY1" fmla="*/ 180019 h 874956"/>
              <a:gd name="connsiteX2" fmla="*/ 15659 w 1705085"/>
              <a:gd name="connsiteY2" fmla="*/ 61645 h 874956"/>
              <a:gd name="connsiteX3" fmla="*/ 1413208 w 1705085"/>
              <a:gd name="connsiteY3" fmla="*/ 61645 h 874956"/>
              <a:gd name="connsiteX4" fmla="*/ 1413208 w 1705085"/>
              <a:gd name="connsiteY4" fmla="*/ 0 h 874956"/>
              <a:gd name="connsiteX5" fmla="*/ 1705085 w 1705085"/>
              <a:gd name="connsiteY5" fmla="*/ 437478 h 874956"/>
              <a:gd name="connsiteX6" fmla="*/ 1413208 w 1705085"/>
              <a:gd name="connsiteY6" fmla="*/ 874956 h 874956"/>
              <a:gd name="connsiteX7" fmla="*/ 1413208 w 1705085"/>
              <a:gd name="connsiteY7" fmla="*/ 813311 h 874956"/>
              <a:gd name="connsiteX8" fmla="*/ 15659 w 1705085"/>
              <a:gd name="connsiteY8" fmla="*/ 813311 h 874956"/>
              <a:gd name="connsiteX9" fmla="*/ 99907 w 1705085"/>
              <a:gd name="connsiteY9" fmla="*/ 525459 h 874956"/>
              <a:gd name="connsiteX0" fmla="*/ 0 w 1705085"/>
              <a:gd name="connsiteY0" fmla="*/ 180019 h 874956"/>
              <a:gd name="connsiteX1" fmla="*/ 15659 w 1705085"/>
              <a:gd name="connsiteY1" fmla="*/ 61645 h 874956"/>
              <a:gd name="connsiteX2" fmla="*/ 1413208 w 1705085"/>
              <a:gd name="connsiteY2" fmla="*/ 61645 h 874956"/>
              <a:gd name="connsiteX3" fmla="*/ 1413208 w 1705085"/>
              <a:gd name="connsiteY3" fmla="*/ 0 h 874956"/>
              <a:gd name="connsiteX4" fmla="*/ 1705085 w 1705085"/>
              <a:gd name="connsiteY4" fmla="*/ 437478 h 874956"/>
              <a:gd name="connsiteX5" fmla="*/ 1413208 w 1705085"/>
              <a:gd name="connsiteY5" fmla="*/ 874956 h 874956"/>
              <a:gd name="connsiteX6" fmla="*/ 1413208 w 1705085"/>
              <a:gd name="connsiteY6" fmla="*/ 813311 h 874956"/>
              <a:gd name="connsiteX7" fmla="*/ 15659 w 1705085"/>
              <a:gd name="connsiteY7" fmla="*/ 813311 h 874956"/>
              <a:gd name="connsiteX8" fmla="*/ 99907 w 1705085"/>
              <a:gd name="connsiteY8" fmla="*/ 525459 h 874956"/>
              <a:gd name="connsiteX0" fmla="*/ 49 w 1689475"/>
              <a:gd name="connsiteY0" fmla="*/ 61645 h 874956"/>
              <a:gd name="connsiteX1" fmla="*/ 1397598 w 1689475"/>
              <a:gd name="connsiteY1" fmla="*/ 61645 h 874956"/>
              <a:gd name="connsiteX2" fmla="*/ 1397598 w 1689475"/>
              <a:gd name="connsiteY2" fmla="*/ 0 h 874956"/>
              <a:gd name="connsiteX3" fmla="*/ 1689475 w 1689475"/>
              <a:gd name="connsiteY3" fmla="*/ 437478 h 874956"/>
              <a:gd name="connsiteX4" fmla="*/ 1397598 w 1689475"/>
              <a:gd name="connsiteY4" fmla="*/ 874956 h 874956"/>
              <a:gd name="connsiteX5" fmla="*/ 1397598 w 1689475"/>
              <a:gd name="connsiteY5" fmla="*/ 813311 h 874956"/>
              <a:gd name="connsiteX6" fmla="*/ 49 w 1689475"/>
              <a:gd name="connsiteY6" fmla="*/ 813311 h 874956"/>
              <a:gd name="connsiteX7" fmla="*/ 84297 w 1689475"/>
              <a:gd name="connsiteY7" fmla="*/ 525459 h 874956"/>
              <a:gd name="connsiteX0" fmla="*/ 0 w 1689426"/>
              <a:gd name="connsiteY0" fmla="*/ 61645 h 874956"/>
              <a:gd name="connsiteX1" fmla="*/ 1397549 w 1689426"/>
              <a:gd name="connsiteY1" fmla="*/ 61645 h 874956"/>
              <a:gd name="connsiteX2" fmla="*/ 1397549 w 1689426"/>
              <a:gd name="connsiteY2" fmla="*/ 0 h 874956"/>
              <a:gd name="connsiteX3" fmla="*/ 1689426 w 1689426"/>
              <a:gd name="connsiteY3" fmla="*/ 437478 h 874956"/>
              <a:gd name="connsiteX4" fmla="*/ 1397549 w 1689426"/>
              <a:gd name="connsiteY4" fmla="*/ 874956 h 874956"/>
              <a:gd name="connsiteX5" fmla="*/ 1397549 w 1689426"/>
              <a:gd name="connsiteY5" fmla="*/ 813311 h 874956"/>
              <a:gd name="connsiteX6" fmla="*/ 0 w 1689426"/>
              <a:gd name="connsiteY6" fmla="*/ 813311 h 874956"/>
              <a:gd name="connsiteX0" fmla="*/ 0 w 1689426"/>
              <a:gd name="connsiteY0" fmla="*/ 61645 h 874956"/>
              <a:gd name="connsiteX1" fmla="*/ 462423 w 1689426"/>
              <a:gd name="connsiteY1" fmla="*/ 58575 h 874956"/>
              <a:gd name="connsiteX2" fmla="*/ 1397549 w 1689426"/>
              <a:gd name="connsiteY2" fmla="*/ 61645 h 874956"/>
              <a:gd name="connsiteX3" fmla="*/ 1397549 w 1689426"/>
              <a:gd name="connsiteY3" fmla="*/ 0 h 874956"/>
              <a:gd name="connsiteX4" fmla="*/ 1689426 w 1689426"/>
              <a:gd name="connsiteY4" fmla="*/ 437478 h 874956"/>
              <a:gd name="connsiteX5" fmla="*/ 1397549 w 1689426"/>
              <a:gd name="connsiteY5" fmla="*/ 874956 h 874956"/>
              <a:gd name="connsiteX6" fmla="*/ 1397549 w 1689426"/>
              <a:gd name="connsiteY6" fmla="*/ 813311 h 874956"/>
              <a:gd name="connsiteX7" fmla="*/ 0 w 1689426"/>
              <a:gd name="connsiteY7" fmla="*/ 813311 h 874956"/>
              <a:gd name="connsiteX0" fmla="*/ 0 w 1689426"/>
              <a:gd name="connsiteY0" fmla="*/ 61645 h 874956"/>
              <a:gd name="connsiteX1" fmla="*/ 462423 w 1689426"/>
              <a:gd name="connsiteY1" fmla="*/ 58575 h 874956"/>
              <a:gd name="connsiteX2" fmla="*/ 606443 w 1689426"/>
              <a:gd name="connsiteY2" fmla="*/ 58575 h 874956"/>
              <a:gd name="connsiteX3" fmla="*/ 1397549 w 1689426"/>
              <a:gd name="connsiteY3" fmla="*/ 61645 h 874956"/>
              <a:gd name="connsiteX4" fmla="*/ 1397549 w 1689426"/>
              <a:gd name="connsiteY4" fmla="*/ 0 h 874956"/>
              <a:gd name="connsiteX5" fmla="*/ 1689426 w 1689426"/>
              <a:gd name="connsiteY5" fmla="*/ 437478 h 874956"/>
              <a:gd name="connsiteX6" fmla="*/ 1397549 w 1689426"/>
              <a:gd name="connsiteY6" fmla="*/ 874956 h 874956"/>
              <a:gd name="connsiteX7" fmla="*/ 1397549 w 1689426"/>
              <a:gd name="connsiteY7" fmla="*/ 813311 h 874956"/>
              <a:gd name="connsiteX8" fmla="*/ 0 w 1689426"/>
              <a:gd name="connsiteY8" fmla="*/ 813311 h 874956"/>
              <a:gd name="connsiteX0" fmla="*/ 0 w 1689426"/>
              <a:gd name="connsiteY0" fmla="*/ 61645 h 874956"/>
              <a:gd name="connsiteX1" fmla="*/ 459706 w 1689426"/>
              <a:gd name="connsiteY1" fmla="*/ 169308 h 874956"/>
              <a:gd name="connsiteX2" fmla="*/ 606443 w 1689426"/>
              <a:gd name="connsiteY2" fmla="*/ 58575 h 874956"/>
              <a:gd name="connsiteX3" fmla="*/ 1397549 w 1689426"/>
              <a:gd name="connsiteY3" fmla="*/ 61645 h 874956"/>
              <a:gd name="connsiteX4" fmla="*/ 1397549 w 1689426"/>
              <a:gd name="connsiteY4" fmla="*/ 0 h 874956"/>
              <a:gd name="connsiteX5" fmla="*/ 1689426 w 1689426"/>
              <a:gd name="connsiteY5" fmla="*/ 437478 h 874956"/>
              <a:gd name="connsiteX6" fmla="*/ 1397549 w 1689426"/>
              <a:gd name="connsiteY6" fmla="*/ 874956 h 874956"/>
              <a:gd name="connsiteX7" fmla="*/ 1397549 w 1689426"/>
              <a:gd name="connsiteY7" fmla="*/ 813311 h 874956"/>
              <a:gd name="connsiteX8" fmla="*/ 0 w 1689426"/>
              <a:gd name="connsiteY8" fmla="*/ 813311 h 874956"/>
              <a:gd name="connsiteX0" fmla="*/ 0 w 2132353"/>
              <a:gd name="connsiteY0" fmla="*/ 168200 h 874956"/>
              <a:gd name="connsiteX1" fmla="*/ 902633 w 2132353"/>
              <a:gd name="connsiteY1" fmla="*/ 169308 h 874956"/>
              <a:gd name="connsiteX2" fmla="*/ 1049370 w 2132353"/>
              <a:gd name="connsiteY2" fmla="*/ 58575 h 874956"/>
              <a:gd name="connsiteX3" fmla="*/ 1840476 w 2132353"/>
              <a:gd name="connsiteY3" fmla="*/ 61645 h 874956"/>
              <a:gd name="connsiteX4" fmla="*/ 1840476 w 2132353"/>
              <a:gd name="connsiteY4" fmla="*/ 0 h 874956"/>
              <a:gd name="connsiteX5" fmla="*/ 2132353 w 2132353"/>
              <a:gd name="connsiteY5" fmla="*/ 437478 h 874956"/>
              <a:gd name="connsiteX6" fmla="*/ 1840476 w 2132353"/>
              <a:gd name="connsiteY6" fmla="*/ 874956 h 874956"/>
              <a:gd name="connsiteX7" fmla="*/ 1840476 w 2132353"/>
              <a:gd name="connsiteY7" fmla="*/ 813311 h 874956"/>
              <a:gd name="connsiteX8" fmla="*/ 442927 w 2132353"/>
              <a:gd name="connsiteY8" fmla="*/ 813311 h 874956"/>
              <a:gd name="connsiteX0" fmla="*/ 0 w 2132353"/>
              <a:gd name="connsiteY0" fmla="*/ 168200 h 874956"/>
              <a:gd name="connsiteX1" fmla="*/ 902633 w 2132353"/>
              <a:gd name="connsiteY1" fmla="*/ 169308 h 874956"/>
              <a:gd name="connsiteX2" fmla="*/ 1049370 w 2132353"/>
              <a:gd name="connsiteY2" fmla="*/ 58575 h 874956"/>
              <a:gd name="connsiteX3" fmla="*/ 1840476 w 2132353"/>
              <a:gd name="connsiteY3" fmla="*/ 61645 h 874956"/>
              <a:gd name="connsiteX4" fmla="*/ 1840476 w 2132353"/>
              <a:gd name="connsiteY4" fmla="*/ 0 h 874956"/>
              <a:gd name="connsiteX5" fmla="*/ 2132353 w 2132353"/>
              <a:gd name="connsiteY5" fmla="*/ 437478 h 874956"/>
              <a:gd name="connsiteX6" fmla="*/ 1840476 w 2132353"/>
              <a:gd name="connsiteY6" fmla="*/ 874956 h 874956"/>
              <a:gd name="connsiteX7" fmla="*/ 1840476 w 2132353"/>
              <a:gd name="connsiteY7" fmla="*/ 813311 h 874956"/>
              <a:gd name="connsiteX8" fmla="*/ 1079260 w 2132353"/>
              <a:gd name="connsiteY8" fmla="*/ 812818 h 874956"/>
              <a:gd name="connsiteX9" fmla="*/ 442927 w 2132353"/>
              <a:gd name="connsiteY9" fmla="*/ 813311 h 874956"/>
              <a:gd name="connsiteX0" fmla="*/ 0 w 2132353"/>
              <a:gd name="connsiteY0" fmla="*/ 168200 h 874956"/>
              <a:gd name="connsiteX1" fmla="*/ 902633 w 2132353"/>
              <a:gd name="connsiteY1" fmla="*/ 169308 h 874956"/>
              <a:gd name="connsiteX2" fmla="*/ 1049370 w 2132353"/>
              <a:gd name="connsiteY2" fmla="*/ 58575 h 874956"/>
              <a:gd name="connsiteX3" fmla="*/ 1840476 w 2132353"/>
              <a:gd name="connsiteY3" fmla="*/ 61645 h 874956"/>
              <a:gd name="connsiteX4" fmla="*/ 1840476 w 2132353"/>
              <a:gd name="connsiteY4" fmla="*/ 0 h 874956"/>
              <a:gd name="connsiteX5" fmla="*/ 2132353 w 2132353"/>
              <a:gd name="connsiteY5" fmla="*/ 437478 h 874956"/>
              <a:gd name="connsiteX6" fmla="*/ 1840476 w 2132353"/>
              <a:gd name="connsiteY6" fmla="*/ 874956 h 874956"/>
              <a:gd name="connsiteX7" fmla="*/ 1840476 w 2132353"/>
              <a:gd name="connsiteY7" fmla="*/ 813311 h 874956"/>
              <a:gd name="connsiteX8" fmla="*/ 1079260 w 2132353"/>
              <a:gd name="connsiteY8" fmla="*/ 812818 h 874956"/>
              <a:gd name="connsiteX9" fmla="*/ 442927 w 2132353"/>
              <a:gd name="connsiteY9" fmla="*/ 813311 h 874956"/>
              <a:gd name="connsiteX0" fmla="*/ 0 w 2132353"/>
              <a:gd name="connsiteY0" fmla="*/ 168200 h 874956"/>
              <a:gd name="connsiteX1" fmla="*/ 902633 w 2132353"/>
              <a:gd name="connsiteY1" fmla="*/ 169308 h 874956"/>
              <a:gd name="connsiteX2" fmla="*/ 1049370 w 2132353"/>
              <a:gd name="connsiteY2" fmla="*/ 58575 h 874956"/>
              <a:gd name="connsiteX3" fmla="*/ 1840476 w 2132353"/>
              <a:gd name="connsiteY3" fmla="*/ 61645 h 874956"/>
              <a:gd name="connsiteX4" fmla="*/ 1840476 w 2132353"/>
              <a:gd name="connsiteY4" fmla="*/ 0 h 874956"/>
              <a:gd name="connsiteX5" fmla="*/ 2132353 w 2132353"/>
              <a:gd name="connsiteY5" fmla="*/ 437478 h 874956"/>
              <a:gd name="connsiteX6" fmla="*/ 1840476 w 2132353"/>
              <a:gd name="connsiteY6" fmla="*/ 874956 h 874956"/>
              <a:gd name="connsiteX7" fmla="*/ 1840476 w 2132353"/>
              <a:gd name="connsiteY7" fmla="*/ 813311 h 874956"/>
              <a:gd name="connsiteX8" fmla="*/ 1079260 w 2132353"/>
              <a:gd name="connsiteY8" fmla="*/ 812818 h 874956"/>
              <a:gd name="connsiteX9" fmla="*/ 883611 w 2132353"/>
              <a:gd name="connsiteY9" fmla="*/ 812818 h 874956"/>
              <a:gd name="connsiteX10" fmla="*/ 442927 w 2132353"/>
              <a:gd name="connsiteY10" fmla="*/ 813311 h 874956"/>
              <a:gd name="connsiteX0" fmla="*/ 0 w 2132353"/>
              <a:gd name="connsiteY0" fmla="*/ 168200 h 874956"/>
              <a:gd name="connsiteX1" fmla="*/ 902633 w 2132353"/>
              <a:gd name="connsiteY1" fmla="*/ 169308 h 874956"/>
              <a:gd name="connsiteX2" fmla="*/ 1049370 w 2132353"/>
              <a:gd name="connsiteY2" fmla="*/ 58575 h 874956"/>
              <a:gd name="connsiteX3" fmla="*/ 1840476 w 2132353"/>
              <a:gd name="connsiteY3" fmla="*/ 61645 h 874956"/>
              <a:gd name="connsiteX4" fmla="*/ 1840476 w 2132353"/>
              <a:gd name="connsiteY4" fmla="*/ 0 h 874956"/>
              <a:gd name="connsiteX5" fmla="*/ 2132353 w 2132353"/>
              <a:gd name="connsiteY5" fmla="*/ 437478 h 874956"/>
              <a:gd name="connsiteX6" fmla="*/ 1840476 w 2132353"/>
              <a:gd name="connsiteY6" fmla="*/ 874956 h 874956"/>
              <a:gd name="connsiteX7" fmla="*/ 1840476 w 2132353"/>
              <a:gd name="connsiteY7" fmla="*/ 813311 h 874956"/>
              <a:gd name="connsiteX8" fmla="*/ 1079260 w 2132353"/>
              <a:gd name="connsiteY8" fmla="*/ 812818 h 874956"/>
              <a:gd name="connsiteX9" fmla="*/ 905350 w 2132353"/>
              <a:gd name="connsiteY9" fmla="*/ 702085 h 874956"/>
              <a:gd name="connsiteX10" fmla="*/ 442927 w 2132353"/>
              <a:gd name="connsiteY10" fmla="*/ 813311 h 874956"/>
              <a:gd name="connsiteX0" fmla="*/ 0 w 2132353"/>
              <a:gd name="connsiteY0" fmla="*/ 168200 h 874956"/>
              <a:gd name="connsiteX1" fmla="*/ 902633 w 2132353"/>
              <a:gd name="connsiteY1" fmla="*/ 169308 h 874956"/>
              <a:gd name="connsiteX2" fmla="*/ 1049370 w 2132353"/>
              <a:gd name="connsiteY2" fmla="*/ 58575 h 874956"/>
              <a:gd name="connsiteX3" fmla="*/ 1840476 w 2132353"/>
              <a:gd name="connsiteY3" fmla="*/ 61645 h 874956"/>
              <a:gd name="connsiteX4" fmla="*/ 1840476 w 2132353"/>
              <a:gd name="connsiteY4" fmla="*/ 0 h 874956"/>
              <a:gd name="connsiteX5" fmla="*/ 2132353 w 2132353"/>
              <a:gd name="connsiteY5" fmla="*/ 437478 h 874956"/>
              <a:gd name="connsiteX6" fmla="*/ 1840476 w 2132353"/>
              <a:gd name="connsiteY6" fmla="*/ 874956 h 874956"/>
              <a:gd name="connsiteX7" fmla="*/ 1840476 w 2132353"/>
              <a:gd name="connsiteY7" fmla="*/ 813311 h 874956"/>
              <a:gd name="connsiteX8" fmla="*/ 1052087 w 2132353"/>
              <a:gd name="connsiteY8" fmla="*/ 812818 h 874956"/>
              <a:gd name="connsiteX9" fmla="*/ 905350 w 2132353"/>
              <a:gd name="connsiteY9" fmla="*/ 702085 h 874956"/>
              <a:gd name="connsiteX10" fmla="*/ 442927 w 2132353"/>
              <a:gd name="connsiteY10" fmla="*/ 813311 h 874956"/>
              <a:gd name="connsiteX0" fmla="*/ 2717 w 2135070"/>
              <a:gd name="connsiteY0" fmla="*/ 168200 h 874956"/>
              <a:gd name="connsiteX1" fmla="*/ 905350 w 2135070"/>
              <a:gd name="connsiteY1" fmla="*/ 169308 h 874956"/>
              <a:gd name="connsiteX2" fmla="*/ 1052087 w 2135070"/>
              <a:gd name="connsiteY2" fmla="*/ 58575 h 874956"/>
              <a:gd name="connsiteX3" fmla="*/ 1843193 w 2135070"/>
              <a:gd name="connsiteY3" fmla="*/ 61645 h 874956"/>
              <a:gd name="connsiteX4" fmla="*/ 1843193 w 2135070"/>
              <a:gd name="connsiteY4" fmla="*/ 0 h 874956"/>
              <a:gd name="connsiteX5" fmla="*/ 2135070 w 2135070"/>
              <a:gd name="connsiteY5" fmla="*/ 437478 h 874956"/>
              <a:gd name="connsiteX6" fmla="*/ 1843193 w 2135070"/>
              <a:gd name="connsiteY6" fmla="*/ 874956 h 874956"/>
              <a:gd name="connsiteX7" fmla="*/ 1843193 w 2135070"/>
              <a:gd name="connsiteY7" fmla="*/ 813311 h 874956"/>
              <a:gd name="connsiteX8" fmla="*/ 1054804 w 2135070"/>
              <a:gd name="connsiteY8" fmla="*/ 812818 h 874956"/>
              <a:gd name="connsiteX9" fmla="*/ 908067 w 2135070"/>
              <a:gd name="connsiteY9" fmla="*/ 702085 h 874956"/>
              <a:gd name="connsiteX10" fmla="*/ 0 w 2135070"/>
              <a:gd name="connsiteY10" fmla="*/ 708845 h 874956"/>
              <a:gd name="connsiteX0" fmla="*/ 2717 w 2135070"/>
              <a:gd name="connsiteY0" fmla="*/ 168200 h 874956"/>
              <a:gd name="connsiteX1" fmla="*/ 905350 w 2135070"/>
              <a:gd name="connsiteY1" fmla="*/ 169308 h 874956"/>
              <a:gd name="connsiteX2" fmla="*/ 1207881 w 2135070"/>
              <a:gd name="connsiteY2" fmla="*/ 58575 h 874956"/>
              <a:gd name="connsiteX3" fmla="*/ 1843193 w 2135070"/>
              <a:gd name="connsiteY3" fmla="*/ 61645 h 874956"/>
              <a:gd name="connsiteX4" fmla="*/ 1843193 w 2135070"/>
              <a:gd name="connsiteY4" fmla="*/ 0 h 874956"/>
              <a:gd name="connsiteX5" fmla="*/ 2135070 w 2135070"/>
              <a:gd name="connsiteY5" fmla="*/ 437478 h 874956"/>
              <a:gd name="connsiteX6" fmla="*/ 1843193 w 2135070"/>
              <a:gd name="connsiteY6" fmla="*/ 874956 h 874956"/>
              <a:gd name="connsiteX7" fmla="*/ 1843193 w 2135070"/>
              <a:gd name="connsiteY7" fmla="*/ 813311 h 874956"/>
              <a:gd name="connsiteX8" fmla="*/ 1054804 w 2135070"/>
              <a:gd name="connsiteY8" fmla="*/ 812818 h 874956"/>
              <a:gd name="connsiteX9" fmla="*/ 908067 w 2135070"/>
              <a:gd name="connsiteY9" fmla="*/ 702085 h 874956"/>
              <a:gd name="connsiteX10" fmla="*/ 0 w 2135070"/>
              <a:gd name="connsiteY10" fmla="*/ 708845 h 874956"/>
              <a:gd name="connsiteX0" fmla="*/ 2717 w 2135070"/>
              <a:gd name="connsiteY0" fmla="*/ 168200 h 874956"/>
              <a:gd name="connsiteX1" fmla="*/ 1064767 w 2135070"/>
              <a:gd name="connsiteY1" fmla="*/ 166522 h 874956"/>
              <a:gd name="connsiteX2" fmla="*/ 1207881 w 2135070"/>
              <a:gd name="connsiteY2" fmla="*/ 58575 h 874956"/>
              <a:gd name="connsiteX3" fmla="*/ 1843193 w 2135070"/>
              <a:gd name="connsiteY3" fmla="*/ 61645 h 874956"/>
              <a:gd name="connsiteX4" fmla="*/ 1843193 w 2135070"/>
              <a:gd name="connsiteY4" fmla="*/ 0 h 874956"/>
              <a:gd name="connsiteX5" fmla="*/ 2135070 w 2135070"/>
              <a:gd name="connsiteY5" fmla="*/ 437478 h 874956"/>
              <a:gd name="connsiteX6" fmla="*/ 1843193 w 2135070"/>
              <a:gd name="connsiteY6" fmla="*/ 874956 h 874956"/>
              <a:gd name="connsiteX7" fmla="*/ 1843193 w 2135070"/>
              <a:gd name="connsiteY7" fmla="*/ 813311 h 874956"/>
              <a:gd name="connsiteX8" fmla="*/ 1054804 w 2135070"/>
              <a:gd name="connsiteY8" fmla="*/ 812818 h 874956"/>
              <a:gd name="connsiteX9" fmla="*/ 908067 w 2135070"/>
              <a:gd name="connsiteY9" fmla="*/ 702085 h 874956"/>
              <a:gd name="connsiteX10" fmla="*/ 0 w 2135070"/>
              <a:gd name="connsiteY10" fmla="*/ 708845 h 874956"/>
              <a:gd name="connsiteX0" fmla="*/ 350537 w 2135070"/>
              <a:gd name="connsiteY0" fmla="*/ 168200 h 874956"/>
              <a:gd name="connsiteX1" fmla="*/ 1064767 w 2135070"/>
              <a:gd name="connsiteY1" fmla="*/ 166522 h 874956"/>
              <a:gd name="connsiteX2" fmla="*/ 1207881 w 2135070"/>
              <a:gd name="connsiteY2" fmla="*/ 58575 h 874956"/>
              <a:gd name="connsiteX3" fmla="*/ 1843193 w 2135070"/>
              <a:gd name="connsiteY3" fmla="*/ 61645 h 874956"/>
              <a:gd name="connsiteX4" fmla="*/ 1843193 w 2135070"/>
              <a:gd name="connsiteY4" fmla="*/ 0 h 874956"/>
              <a:gd name="connsiteX5" fmla="*/ 2135070 w 2135070"/>
              <a:gd name="connsiteY5" fmla="*/ 437478 h 874956"/>
              <a:gd name="connsiteX6" fmla="*/ 1843193 w 2135070"/>
              <a:gd name="connsiteY6" fmla="*/ 874956 h 874956"/>
              <a:gd name="connsiteX7" fmla="*/ 1843193 w 2135070"/>
              <a:gd name="connsiteY7" fmla="*/ 813311 h 874956"/>
              <a:gd name="connsiteX8" fmla="*/ 1054804 w 2135070"/>
              <a:gd name="connsiteY8" fmla="*/ 812818 h 874956"/>
              <a:gd name="connsiteX9" fmla="*/ 908067 w 2135070"/>
              <a:gd name="connsiteY9" fmla="*/ 702085 h 874956"/>
              <a:gd name="connsiteX10" fmla="*/ 0 w 2135070"/>
              <a:gd name="connsiteY10" fmla="*/ 708845 h 874956"/>
              <a:gd name="connsiteX0" fmla="*/ 267205 w 2135070"/>
              <a:gd name="connsiteY0" fmla="*/ 168200 h 874956"/>
              <a:gd name="connsiteX1" fmla="*/ 1064767 w 2135070"/>
              <a:gd name="connsiteY1" fmla="*/ 166522 h 874956"/>
              <a:gd name="connsiteX2" fmla="*/ 1207881 w 2135070"/>
              <a:gd name="connsiteY2" fmla="*/ 58575 h 874956"/>
              <a:gd name="connsiteX3" fmla="*/ 1843193 w 2135070"/>
              <a:gd name="connsiteY3" fmla="*/ 61645 h 874956"/>
              <a:gd name="connsiteX4" fmla="*/ 1843193 w 2135070"/>
              <a:gd name="connsiteY4" fmla="*/ 0 h 874956"/>
              <a:gd name="connsiteX5" fmla="*/ 2135070 w 2135070"/>
              <a:gd name="connsiteY5" fmla="*/ 437478 h 874956"/>
              <a:gd name="connsiteX6" fmla="*/ 1843193 w 2135070"/>
              <a:gd name="connsiteY6" fmla="*/ 874956 h 874956"/>
              <a:gd name="connsiteX7" fmla="*/ 1843193 w 2135070"/>
              <a:gd name="connsiteY7" fmla="*/ 813311 h 874956"/>
              <a:gd name="connsiteX8" fmla="*/ 1054804 w 2135070"/>
              <a:gd name="connsiteY8" fmla="*/ 812818 h 874956"/>
              <a:gd name="connsiteX9" fmla="*/ 908067 w 2135070"/>
              <a:gd name="connsiteY9" fmla="*/ 702085 h 874956"/>
              <a:gd name="connsiteX10" fmla="*/ 0 w 2135070"/>
              <a:gd name="connsiteY10" fmla="*/ 708845 h 874956"/>
              <a:gd name="connsiteX0" fmla="*/ 0 w 1867865"/>
              <a:gd name="connsiteY0" fmla="*/ 168200 h 874956"/>
              <a:gd name="connsiteX1" fmla="*/ 797562 w 1867865"/>
              <a:gd name="connsiteY1" fmla="*/ 166522 h 874956"/>
              <a:gd name="connsiteX2" fmla="*/ 940676 w 1867865"/>
              <a:gd name="connsiteY2" fmla="*/ 58575 h 874956"/>
              <a:gd name="connsiteX3" fmla="*/ 1575988 w 1867865"/>
              <a:gd name="connsiteY3" fmla="*/ 61645 h 874956"/>
              <a:gd name="connsiteX4" fmla="*/ 1575988 w 1867865"/>
              <a:gd name="connsiteY4" fmla="*/ 0 h 874956"/>
              <a:gd name="connsiteX5" fmla="*/ 1867865 w 1867865"/>
              <a:gd name="connsiteY5" fmla="*/ 437478 h 874956"/>
              <a:gd name="connsiteX6" fmla="*/ 1575988 w 1867865"/>
              <a:gd name="connsiteY6" fmla="*/ 874956 h 874956"/>
              <a:gd name="connsiteX7" fmla="*/ 1575988 w 1867865"/>
              <a:gd name="connsiteY7" fmla="*/ 813311 h 874956"/>
              <a:gd name="connsiteX8" fmla="*/ 787599 w 1867865"/>
              <a:gd name="connsiteY8" fmla="*/ 812818 h 874956"/>
              <a:gd name="connsiteX9" fmla="*/ 640862 w 1867865"/>
              <a:gd name="connsiteY9" fmla="*/ 702085 h 874956"/>
              <a:gd name="connsiteX10" fmla="*/ 4529 w 1867865"/>
              <a:gd name="connsiteY10" fmla="*/ 714417 h 874956"/>
              <a:gd name="connsiteX0" fmla="*/ 0 w 1867865"/>
              <a:gd name="connsiteY0" fmla="*/ 168200 h 874956"/>
              <a:gd name="connsiteX1" fmla="*/ 797562 w 1867865"/>
              <a:gd name="connsiteY1" fmla="*/ 166522 h 874956"/>
              <a:gd name="connsiteX2" fmla="*/ 940676 w 1867865"/>
              <a:gd name="connsiteY2" fmla="*/ 58575 h 874956"/>
              <a:gd name="connsiteX3" fmla="*/ 1575988 w 1867865"/>
              <a:gd name="connsiteY3" fmla="*/ 61645 h 874956"/>
              <a:gd name="connsiteX4" fmla="*/ 1575988 w 1867865"/>
              <a:gd name="connsiteY4" fmla="*/ 0 h 874956"/>
              <a:gd name="connsiteX5" fmla="*/ 1867865 w 1867865"/>
              <a:gd name="connsiteY5" fmla="*/ 437478 h 874956"/>
              <a:gd name="connsiteX6" fmla="*/ 1575988 w 1867865"/>
              <a:gd name="connsiteY6" fmla="*/ 874956 h 874956"/>
              <a:gd name="connsiteX7" fmla="*/ 1575988 w 1867865"/>
              <a:gd name="connsiteY7" fmla="*/ 813311 h 874956"/>
              <a:gd name="connsiteX8" fmla="*/ 787599 w 1867865"/>
              <a:gd name="connsiteY8" fmla="*/ 812818 h 874956"/>
              <a:gd name="connsiteX9" fmla="*/ 640862 w 1867865"/>
              <a:gd name="connsiteY9" fmla="*/ 702085 h 874956"/>
              <a:gd name="connsiteX10" fmla="*/ 4529 w 1867865"/>
              <a:gd name="connsiteY10" fmla="*/ 706060 h 874956"/>
              <a:gd name="connsiteX0" fmla="*/ 0 w 1867865"/>
              <a:gd name="connsiteY0" fmla="*/ 168200 h 874956"/>
              <a:gd name="connsiteX1" fmla="*/ 797562 w 1867865"/>
              <a:gd name="connsiteY1" fmla="*/ 166522 h 874956"/>
              <a:gd name="connsiteX2" fmla="*/ 940676 w 1867865"/>
              <a:gd name="connsiteY2" fmla="*/ 58575 h 874956"/>
              <a:gd name="connsiteX3" fmla="*/ 1575988 w 1867865"/>
              <a:gd name="connsiteY3" fmla="*/ 61645 h 874956"/>
              <a:gd name="connsiteX4" fmla="*/ 1575988 w 1867865"/>
              <a:gd name="connsiteY4" fmla="*/ 0 h 874956"/>
              <a:gd name="connsiteX5" fmla="*/ 1867865 w 1867865"/>
              <a:gd name="connsiteY5" fmla="*/ 437478 h 874956"/>
              <a:gd name="connsiteX6" fmla="*/ 1575988 w 1867865"/>
              <a:gd name="connsiteY6" fmla="*/ 874956 h 874956"/>
              <a:gd name="connsiteX7" fmla="*/ 1575988 w 1867865"/>
              <a:gd name="connsiteY7" fmla="*/ 813311 h 874956"/>
              <a:gd name="connsiteX8" fmla="*/ 943393 w 1867865"/>
              <a:gd name="connsiteY8" fmla="*/ 815604 h 874956"/>
              <a:gd name="connsiteX9" fmla="*/ 640862 w 1867865"/>
              <a:gd name="connsiteY9" fmla="*/ 702085 h 874956"/>
              <a:gd name="connsiteX10" fmla="*/ 4529 w 1867865"/>
              <a:gd name="connsiteY10" fmla="*/ 706060 h 874956"/>
              <a:gd name="connsiteX0" fmla="*/ 0 w 1867865"/>
              <a:gd name="connsiteY0" fmla="*/ 168200 h 874956"/>
              <a:gd name="connsiteX1" fmla="*/ 797562 w 1867865"/>
              <a:gd name="connsiteY1" fmla="*/ 166522 h 874956"/>
              <a:gd name="connsiteX2" fmla="*/ 940676 w 1867865"/>
              <a:gd name="connsiteY2" fmla="*/ 58575 h 874956"/>
              <a:gd name="connsiteX3" fmla="*/ 1575988 w 1867865"/>
              <a:gd name="connsiteY3" fmla="*/ 61645 h 874956"/>
              <a:gd name="connsiteX4" fmla="*/ 1575988 w 1867865"/>
              <a:gd name="connsiteY4" fmla="*/ 0 h 874956"/>
              <a:gd name="connsiteX5" fmla="*/ 1867865 w 1867865"/>
              <a:gd name="connsiteY5" fmla="*/ 437478 h 874956"/>
              <a:gd name="connsiteX6" fmla="*/ 1575988 w 1867865"/>
              <a:gd name="connsiteY6" fmla="*/ 874956 h 874956"/>
              <a:gd name="connsiteX7" fmla="*/ 1575988 w 1867865"/>
              <a:gd name="connsiteY7" fmla="*/ 813311 h 874956"/>
              <a:gd name="connsiteX8" fmla="*/ 943393 w 1867865"/>
              <a:gd name="connsiteY8" fmla="*/ 815604 h 874956"/>
              <a:gd name="connsiteX9" fmla="*/ 811149 w 1867865"/>
              <a:gd name="connsiteY9" fmla="*/ 696514 h 874956"/>
              <a:gd name="connsiteX10" fmla="*/ 4529 w 1867865"/>
              <a:gd name="connsiteY10" fmla="*/ 706060 h 874956"/>
              <a:gd name="connsiteX0" fmla="*/ 793033 w 1863336"/>
              <a:gd name="connsiteY0" fmla="*/ 166522 h 874956"/>
              <a:gd name="connsiteX1" fmla="*/ 936147 w 1863336"/>
              <a:gd name="connsiteY1" fmla="*/ 58575 h 874956"/>
              <a:gd name="connsiteX2" fmla="*/ 1571459 w 1863336"/>
              <a:gd name="connsiteY2" fmla="*/ 61645 h 874956"/>
              <a:gd name="connsiteX3" fmla="*/ 1571459 w 1863336"/>
              <a:gd name="connsiteY3" fmla="*/ 0 h 874956"/>
              <a:gd name="connsiteX4" fmla="*/ 1863336 w 1863336"/>
              <a:gd name="connsiteY4" fmla="*/ 437478 h 874956"/>
              <a:gd name="connsiteX5" fmla="*/ 1571459 w 1863336"/>
              <a:gd name="connsiteY5" fmla="*/ 874956 h 874956"/>
              <a:gd name="connsiteX6" fmla="*/ 1571459 w 1863336"/>
              <a:gd name="connsiteY6" fmla="*/ 813311 h 874956"/>
              <a:gd name="connsiteX7" fmla="*/ 938864 w 1863336"/>
              <a:gd name="connsiteY7" fmla="*/ 815604 h 874956"/>
              <a:gd name="connsiteX8" fmla="*/ 806620 w 1863336"/>
              <a:gd name="connsiteY8" fmla="*/ 696514 h 874956"/>
              <a:gd name="connsiteX9" fmla="*/ 0 w 1863336"/>
              <a:gd name="connsiteY9" fmla="*/ 706060 h 874956"/>
              <a:gd name="connsiteX0" fmla="*/ 0 w 1070303"/>
              <a:gd name="connsiteY0" fmla="*/ 166522 h 874956"/>
              <a:gd name="connsiteX1" fmla="*/ 143114 w 1070303"/>
              <a:gd name="connsiteY1" fmla="*/ 58575 h 874956"/>
              <a:gd name="connsiteX2" fmla="*/ 778426 w 1070303"/>
              <a:gd name="connsiteY2" fmla="*/ 61645 h 874956"/>
              <a:gd name="connsiteX3" fmla="*/ 778426 w 1070303"/>
              <a:gd name="connsiteY3" fmla="*/ 0 h 874956"/>
              <a:gd name="connsiteX4" fmla="*/ 1070303 w 1070303"/>
              <a:gd name="connsiteY4" fmla="*/ 437478 h 874956"/>
              <a:gd name="connsiteX5" fmla="*/ 778426 w 1070303"/>
              <a:gd name="connsiteY5" fmla="*/ 874956 h 874956"/>
              <a:gd name="connsiteX6" fmla="*/ 778426 w 1070303"/>
              <a:gd name="connsiteY6" fmla="*/ 813311 h 874956"/>
              <a:gd name="connsiteX7" fmla="*/ 145831 w 1070303"/>
              <a:gd name="connsiteY7" fmla="*/ 815604 h 874956"/>
              <a:gd name="connsiteX8" fmla="*/ 13587 w 1070303"/>
              <a:gd name="connsiteY8" fmla="*/ 696514 h 874956"/>
              <a:gd name="connsiteX0" fmla="*/ 129526 w 1056715"/>
              <a:gd name="connsiteY0" fmla="*/ 58575 h 874956"/>
              <a:gd name="connsiteX1" fmla="*/ 764838 w 1056715"/>
              <a:gd name="connsiteY1" fmla="*/ 61645 h 874956"/>
              <a:gd name="connsiteX2" fmla="*/ 764838 w 1056715"/>
              <a:gd name="connsiteY2" fmla="*/ 0 h 874956"/>
              <a:gd name="connsiteX3" fmla="*/ 1056715 w 1056715"/>
              <a:gd name="connsiteY3" fmla="*/ 437478 h 874956"/>
              <a:gd name="connsiteX4" fmla="*/ 764838 w 1056715"/>
              <a:gd name="connsiteY4" fmla="*/ 874956 h 874956"/>
              <a:gd name="connsiteX5" fmla="*/ 764838 w 1056715"/>
              <a:gd name="connsiteY5" fmla="*/ 813311 h 874956"/>
              <a:gd name="connsiteX6" fmla="*/ 132243 w 1056715"/>
              <a:gd name="connsiteY6" fmla="*/ 815604 h 874956"/>
              <a:gd name="connsiteX7" fmla="*/ -1 w 1056715"/>
              <a:gd name="connsiteY7" fmla="*/ 696514 h 874956"/>
              <a:gd name="connsiteX0" fmla="*/ 0 w 927189"/>
              <a:gd name="connsiteY0" fmla="*/ 58575 h 874956"/>
              <a:gd name="connsiteX1" fmla="*/ 635312 w 927189"/>
              <a:gd name="connsiteY1" fmla="*/ 61645 h 874956"/>
              <a:gd name="connsiteX2" fmla="*/ 635312 w 927189"/>
              <a:gd name="connsiteY2" fmla="*/ 0 h 874956"/>
              <a:gd name="connsiteX3" fmla="*/ 927189 w 927189"/>
              <a:gd name="connsiteY3" fmla="*/ 437478 h 874956"/>
              <a:gd name="connsiteX4" fmla="*/ 635312 w 927189"/>
              <a:gd name="connsiteY4" fmla="*/ 874956 h 874956"/>
              <a:gd name="connsiteX5" fmla="*/ 635312 w 927189"/>
              <a:gd name="connsiteY5" fmla="*/ 813311 h 874956"/>
              <a:gd name="connsiteX6" fmla="*/ 2717 w 927189"/>
              <a:gd name="connsiteY6" fmla="*/ 815604 h 87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7189" h="874956">
                <a:moveTo>
                  <a:pt x="0" y="58575"/>
                </a:moveTo>
                <a:lnTo>
                  <a:pt x="635312" y="61645"/>
                </a:lnTo>
                <a:lnTo>
                  <a:pt x="635312" y="0"/>
                </a:lnTo>
                <a:lnTo>
                  <a:pt x="927189" y="437478"/>
                </a:lnTo>
                <a:lnTo>
                  <a:pt x="635312" y="874956"/>
                </a:lnTo>
                <a:lnTo>
                  <a:pt x="635312" y="813311"/>
                </a:lnTo>
                <a:lnTo>
                  <a:pt x="2717" y="815604"/>
                </a:lnTo>
              </a:path>
            </a:pathLst>
          </a:cu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886270" y="1137443"/>
            <a:ext cx="7072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/>
          <p:cNvCxnSpPr/>
          <p:nvPr/>
        </p:nvCxnSpPr>
        <p:spPr>
          <a:xfrm>
            <a:off x="6898176" y="1742618"/>
            <a:ext cx="7072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Прямая соединительная линия 261"/>
          <p:cNvCxnSpPr/>
          <p:nvPr/>
        </p:nvCxnSpPr>
        <p:spPr>
          <a:xfrm flipV="1">
            <a:off x="7593503" y="1014413"/>
            <a:ext cx="125413" cy="1230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единительная линия 262"/>
          <p:cNvCxnSpPr/>
          <p:nvPr/>
        </p:nvCxnSpPr>
        <p:spPr>
          <a:xfrm>
            <a:off x="7605409" y="1741489"/>
            <a:ext cx="115888" cy="1357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4. ТИПЫ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ДИНАМИЧЕСКИХ СОПРЯЖЕНИЙ В БЫТИИ «НЕЧТО»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836440" y="654812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25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2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25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2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25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25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425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25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25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25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125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25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425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250"/>
                            </p:stCondLst>
                            <p:childTnLst>
                              <p:par>
                                <p:cTn id="1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925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25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125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225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3250"/>
                            </p:stCondLst>
                            <p:childTnLst>
                              <p:par>
                                <p:cTn id="20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25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250"/>
                            </p:stCondLst>
                            <p:childTnLst>
                              <p:par>
                                <p:cTn id="2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9250"/>
                            </p:stCondLst>
                            <p:childTnLst>
                              <p:par>
                                <p:cTn id="2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25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250"/>
                            </p:stCondLst>
                            <p:childTnLst>
                              <p:par>
                                <p:cTn id="2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225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325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4250"/>
                            </p:stCondLst>
                            <p:childTnLst>
                              <p:par>
                                <p:cTn id="25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1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5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2750"/>
                            </p:stCondLst>
                            <p:childTnLst>
                              <p:par>
                                <p:cTn id="2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3750"/>
                            </p:stCondLst>
                            <p:childTnLst>
                              <p:par>
                                <p:cTn id="2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4750"/>
                            </p:stCondLst>
                            <p:childTnLst>
                              <p:par>
                                <p:cTn id="2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5750"/>
                            </p:stCondLst>
                            <p:childTnLst>
                              <p:par>
                                <p:cTn id="2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6750"/>
                            </p:stCondLst>
                            <p:childTnLst>
                              <p:par>
                                <p:cTn id="2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7750"/>
                            </p:stCondLst>
                            <p:childTnLst>
                              <p:par>
                                <p:cTn id="3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78750"/>
                            </p:stCondLst>
                            <p:childTnLst>
                              <p:par>
                                <p:cTn id="31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0000"/>
                            </p:stCondLst>
                            <p:childTnLst>
                              <p:par>
                                <p:cTn id="3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1000"/>
                            </p:stCondLst>
                            <p:childTnLst>
                              <p:par>
                                <p:cTn id="3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82000"/>
                            </p:stCondLst>
                            <p:childTnLst>
                              <p:par>
                                <p:cTn id="3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84000"/>
                            </p:stCondLst>
                            <p:childTnLst>
                              <p:par>
                                <p:cTn id="33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8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5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87" grpId="0" animBg="1"/>
      <p:bldP spid="91" grpId="0" animBg="1"/>
      <p:bldP spid="181" grpId="0" animBg="1"/>
      <p:bldP spid="232" grpId="0" animBg="1"/>
      <p:bldP spid="234" grpId="0"/>
      <p:bldP spid="254" grpId="0"/>
      <p:bldP spid="255" grpId="0"/>
      <p:bldP spid="256" grpId="0"/>
      <p:bldP spid="257" grpId="0"/>
      <p:bldP spid="258" grpId="0"/>
      <p:bldP spid="259" grpId="0"/>
      <p:bldP spid="260" grpId="0" animBg="1"/>
      <p:bldP spid="1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202"/>
          <p:cNvSpPr txBox="1"/>
          <p:nvPr/>
        </p:nvSpPr>
        <p:spPr>
          <a:xfrm>
            <a:off x="563526" y="5950885"/>
            <a:ext cx="3228532" cy="80021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just"/>
            <a:r>
              <a:rPr lang="ru-RU" sz="1300" dirty="0"/>
              <a:t>В </a:t>
            </a:r>
            <a:r>
              <a:rPr lang="ru-RU" sz="1300" dirty="0" smtClean="0"/>
              <a:t>реагировании инициирующую </a:t>
            </a:r>
            <a:r>
              <a:rPr lang="ru-RU" sz="1300" dirty="0"/>
              <a:t>роль внутренней </a:t>
            </a:r>
            <a:r>
              <a:rPr lang="ru-RU" sz="1300" dirty="0" smtClean="0"/>
              <a:t>динамики играет </a:t>
            </a:r>
            <a:r>
              <a:rPr lang="ru-RU" sz="1300" dirty="0"/>
              <a:t>«самость», выраженная в образе последнего, </a:t>
            </a:r>
            <a:r>
              <a:rPr lang="ru-RU" sz="1300" dirty="0" smtClean="0"/>
              <a:t>интегрального типа</a:t>
            </a:r>
            <a:r>
              <a:rPr lang="ru-RU" sz="1300" dirty="0"/>
              <a:t>.</a:t>
            </a:r>
          </a:p>
        </p:txBody>
      </p:sp>
      <p:cxnSp>
        <p:nvCxnSpPr>
          <p:cNvPr id="66" name="Прямая со стрелкой 65"/>
          <p:cNvCxnSpPr/>
          <p:nvPr/>
        </p:nvCxnSpPr>
        <p:spPr>
          <a:xfrm flipH="1">
            <a:off x="1493725" y="622316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1063029" y="871418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851118" y="5514722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851118" y="4713509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851118" y="3561922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851118" y="2396115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851118" y="1327588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 стрелкой 85"/>
          <p:cNvCxnSpPr/>
          <p:nvPr/>
        </p:nvCxnSpPr>
        <p:spPr>
          <a:xfrm flipH="1">
            <a:off x="1493725" y="1677092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1063029" y="1926194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1313852" y="1991081"/>
            <a:ext cx="1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H="1">
            <a:off x="1493725" y="2681728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1063029" y="2930830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95" name="Прямая со стрелкой 94"/>
          <p:cNvCxnSpPr/>
          <p:nvPr/>
        </p:nvCxnSpPr>
        <p:spPr>
          <a:xfrm>
            <a:off x="1313852" y="2995717"/>
            <a:ext cx="1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flipH="1">
            <a:off x="1493725" y="3785426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1063029" y="4034528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03" name="Прямая со стрелкой 102"/>
          <p:cNvCxnSpPr/>
          <p:nvPr/>
        </p:nvCxnSpPr>
        <p:spPr>
          <a:xfrm>
            <a:off x="1313852" y="4099415"/>
            <a:ext cx="1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flipH="1">
            <a:off x="920397" y="4483891"/>
            <a:ext cx="261561" cy="33080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1185262" y="4479128"/>
            <a:ext cx="0" cy="3579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1063029" y="5116633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07" name="Прямая со стрелкой 106"/>
          <p:cNvCxnSpPr/>
          <p:nvPr/>
        </p:nvCxnSpPr>
        <p:spPr>
          <a:xfrm>
            <a:off x="1313852" y="5181520"/>
            <a:ext cx="1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H="1">
            <a:off x="920397" y="3367944"/>
            <a:ext cx="261561" cy="33080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олилиния 112"/>
          <p:cNvSpPr/>
          <p:nvPr/>
        </p:nvSpPr>
        <p:spPr>
          <a:xfrm>
            <a:off x="5934438" y="1327587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6146349" y="772729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15" name="Прямая со стрелкой 114"/>
          <p:cNvCxnSpPr/>
          <p:nvPr/>
        </p:nvCxnSpPr>
        <p:spPr>
          <a:xfrm>
            <a:off x="6397172" y="837616"/>
            <a:ext cx="1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/>
          <p:cNvCxnSpPr/>
          <p:nvPr/>
        </p:nvCxnSpPr>
        <p:spPr>
          <a:xfrm>
            <a:off x="6464402" y="1248561"/>
            <a:ext cx="256141" cy="21128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Полилиния 122"/>
          <p:cNvSpPr/>
          <p:nvPr/>
        </p:nvSpPr>
        <p:spPr>
          <a:xfrm>
            <a:off x="5934438" y="2396115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6146349" y="1929875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66" name="Прямая со стрелкой 165"/>
          <p:cNvCxnSpPr/>
          <p:nvPr/>
        </p:nvCxnSpPr>
        <p:spPr>
          <a:xfrm flipV="1">
            <a:off x="6223120" y="2026270"/>
            <a:ext cx="241282" cy="2282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287555" y="2114054"/>
            <a:ext cx="334036" cy="216642"/>
            <a:chOff x="4623658" y="1977918"/>
            <a:chExt cx="875932" cy="465112"/>
          </a:xfrm>
        </p:grpSpPr>
        <p:cxnSp>
          <p:nvCxnSpPr>
            <p:cNvPr id="182" name="Прямая со стрелкой 181"/>
            <p:cNvCxnSpPr/>
            <p:nvPr/>
          </p:nvCxnSpPr>
          <p:spPr>
            <a:xfrm>
              <a:off x="4914990" y="2207653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 стрелкой 182"/>
            <p:cNvCxnSpPr/>
            <p:nvPr/>
          </p:nvCxnSpPr>
          <p:spPr>
            <a:xfrm rot="16200000">
              <a:off x="4772776" y="2291741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 стрелкой 183"/>
            <p:cNvCxnSpPr/>
            <p:nvPr/>
          </p:nvCxnSpPr>
          <p:spPr>
            <a:xfrm>
              <a:off x="5201354" y="1977918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 стрелкой 189"/>
            <p:cNvCxnSpPr/>
            <p:nvPr/>
          </p:nvCxnSpPr>
          <p:spPr>
            <a:xfrm rot="16200000">
              <a:off x="5052236" y="2058535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 стрелкой 191"/>
            <p:cNvCxnSpPr/>
            <p:nvPr/>
          </p:nvCxnSpPr>
          <p:spPr>
            <a:xfrm rot="16200000">
              <a:off x="5350472" y="1833168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Полилиния 199"/>
          <p:cNvSpPr/>
          <p:nvPr/>
        </p:nvSpPr>
        <p:spPr>
          <a:xfrm>
            <a:off x="5934438" y="3533347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6146349" y="3067107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202" name="Прямая со стрелкой 201"/>
          <p:cNvCxnSpPr/>
          <p:nvPr/>
        </p:nvCxnSpPr>
        <p:spPr>
          <a:xfrm flipV="1">
            <a:off x="6223120" y="3163502"/>
            <a:ext cx="241282" cy="2282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 стрелкой 209"/>
          <p:cNvCxnSpPr/>
          <p:nvPr/>
        </p:nvCxnSpPr>
        <p:spPr>
          <a:xfrm flipH="1">
            <a:off x="6610786" y="2845304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Полилиния 210"/>
          <p:cNvSpPr/>
          <p:nvPr/>
        </p:nvSpPr>
        <p:spPr>
          <a:xfrm>
            <a:off x="5934438" y="4518900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6146349" y="4052660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213" name="Прямая со стрелкой 212"/>
          <p:cNvCxnSpPr/>
          <p:nvPr/>
        </p:nvCxnSpPr>
        <p:spPr>
          <a:xfrm flipH="1">
            <a:off x="6223120" y="4149055"/>
            <a:ext cx="241282" cy="2282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Полилиния 219"/>
          <p:cNvSpPr/>
          <p:nvPr/>
        </p:nvSpPr>
        <p:spPr>
          <a:xfrm>
            <a:off x="5934438" y="5514722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6146349" y="5048482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222" name="Прямая со стрелкой 221"/>
          <p:cNvCxnSpPr/>
          <p:nvPr/>
        </p:nvCxnSpPr>
        <p:spPr>
          <a:xfrm flipH="1">
            <a:off x="6223120" y="5144877"/>
            <a:ext cx="241282" cy="2282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 стрелкой 228"/>
          <p:cNvCxnSpPr/>
          <p:nvPr/>
        </p:nvCxnSpPr>
        <p:spPr>
          <a:xfrm flipH="1">
            <a:off x="6610786" y="4841858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Полилиния 229"/>
          <p:cNvSpPr/>
          <p:nvPr/>
        </p:nvSpPr>
        <p:spPr>
          <a:xfrm>
            <a:off x="4077235" y="6279542"/>
            <a:ext cx="936104" cy="183371"/>
          </a:xfrm>
          <a:custGeom>
            <a:avLst/>
            <a:gdLst>
              <a:gd name="connsiteX0" fmla="*/ 0 w 933450"/>
              <a:gd name="connsiteY0" fmla="*/ 3810 h 186690"/>
              <a:gd name="connsiteX1" fmla="*/ 0 w 933450"/>
              <a:gd name="connsiteY1" fmla="*/ 186690 h 186690"/>
              <a:gd name="connsiteX2" fmla="*/ 933450 w 933450"/>
              <a:gd name="connsiteY2" fmla="*/ 186690 h 186690"/>
              <a:gd name="connsiteX3" fmla="*/ 933450 w 933450"/>
              <a:gd name="connsiteY3" fmla="*/ 0 h 186690"/>
              <a:gd name="connsiteX0" fmla="*/ 0 w 933450"/>
              <a:gd name="connsiteY0" fmla="*/ 0 h 182880"/>
              <a:gd name="connsiteX1" fmla="*/ 0 w 933450"/>
              <a:gd name="connsiteY1" fmla="*/ 182880 h 182880"/>
              <a:gd name="connsiteX2" fmla="*/ 933450 w 933450"/>
              <a:gd name="connsiteY2" fmla="*/ 182880 h 182880"/>
              <a:gd name="connsiteX3" fmla="*/ 933450 w 933450"/>
              <a:gd name="connsiteY3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182880">
                <a:moveTo>
                  <a:pt x="0" y="0"/>
                </a:moveTo>
                <a:lnTo>
                  <a:pt x="0" y="182880"/>
                </a:lnTo>
                <a:lnTo>
                  <a:pt x="933450" y="182880"/>
                </a:lnTo>
                <a:lnTo>
                  <a:pt x="933450" y="0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1" name="Прямая со стрелкой 230"/>
          <p:cNvCxnSpPr/>
          <p:nvPr/>
        </p:nvCxnSpPr>
        <p:spPr>
          <a:xfrm flipH="1">
            <a:off x="4719842" y="5351459"/>
            <a:ext cx="237852" cy="300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289146" y="5600561"/>
            <a:ext cx="512282" cy="48977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233" name="Прямая со стрелкой 232"/>
          <p:cNvCxnSpPr/>
          <p:nvPr/>
        </p:nvCxnSpPr>
        <p:spPr>
          <a:xfrm>
            <a:off x="4425357" y="5667829"/>
            <a:ext cx="1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я со стрелкой 233"/>
          <p:cNvCxnSpPr/>
          <p:nvPr/>
        </p:nvCxnSpPr>
        <p:spPr>
          <a:xfrm flipH="1">
            <a:off x="4146514" y="6049924"/>
            <a:ext cx="261561" cy="33080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Прямая со стрелкой 234"/>
          <p:cNvCxnSpPr/>
          <p:nvPr/>
        </p:nvCxnSpPr>
        <p:spPr>
          <a:xfrm>
            <a:off x="4411379" y="6045161"/>
            <a:ext cx="0" cy="3579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2158742" y="997561"/>
            <a:ext cx="1318588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нереагирование</a:t>
            </a:r>
            <a:endParaRPr lang="ru-RU" sz="1300" dirty="0"/>
          </a:p>
        </p:txBody>
      </p:sp>
      <p:sp>
        <p:nvSpPr>
          <p:cNvPr id="237" name="TextBox 236"/>
          <p:cNvSpPr txBox="1"/>
          <p:nvPr/>
        </p:nvSpPr>
        <p:spPr>
          <a:xfrm>
            <a:off x="2158742" y="1923317"/>
            <a:ext cx="1318588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внутреннее</a:t>
            </a:r>
          </a:p>
          <a:p>
            <a:pPr algn="l"/>
            <a:r>
              <a:rPr lang="ru-RU" sz="1300" smtClean="0"/>
              <a:t>реагирование</a:t>
            </a:r>
            <a:endParaRPr lang="ru-RU" sz="1300" dirty="0"/>
          </a:p>
        </p:txBody>
      </p:sp>
      <p:sp>
        <p:nvSpPr>
          <p:cNvPr id="238" name="TextBox 237"/>
          <p:cNvSpPr txBox="1"/>
          <p:nvPr/>
        </p:nvSpPr>
        <p:spPr>
          <a:xfrm>
            <a:off x="2158742" y="2967834"/>
            <a:ext cx="2132870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внутреннее-внешнее </a:t>
            </a:r>
          </a:p>
          <a:p>
            <a:pPr algn="l"/>
            <a:r>
              <a:rPr lang="ru-RU" sz="1300" dirty="0" smtClean="0"/>
              <a:t>реагирование (для-иного)</a:t>
            </a:r>
            <a:endParaRPr lang="ru-RU" sz="1300" dirty="0"/>
          </a:p>
        </p:txBody>
      </p:sp>
      <p:sp>
        <p:nvSpPr>
          <p:cNvPr id="239" name="TextBox 238"/>
          <p:cNvSpPr txBox="1"/>
          <p:nvPr/>
        </p:nvSpPr>
        <p:spPr>
          <a:xfrm>
            <a:off x="2158742" y="4136697"/>
            <a:ext cx="1963618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внутреннее-внешнее </a:t>
            </a:r>
          </a:p>
          <a:p>
            <a:pPr algn="l"/>
            <a:r>
              <a:rPr lang="ru-RU" sz="1300" smtClean="0"/>
              <a:t>реагирование (для-себя)</a:t>
            </a:r>
            <a:endParaRPr lang="ru-RU" sz="1300" dirty="0"/>
          </a:p>
        </p:txBody>
      </p:sp>
      <p:sp>
        <p:nvSpPr>
          <p:cNvPr id="240" name="TextBox 239"/>
          <p:cNvSpPr txBox="1"/>
          <p:nvPr/>
        </p:nvSpPr>
        <p:spPr>
          <a:xfrm>
            <a:off x="2158742" y="5142684"/>
            <a:ext cx="111897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активизация</a:t>
            </a:r>
          </a:p>
          <a:p>
            <a:pPr algn="l"/>
            <a:r>
              <a:rPr lang="ru-RU" sz="1300" smtClean="0"/>
              <a:t>(внутренняя)</a:t>
            </a:r>
            <a:endParaRPr lang="ru-RU" sz="1300" dirty="0"/>
          </a:p>
        </p:txBody>
      </p:sp>
      <p:sp>
        <p:nvSpPr>
          <p:cNvPr id="241" name="TextBox 240"/>
          <p:cNvSpPr txBox="1"/>
          <p:nvPr/>
        </p:nvSpPr>
        <p:spPr>
          <a:xfrm>
            <a:off x="7305390" y="897533"/>
            <a:ext cx="1947504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активизация </a:t>
            </a:r>
          </a:p>
          <a:p>
            <a:pPr algn="l"/>
            <a:r>
              <a:rPr lang="ru-RU" sz="1300" dirty="0" smtClean="0"/>
              <a:t>(внутренне-внешняя)</a:t>
            </a:r>
          </a:p>
        </p:txBody>
      </p:sp>
      <p:cxnSp>
        <p:nvCxnSpPr>
          <p:cNvPr id="242" name="Прямая со стрелкой 241"/>
          <p:cNvCxnSpPr/>
          <p:nvPr/>
        </p:nvCxnSpPr>
        <p:spPr>
          <a:xfrm flipH="1" flipV="1">
            <a:off x="4428050" y="5831161"/>
            <a:ext cx="252717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Прямая со стрелкой 242"/>
          <p:cNvCxnSpPr/>
          <p:nvPr/>
        </p:nvCxnSpPr>
        <p:spPr>
          <a:xfrm>
            <a:off x="4711714" y="5747972"/>
            <a:ext cx="0" cy="171142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7305390" y="1950971"/>
            <a:ext cx="1947504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активизация </a:t>
            </a:r>
          </a:p>
          <a:p>
            <a:pPr algn="l"/>
            <a:r>
              <a:rPr lang="ru-RU" sz="1300" smtClean="0"/>
              <a:t>(саморазвитие)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7305390" y="3032992"/>
            <a:ext cx="1947504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активизация </a:t>
            </a:r>
          </a:p>
          <a:p>
            <a:pPr algn="l"/>
            <a:r>
              <a:rPr lang="ru-RU" sz="1300" smtClean="0"/>
              <a:t>(вынужденное развитие)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7305390" y="4079018"/>
            <a:ext cx="1947504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активизация </a:t>
            </a:r>
          </a:p>
          <a:p>
            <a:pPr algn="l"/>
            <a:r>
              <a:rPr lang="ru-RU" sz="1300" smtClean="0"/>
              <a:t>(самодеградация)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7305390" y="5093314"/>
            <a:ext cx="2442804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активизация </a:t>
            </a:r>
          </a:p>
          <a:p>
            <a:pPr algn="l"/>
            <a:r>
              <a:rPr lang="ru-RU" sz="1300" smtClean="0"/>
              <a:t>(вынужденная деградация)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5250722" y="5955387"/>
            <a:ext cx="2720127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smtClean="0"/>
              <a:t>интегральный образ реагирования носителя «самости»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6303175" y="3235622"/>
            <a:ext cx="334036" cy="216642"/>
            <a:chOff x="4623658" y="1977918"/>
            <a:chExt cx="875932" cy="465112"/>
          </a:xfrm>
        </p:grpSpPr>
        <p:cxnSp>
          <p:nvCxnSpPr>
            <p:cNvPr id="91" name="Прямая со стрелкой 90"/>
            <p:cNvCxnSpPr/>
            <p:nvPr/>
          </p:nvCxnSpPr>
          <p:spPr>
            <a:xfrm>
              <a:off x="4914990" y="2207653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 rot="16200000">
              <a:off x="4772776" y="2291741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5201354" y="1977918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 rot="16200000">
              <a:off x="5052236" y="2058535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 rot="16200000">
              <a:off x="5350472" y="1833168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Группа 97"/>
          <p:cNvGrpSpPr/>
          <p:nvPr/>
        </p:nvGrpSpPr>
        <p:grpSpPr>
          <a:xfrm>
            <a:off x="6302567" y="4210198"/>
            <a:ext cx="334036" cy="216642"/>
            <a:chOff x="4623658" y="1977918"/>
            <a:chExt cx="875932" cy="465112"/>
          </a:xfrm>
        </p:grpSpPr>
        <p:cxnSp>
          <p:nvCxnSpPr>
            <p:cNvPr id="101" name="Прямая со стрелкой 100"/>
            <p:cNvCxnSpPr/>
            <p:nvPr/>
          </p:nvCxnSpPr>
          <p:spPr>
            <a:xfrm>
              <a:off x="4914990" y="2207653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rot="16200000">
              <a:off x="4772776" y="2291741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/>
            <p:cNvCxnSpPr/>
            <p:nvPr/>
          </p:nvCxnSpPr>
          <p:spPr>
            <a:xfrm>
              <a:off x="5201354" y="1977918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/>
            <p:nvPr/>
          </p:nvCxnSpPr>
          <p:spPr>
            <a:xfrm rot="16200000">
              <a:off x="5052236" y="2058535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09"/>
            <p:cNvCxnSpPr/>
            <p:nvPr/>
          </p:nvCxnSpPr>
          <p:spPr>
            <a:xfrm rot="16200000">
              <a:off x="5350472" y="1833168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Группа 111"/>
          <p:cNvGrpSpPr/>
          <p:nvPr/>
        </p:nvGrpSpPr>
        <p:grpSpPr>
          <a:xfrm>
            <a:off x="6294895" y="5197648"/>
            <a:ext cx="334036" cy="216642"/>
            <a:chOff x="4623658" y="1977918"/>
            <a:chExt cx="875932" cy="465112"/>
          </a:xfrm>
        </p:grpSpPr>
        <p:cxnSp>
          <p:nvCxnSpPr>
            <p:cNvPr id="117" name="Прямая со стрелкой 116"/>
            <p:cNvCxnSpPr/>
            <p:nvPr/>
          </p:nvCxnSpPr>
          <p:spPr>
            <a:xfrm>
              <a:off x="4914990" y="2207653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17"/>
            <p:cNvCxnSpPr/>
            <p:nvPr/>
          </p:nvCxnSpPr>
          <p:spPr>
            <a:xfrm rot="16200000">
              <a:off x="4772776" y="2291741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18"/>
            <p:cNvCxnSpPr/>
            <p:nvPr/>
          </p:nvCxnSpPr>
          <p:spPr>
            <a:xfrm>
              <a:off x="5201354" y="1977918"/>
              <a:ext cx="0" cy="235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 стрелкой 119"/>
            <p:cNvCxnSpPr/>
            <p:nvPr/>
          </p:nvCxnSpPr>
          <p:spPr>
            <a:xfrm rot="16200000">
              <a:off x="5052236" y="2058535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 стрелкой 120"/>
            <p:cNvCxnSpPr/>
            <p:nvPr/>
          </p:nvCxnSpPr>
          <p:spPr>
            <a:xfrm rot="16200000">
              <a:off x="5350472" y="1833168"/>
              <a:ext cx="0" cy="298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5. ТИПЫ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РЕАГИРОВАНИЯ «НЕЧТО»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325184" y="6567566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6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25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7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400"/>
                            </p:stCondLst>
                            <p:childTnLst>
                              <p:par>
                                <p:cTn id="81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4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6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1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65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115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26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41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65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715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865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15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16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15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465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4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9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84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9900"/>
                            </p:stCondLst>
                            <p:childTnLst>
                              <p:par>
                                <p:cTn id="15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14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29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365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515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665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8150"/>
                            </p:stCondLst>
                            <p:childTnLst>
                              <p:par>
                                <p:cTn id="17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9650"/>
                            </p:stCondLst>
                            <p:childTnLst>
                              <p:par>
                                <p:cTn id="18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09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24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365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5150"/>
                            </p:stCondLst>
                            <p:childTnLst>
                              <p:par>
                                <p:cTn id="19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665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7650"/>
                            </p:stCondLst>
                            <p:childTnLst>
                              <p:par>
                                <p:cTn id="20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9150"/>
                            </p:stCondLst>
                            <p:childTnLst>
                              <p:par>
                                <p:cTn id="20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065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8215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3650"/>
                            </p:stCondLst>
                            <p:childTnLst>
                              <p:par>
                                <p:cTn id="2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5150"/>
                            </p:stCondLst>
                            <p:childTnLst>
                              <p:par>
                                <p:cTn id="2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665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87900"/>
                            </p:stCondLst>
                            <p:childTnLst>
                              <p:par>
                                <p:cTn id="23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89150"/>
                            </p:stCondLst>
                            <p:childTnLst>
                              <p:par>
                                <p:cTn id="2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90650"/>
                            </p:stCondLst>
                            <p:childTnLst>
                              <p:par>
                                <p:cTn id="241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2650"/>
                            </p:stCondLst>
                            <p:childTnLst>
                              <p:par>
                                <p:cTn id="24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93900"/>
                            </p:stCondLst>
                            <p:childTnLst>
                              <p:par>
                                <p:cTn id="2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54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1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7150"/>
                            </p:stCondLst>
                            <p:childTnLst>
                              <p:par>
                                <p:cTn id="25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1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7" grpId="0" animBg="1"/>
      <p:bldP spid="92" grpId="0" animBg="1"/>
      <p:bldP spid="100" grpId="0" animBg="1"/>
      <p:bldP spid="106" grpId="0" animBg="1"/>
      <p:bldP spid="113" grpId="0" animBg="1"/>
      <p:bldP spid="114" grpId="0" animBg="1"/>
      <p:bldP spid="123" grpId="0" animBg="1"/>
      <p:bldP spid="124" grpId="0" animBg="1"/>
      <p:bldP spid="200" grpId="0" animBg="1"/>
      <p:bldP spid="201" grpId="0" animBg="1"/>
      <p:bldP spid="211" grpId="0" animBg="1"/>
      <p:bldP spid="212" grpId="0" animBg="1"/>
      <p:bldP spid="220" grpId="0" animBg="1"/>
      <p:bldP spid="221" grpId="0" animBg="1"/>
      <p:bldP spid="230" grpId="0" animBg="1"/>
      <p:bldP spid="232" grpId="0" animBg="1"/>
      <p:bldP spid="236" grpId="0"/>
      <p:bldP spid="237" grpId="0"/>
      <p:bldP spid="238" grpId="0"/>
      <p:bldP spid="239" grpId="0"/>
      <p:bldP spid="240" grpId="0"/>
      <p:bldP spid="241" grpId="0"/>
      <p:bldP spid="244" grpId="0"/>
      <p:bldP spid="245" grpId="0"/>
      <p:bldP spid="246" grpId="0"/>
      <p:bldP spid="247" grpId="0"/>
      <p:bldP spid="248" grpId="0"/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Равнобедренный треугольник 274"/>
          <p:cNvSpPr/>
          <p:nvPr/>
        </p:nvSpPr>
        <p:spPr>
          <a:xfrm>
            <a:off x="759167" y="1105306"/>
            <a:ext cx="1416256" cy="122091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6" name="Прямоугольник 275"/>
          <p:cNvSpPr/>
          <p:nvPr/>
        </p:nvSpPr>
        <p:spPr>
          <a:xfrm>
            <a:off x="1339944" y="1746809"/>
            <a:ext cx="252603" cy="252602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77" name="Прямая со стрелкой 276"/>
          <p:cNvCxnSpPr>
            <a:stCxn id="275" idx="0"/>
            <a:endCxn id="276" idx="0"/>
          </p:cNvCxnSpPr>
          <p:nvPr/>
        </p:nvCxnSpPr>
        <p:spPr>
          <a:xfrm rot="16200000" flipH="1" flipV="1">
            <a:off x="1146019" y="1425532"/>
            <a:ext cx="641503" cy="105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Прямая со стрелкой 277"/>
          <p:cNvCxnSpPr>
            <a:stCxn id="275" idx="4"/>
          </p:cNvCxnSpPr>
          <p:nvPr/>
        </p:nvCxnSpPr>
        <p:spPr>
          <a:xfrm rot="5400000" flipH="1">
            <a:off x="1716437" y="1867230"/>
            <a:ext cx="329568" cy="58840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 стрелкой 278"/>
          <p:cNvCxnSpPr>
            <a:stCxn id="275" idx="2"/>
          </p:cNvCxnSpPr>
          <p:nvPr/>
        </p:nvCxnSpPr>
        <p:spPr>
          <a:xfrm rot="5400000" flipH="1" flipV="1">
            <a:off x="885955" y="1871835"/>
            <a:ext cx="327593" cy="58116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Овал 279"/>
          <p:cNvSpPr/>
          <p:nvPr/>
        </p:nvSpPr>
        <p:spPr>
          <a:xfrm>
            <a:off x="1432862" y="1079348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0" name="Овал 289"/>
          <p:cNvSpPr/>
          <p:nvPr/>
        </p:nvSpPr>
        <p:spPr>
          <a:xfrm>
            <a:off x="725785" y="2292834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1" name="Овал 290"/>
          <p:cNvSpPr/>
          <p:nvPr/>
        </p:nvSpPr>
        <p:spPr>
          <a:xfrm>
            <a:off x="2142041" y="2292834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2" name="Равнобедренный треугольник 291"/>
          <p:cNvSpPr/>
          <p:nvPr/>
        </p:nvSpPr>
        <p:spPr>
          <a:xfrm>
            <a:off x="2631694" y="1105306"/>
            <a:ext cx="1416256" cy="122091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3" name="Прямоугольник 292"/>
          <p:cNvSpPr/>
          <p:nvPr/>
        </p:nvSpPr>
        <p:spPr>
          <a:xfrm>
            <a:off x="3212471" y="1746809"/>
            <a:ext cx="252603" cy="25260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94" name="Прямая со стрелкой 293"/>
          <p:cNvCxnSpPr>
            <a:stCxn id="292" idx="0"/>
            <a:endCxn id="293" idx="0"/>
          </p:cNvCxnSpPr>
          <p:nvPr/>
        </p:nvCxnSpPr>
        <p:spPr>
          <a:xfrm rot="16200000" flipH="1" flipV="1">
            <a:off x="3018546" y="1425532"/>
            <a:ext cx="641503" cy="105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Прямая со стрелкой 294"/>
          <p:cNvCxnSpPr>
            <a:stCxn id="292" idx="4"/>
          </p:cNvCxnSpPr>
          <p:nvPr/>
        </p:nvCxnSpPr>
        <p:spPr>
          <a:xfrm rot="5400000" flipH="1">
            <a:off x="3588964" y="1867230"/>
            <a:ext cx="329568" cy="5884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Прямая со стрелкой 295"/>
          <p:cNvCxnSpPr>
            <a:stCxn id="292" idx="2"/>
          </p:cNvCxnSpPr>
          <p:nvPr/>
        </p:nvCxnSpPr>
        <p:spPr>
          <a:xfrm rot="5400000" flipH="1" flipV="1">
            <a:off x="2758482" y="1871835"/>
            <a:ext cx="327593" cy="58116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Овал 296"/>
          <p:cNvSpPr/>
          <p:nvPr/>
        </p:nvSpPr>
        <p:spPr>
          <a:xfrm>
            <a:off x="3305389" y="1079348"/>
            <a:ext cx="66765" cy="6676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8" name="Овал 297"/>
          <p:cNvSpPr/>
          <p:nvPr/>
        </p:nvSpPr>
        <p:spPr>
          <a:xfrm>
            <a:off x="2598312" y="2292834"/>
            <a:ext cx="66765" cy="6676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9" name="Овал 298"/>
          <p:cNvSpPr/>
          <p:nvPr/>
        </p:nvSpPr>
        <p:spPr>
          <a:xfrm>
            <a:off x="4014568" y="2292834"/>
            <a:ext cx="66765" cy="6676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0" name="Прямая со стрелкой 299"/>
          <p:cNvCxnSpPr/>
          <p:nvPr/>
        </p:nvCxnSpPr>
        <p:spPr>
          <a:xfrm>
            <a:off x="537688" y="1584394"/>
            <a:ext cx="46146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Равнобедренный треугольник 300"/>
          <p:cNvSpPr/>
          <p:nvPr/>
        </p:nvSpPr>
        <p:spPr>
          <a:xfrm>
            <a:off x="4503632" y="1105306"/>
            <a:ext cx="1416256" cy="122091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084409" y="1746809"/>
            <a:ext cx="252603" cy="25260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3" name="Прямая со стрелкой 302"/>
          <p:cNvCxnSpPr/>
          <p:nvPr/>
        </p:nvCxnSpPr>
        <p:spPr>
          <a:xfrm flipV="1">
            <a:off x="5215474" y="1177838"/>
            <a:ext cx="0" cy="56897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Прямая со стрелкой 303"/>
          <p:cNvCxnSpPr/>
          <p:nvPr/>
        </p:nvCxnSpPr>
        <p:spPr>
          <a:xfrm>
            <a:off x="5331484" y="1996649"/>
            <a:ext cx="528790" cy="29617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 стрелкой 304"/>
          <p:cNvCxnSpPr/>
          <p:nvPr/>
        </p:nvCxnSpPr>
        <p:spPr>
          <a:xfrm flipH="1">
            <a:off x="4566567" y="1998623"/>
            <a:ext cx="518235" cy="292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Овал 305"/>
          <p:cNvSpPr/>
          <p:nvPr/>
        </p:nvSpPr>
        <p:spPr>
          <a:xfrm>
            <a:off x="5177328" y="1079348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7" name="Овал 306"/>
          <p:cNvSpPr/>
          <p:nvPr/>
        </p:nvSpPr>
        <p:spPr>
          <a:xfrm>
            <a:off x="4470250" y="2292834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8" name="Овал 307"/>
          <p:cNvSpPr/>
          <p:nvPr/>
        </p:nvSpPr>
        <p:spPr>
          <a:xfrm>
            <a:off x="5886506" y="2292834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552540" y="855264"/>
            <a:ext cx="166911" cy="166911"/>
            <a:chOff x="8130269" y="1714310"/>
            <a:chExt cx="180000" cy="180000"/>
          </a:xfrm>
        </p:grpSpPr>
        <p:cxnSp>
          <p:nvCxnSpPr>
            <p:cNvPr id="310" name="Прямая со стрелкой 309"/>
            <p:cNvCxnSpPr/>
            <p:nvPr/>
          </p:nvCxnSpPr>
          <p:spPr>
            <a:xfrm flipV="1">
              <a:off x="8162443" y="180647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Прямая со стрелкой 310"/>
            <p:cNvCxnSpPr/>
            <p:nvPr/>
          </p:nvCxnSpPr>
          <p:spPr>
            <a:xfrm rot="16200000" flipV="1">
              <a:off x="8162443" y="180647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Oval 144" descr="Светлый диагональный 2"/>
            <p:cNvSpPr>
              <a:spLocks noChangeArrowheads="1"/>
            </p:cNvSpPr>
            <p:nvPr/>
          </p:nvSpPr>
          <p:spPr bwMode="auto">
            <a:xfrm rot="10800000" flipH="1">
              <a:off x="8130269" y="1714310"/>
              <a:ext cx="180000" cy="180000"/>
            </a:xfrm>
            <a:prstGeom prst="ellips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552540" y="1116234"/>
            <a:ext cx="166911" cy="166911"/>
            <a:chOff x="8130269" y="2491510"/>
            <a:chExt cx="180000" cy="180000"/>
          </a:xfrm>
        </p:grpSpPr>
        <p:cxnSp>
          <p:nvCxnSpPr>
            <p:cNvPr id="315" name="Прямая со стрелкой 314"/>
            <p:cNvCxnSpPr/>
            <p:nvPr/>
          </p:nvCxnSpPr>
          <p:spPr>
            <a:xfrm flipV="1">
              <a:off x="8162443" y="2581188"/>
              <a:ext cx="118861" cy="1"/>
            </a:xfrm>
            <a:prstGeom prst="straightConnector1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Oval 144" descr="Светлый диагональный 2"/>
            <p:cNvSpPr>
              <a:spLocks noChangeArrowheads="1"/>
            </p:cNvSpPr>
            <p:nvPr/>
          </p:nvSpPr>
          <p:spPr bwMode="auto">
            <a:xfrm rot="10800000" flipH="1">
              <a:off x="8130269" y="2491510"/>
              <a:ext cx="180000" cy="180000"/>
            </a:xfrm>
            <a:prstGeom prst="ellips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18" name="Группа 317"/>
          <p:cNvGrpSpPr/>
          <p:nvPr/>
        </p:nvGrpSpPr>
        <p:grpSpPr>
          <a:xfrm>
            <a:off x="4384237" y="2381341"/>
            <a:ext cx="239230" cy="216113"/>
            <a:chOff x="10478472" y="4055436"/>
            <a:chExt cx="552347" cy="498972"/>
          </a:xfrm>
        </p:grpSpPr>
        <p:cxnSp>
          <p:nvCxnSpPr>
            <p:cNvPr id="319" name="Прямая со стрелкой 318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Прямая со стрелкой 319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Прямая со стрелкой 320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Группа 321"/>
          <p:cNvGrpSpPr/>
          <p:nvPr/>
        </p:nvGrpSpPr>
        <p:grpSpPr>
          <a:xfrm>
            <a:off x="5800274" y="2381341"/>
            <a:ext cx="239230" cy="216113"/>
            <a:chOff x="10478472" y="4055436"/>
            <a:chExt cx="552347" cy="498972"/>
          </a:xfrm>
        </p:grpSpPr>
        <p:cxnSp>
          <p:nvCxnSpPr>
            <p:cNvPr id="323" name="Прямая со стрелкой 322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Прямая со стрелкой 323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Прямая со стрелкой 324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Группа 325"/>
          <p:cNvGrpSpPr/>
          <p:nvPr/>
        </p:nvGrpSpPr>
        <p:grpSpPr>
          <a:xfrm flipV="1">
            <a:off x="5097781" y="848706"/>
            <a:ext cx="239230" cy="216113"/>
            <a:chOff x="10478472" y="4055436"/>
            <a:chExt cx="552347" cy="498972"/>
          </a:xfrm>
        </p:grpSpPr>
        <p:cxnSp>
          <p:nvCxnSpPr>
            <p:cNvPr id="327" name="Прямая со стрелкой 326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Прямая со стрелкой 327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Прямая со стрелкой 328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4308170" y="2609224"/>
            <a:ext cx="110218" cy="110218"/>
            <a:chOff x="6129879" y="3315494"/>
            <a:chExt cx="118861" cy="118861"/>
          </a:xfrm>
        </p:grpSpPr>
        <p:cxnSp>
          <p:nvCxnSpPr>
            <p:cNvPr id="331" name="Прямая со стрелкой 330"/>
            <p:cNvCxnSpPr/>
            <p:nvPr/>
          </p:nvCxnSpPr>
          <p:spPr>
            <a:xfrm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Прямая со стрелкой 331"/>
            <p:cNvCxnSpPr/>
            <p:nvPr/>
          </p:nvCxnSpPr>
          <p:spPr>
            <a:xfrm rot="16200000"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5" name="Прямая со стрелкой 334"/>
          <p:cNvCxnSpPr/>
          <p:nvPr/>
        </p:nvCxnSpPr>
        <p:spPr>
          <a:xfrm flipV="1">
            <a:off x="4586754" y="2664333"/>
            <a:ext cx="110218" cy="1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" name="Группа 336"/>
          <p:cNvGrpSpPr/>
          <p:nvPr/>
        </p:nvGrpSpPr>
        <p:grpSpPr>
          <a:xfrm>
            <a:off x="5727977" y="2609224"/>
            <a:ext cx="110218" cy="110218"/>
            <a:chOff x="6129879" y="3315494"/>
            <a:chExt cx="118861" cy="118861"/>
          </a:xfrm>
        </p:grpSpPr>
        <p:cxnSp>
          <p:nvCxnSpPr>
            <p:cNvPr id="338" name="Прямая со стрелкой 337"/>
            <p:cNvCxnSpPr/>
            <p:nvPr/>
          </p:nvCxnSpPr>
          <p:spPr>
            <a:xfrm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 стрелкой 338"/>
            <p:cNvCxnSpPr/>
            <p:nvPr/>
          </p:nvCxnSpPr>
          <p:spPr>
            <a:xfrm rot="16200000"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0" name="Прямая со стрелкой 339"/>
          <p:cNvCxnSpPr/>
          <p:nvPr/>
        </p:nvCxnSpPr>
        <p:spPr>
          <a:xfrm flipV="1">
            <a:off x="6006561" y="2664333"/>
            <a:ext cx="110218" cy="1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1" name="Группа 340"/>
          <p:cNvGrpSpPr/>
          <p:nvPr/>
        </p:nvGrpSpPr>
        <p:grpSpPr>
          <a:xfrm>
            <a:off x="5016445" y="738488"/>
            <a:ext cx="110218" cy="110218"/>
            <a:chOff x="6129879" y="3315494"/>
            <a:chExt cx="118861" cy="118861"/>
          </a:xfrm>
        </p:grpSpPr>
        <p:cxnSp>
          <p:nvCxnSpPr>
            <p:cNvPr id="342" name="Прямая со стрелкой 341"/>
            <p:cNvCxnSpPr/>
            <p:nvPr/>
          </p:nvCxnSpPr>
          <p:spPr>
            <a:xfrm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Прямая со стрелкой 342"/>
            <p:cNvCxnSpPr/>
            <p:nvPr/>
          </p:nvCxnSpPr>
          <p:spPr>
            <a:xfrm rot="16200000"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4" name="Прямая со стрелкой 343"/>
          <p:cNvCxnSpPr/>
          <p:nvPr/>
        </p:nvCxnSpPr>
        <p:spPr>
          <a:xfrm flipV="1">
            <a:off x="5295030" y="793598"/>
            <a:ext cx="110218" cy="1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Прямая со стрелкой 344"/>
          <p:cNvCxnSpPr/>
          <p:nvPr/>
        </p:nvCxnSpPr>
        <p:spPr>
          <a:xfrm>
            <a:off x="2403778" y="1584394"/>
            <a:ext cx="52388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Равнобедренный треугольник 345"/>
          <p:cNvSpPr/>
          <p:nvPr/>
        </p:nvSpPr>
        <p:spPr>
          <a:xfrm>
            <a:off x="6627050" y="2393196"/>
            <a:ext cx="1416256" cy="122091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7207826" y="3034699"/>
            <a:ext cx="252603" cy="25260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48" name="Прямая со стрелкой 347"/>
          <p:cNvCxnSpPr/>
          <p:nvPr/>
        </p:nvCxnSpPr>
        <p:spPr>
          <a:xfrm flipV="1">
            <a:off x="7338891" y="2465728"/>
            <a:ext cx="0" cy="56897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Прямая со стрелкой 348"/>
          <p:cNvCxnSpPr/>
          <p:nvPr/>
        </p:nvCxnSpPr>
        <p:spPr>
          <a:xfrm>
            <a:off x="7454901" y="3284539"/>
            <a:ext cx="528790" cy="29617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Прямая со стрелкой 349"/>
          <p:cNvCxnSpPr/>
          <p:nvPr/>
        </p:nvCxnSpPr>
        <p:spPr>
          <a:xfrm flipH="1">
            <a:off x="6689984" y="3286513"/>
            <a:ext cx="518235" cy="292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Овал 350"/>
          <p:cNvSpPr/>
          <p:nvPr/>
        </p:nvSpPr>
        <p:spPr>
          <a:xfrm>
            <a:off x="7300745" y="2367238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2" name="Овал 351"/>
          <p:cNvSpPr/>
          <p:nvPr/>
        </p:nvSpPr>
        <p:spPr>
          <a:xfrm>
            <a:off x="6593667" y="3580724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3" name="Овал 352"/>
          <p:cNvSpPr/>
          <p:nvPr/>
        </p:nvSpPr>
        <p:spPr>
          <a:xfrm>
            <a:off x="8009924" y="3580724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54" name="Группа 353"/>
          <p:cNvGrpSpPr/>
          <p:nvPr/>
        </p:nvGrpSpPr>
        <p:grpSpPr>
          <a:xfrm>
            <a:off x="6507654" y="3669231"/>
            <a:ext cx="239230" cy="216113"/>
            <a:chOff x="10478472" y="4055436"/>
            <a:chExt cx="552347" cy="498972"/>
          </a:xfrm>
        </p:grpSpPr>
        <p:cxnSp>
          <p:nvCxnSpPr>
            <p:cNvPr id="355" name="Прямая со стрелкой 354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Прямая со стрелкой 355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Прямая со стрелкой 356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" name="Группа 357"/>
          <p:cNvGrpSpPr/>
          <p:nvPr/>
        </p:nvGrpSpPr>
        <p:grpSpPr>
          <a:xfrm>
            <a:off x="7923691" y="3669231"/>
            <a:ext cx="239230" cy="216113"/>
            <a:chOff x="10478472" y="4055436"/>
            <a:chExt cx="552347" cy="498972"/>
          </a:xfrm>
        </p:grpSpPr>
        <p:cxnSp>
          <p:nvCxnSpPr>
            <p:cNvPr id="359" name="Прямая со стрелкой 358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Прямая со стрелкой 359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Прямая со стрелкой 360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2" name="Группа 361"/>
          <p:cNvGrpSpPr/>
          <p:nvPr/>
        </p:nvGrpSpPr>
        <p:grpSpPr>
          <a:xfrm flipV="1">
            <a:off x="7221198" y="2136596"/>
            <a:ext cx="239230" cy="216113"/>
            <a:chOff x="10478472" y="4055436"/>
            <a:chExt cx="552347" cy="498972"/>
          </a:xfrm>
        </p:grpSpPr>
        <p:cxnSp>
          <p:nvCxnSpPr>
            <p:cNvPr id="363" name="Прямая со стрелкой 362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Прямая со стрелкой 363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Прямая со стрелкой 364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Группа 365"/>
          <p:cNvGrpSpPr/>
          <p:nvPr/>
        </p:nvGrpSpPr>
        <p:grpSpPr>
          <a:xfrm>
            <a:off x="6431587" y="3897114"/>
            <a:ext cx="110218" cy="110218"/>
            <a:chOff x="6129879" y="3315494"/>
            <a:chExt cx="118861" cy="118861"/>
          </a:xfrm>
        </p:grpSpPr>
        <p:cxnSp>
          <p:nvCxnSpPr>
            <p:cNvPr id="367" name="Прямая со стрелкой 366"/>
            <p:cNvCxnSpPr/>
            <p:nvPr/>
          </p:nvCxnSpPr>
          <p:spPr>
            <a:xfrm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Прямая со стрелкой 367"/>
            <p:cNvCxnSpPr/>
            <p:nvPr/>
          </p:nvCxnSpPr>
          <p:spPr>
            <a:xfrm rot="16200000"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0" name="Группа 369"/>
          <p:cNvGrpSpPr/>
          <p:nvPr/>
        </p:nvGrpSpPr>
        <p:grpSpPr>
          <a:xfrm>
            <a:off x="7851394" y="3897114"/>
            <a:ext cx="110218" cy="110218"/>
            <a:chOff x="6129879" y="3315494"/>
            <a:chExt cx="118861" cy="118861"/>
          </a:xfrm>
        </p:grpSpPr>
        <p:cxnSp>
          <p:nvCxnSpPr>
            <p:cNvPr id="371" name="Прямая со стрелкой 370"/>
            <p:cNvCxnSpPr/>
            <p:nvPr/>
          </p:nvCxnSpPr>
          <p:spPr>
            <a:xfrm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Прямая со стрелкой 371"/>
            <p:cNvCxnSpPr/>
            <p:nvPr/>
          </p:nvCxnSpPr>
          <p:spPr>
            <a:xfrm rot="16200000"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4" name="Группа 373"/>
          <p:cNvGrpSpPr/>
          <p:nvPr/>
        </p:nvGrpSpPr>
        <p:grpSpPr>
          <a:xfrm>
            <a:off x="7139863" y="2026378"/>
            <a:ext cx="110218" cy="110218"/>
            <a:chOff x="6129879" y="3315494"/>
            <a:chExt cx="118861" cy="118861"/>
          </a:xfrm>
        </p:grpSpPr>
        <p:cxnSp>
          <p:nvCxnSpPr>
            <p:cNvPr id="375" name="Прямая со стрелкой 374"/>
            <p:cNvCxnSpPr/>
            <p:nvPr/>
          </p:nvCxnSpPr>
          <p:spPr>
            <a:xfrm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 стрелкой 375"/>
            <p:cNvCxnSpPr/>
            <p:nvPr/>
          </p:nvCxnSpPr>
          <p:spPr>
            <a:xfrm rot="16200000" flipV="1">
              <a:off x="6129879" y="3374924"/>
              <a:ext cx="11886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9" name="Равнобедренный треугольник 378"/>
          <p:cNvSpPr/>
          <p:nvPr/>
        </p:nvSpPr>
        <p:spPr>
          <a:xfrm flipV="1">
            <a:off x="7967067" y="2419604"/>
            <a:ext cx="1416256" cy="1220910"/>
          </a:xfrm>
          <a:prstGeom prst="triangle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0" name="Прямоугольник 379"/>
          <p:cNvSpPr/>
          <p:nvPr/>
        </p:nvSpPr>
        <p:spPr>
          <a:xfrm flipV="1">
            <a:off x="8547844" y="2746409"/>
            <a:ext cx="252603" cy="25260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81" name="Прямая со стрелкой 380"/>
          <p:cNvCxnSpPr>
            <a:stCxn id="380" idx="0"/>
          </p:cNvCxnSpPr>
          <p:nvPr/>
        </p:nvCxnSpPr>
        <p:spPr>
          <a:xfrm>
            <a:off x="8674146" y="2999011"/>
            <a:ext cx="0" cy="56897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Прямая со стрелкой 381"/>
          <p:cNvCxnSpPr/>
          <p:nvPr/>
        </p:nvCxnSpPr>
        <p:spPr>
          <a:xfrm flipV="1">
            <a:off x="8794919" y="2452995"/>
            <a:ext cx="528790" cy="29617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Прямая со стрелкой 382"/>
          <p:cNvCxnSpPr/>
          <p:nvPr/>
        </p:nvCxnSpPr>
        <p:spPr>
          <a:xfrm flipH="1" flipV="1">
            <a:off x="8030002" y="2455079"/>
            <a:ext cx="518235" cy="292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Овал 383"/>
          <p:cNvSpPr/>
          <p:nvPr/>
        </p:nvSpPr>
        <p:spPr>
          <a:xfrm flipV="1">
            <a:off x="8640763" y="3599708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5" name="Овал 384"/>
          <p:cNvSpPr/>
          <p:nvPr/>
        </p:nvSpPr>
        <p:spPr>
          <a:xfrm flipV="1">
            <a:off x="7933685" y="2386222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6" name="Овал 385"/>
          <p:cNvSpPr/>
          <p:nvPr/>
        </p:nvSpPr>
        <p:spPr>
          <a:xfrm flipV="1">
            <a:off x="9349941" y="2386222"/>
            <a:ext cx="66765" cy="667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87" name="Группа 386"/>
          <p:cNvGrpSpPr/>
          <p:nvPr/>
        </p:nvGrpSpPr>
        <p:grpSpPr>
          <a:xfrm flipV="1">
            <a:off x="7847672" y="2148366"/>
            <a:ext cx="239230" cy="216113"/>
            <a:chOff x="10478472" y="4055436"/>
            <a:chExt cx="552347" cy="498972"/>
          </a:xfrm>
        </p:grpSpPr>
        <p:cxnSp>
          <p:nvCxnSpPr>
            <p:cNvPr id="408" name="Прямая со стрелкой 407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Прямая со стрелкой 408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 стрелкой 409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8" name="Группа 387"/>
          <p:cNvGrpSpPr/>
          <p:nvPr/>
        </p:nvGrpSpPr>
        <p:grpSpPr>
          <a:xfrm flipV="1">
            <a:off x="9263708" y="2148366"/>
            <a:ext cx="239230" cy="216113"/>
            <a:chOff x="10478472" y="4055436"/>
            <a:chExt cx="552347" cy="498972"/>
          </a:xfrm>
        </p:grpSpPr>
        <p:cxnSp>
          <p:nvCxnSpPr>
            <p:cNvPr id="405" name="Прямая со стрелкой 404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Прямая со стрелкой 405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 стрелкой 406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Группа 388"/>
          <p:cNvGrpSpPr/>
          <p:nvPr/>
        </p:nvGrpSpPr>
        <p:grpSpPr>
          <a:xfrm>
            <a:off x="8561216" y="3681001"/>
            <a:ext cx="239230" cy="216113"/>
            <a:chOff x="10478472" y="4055436"/>
            <a:chExt cx="552347" cy="498972"/>
          </a:xfrm>
        </p:grpSpPr>
        <p:cxnSp>
          <p:nvCxnSpPr>
            <p:cNvPr id="402" name="Прямая со стрелкой 401"/>
            <p:cNvCxnSpPr/>
            <p:nvPr/>
          </p:nvCxnSpPr>
          <p:spPr>
            <a:xfrm flipV="1">
              <a:off x="10754978" y="4055436"/>
              <a:ext cx="0" cy="28305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Прямая со стрелкой 402"/>
            <p:cNvCxnSpPr/>
            <p:nvPr/>
          </p:nvCxnSpPr>
          <p:spPr>
            <a:xfrm flipH="1" flipV="1">
              <a:off x="10754139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Прямая со стрелкой 403"/>
            <p:cNvCxnSpPr/>
            <p:nvPr/>
          </p:nvCxnSpPr>
          <p:spPr>
            <a:xfrm flipV="1">
              <a:off x="10478472" y="4340594"/>
              <a:ext cx="276680" cy="21381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1" name="Прямая со стрелкой 390"/>
          <p:cNvCxnSpPr/>
          <p:nvPr/>
        </p:nvCxnSpPr>
        <p:spPr>
          <a:xfrm>
            <a:off x="8050189" y="2081486"/>
            <a:ext cx="110218" cy="1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Прямая со стрелкой 392"/>
          <p:cNvCxnSpPr/>
          <p:nvPr/>
        </p:nvCxnSpPr>
        <p:spPr>
          <a:xfrm>
            <a:off x="9469996" y="2081486"/>
            <a:ext cx="110218" cy="1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Прямая со стрелкой 394"/>
          <p:cNvCxnSpPr/>
          <p:nvPr/>
        </p:nvCxnSpPr>
        <p:spPr>
          <a:xfrm>
            <a:off x="8758465" y="3952222"/>
            <a:ext cx="110218" cy="1"/>
          </a:xfrm>
          <a:prstGeom prst="straightConnector1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704708" y="4536133"/>
            <a:ext cx="1483021" cy="1280251"/>
            <a:chOff x="704708" y="4536133"/>
            <a:chExt cx="1483021" cy="1280251"/>
          </a:xfrm>
        </p:grpSpPr>
        <p:sp>
          <p:nvSpPr>
            <p:cNvPr id="411" name="Равнобедренный треугольник 410"/>
            <p:cNvSpPr/>
            <p:nvPr/>
          </p:nvSpPr>
          <p:spPr>
            <a:xfrm>
              <a:off x="738090" y="4562091"/>
              <a:ext cx="1416256" cy="122091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12" name="Прямоугольник 411"/>
            <p:cNvSpPr/>
            <p:nvPr/>
          </p:nvSpPr>
          <p:spPr>
            <a:xfrm>
              <a:off x="1318867" y="5203594"/>
              <a:ext cx="252603" cy="252602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13" name="Прямая со стрелкой 412"/>
            <p:cNvCxnSpPr>
              <a:stCxn id="411" idx="0"/>
              <a:endCxn id="412" idx="0"/>
            </p:cNvCxnSpPr>
            <p:nvPr/>
          </p:nvCxnSpPr>
          <p:spPr>
            <a:xfrm rot="16200000" flipH="1" flipV="1">
              <a:off x="1124942" y="4882316"/>
              <a:ext cx="641503" cy="105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Прямая со стрелкой 413"/>
            <p:cNvCxnSpPr>
              <a:stCxn id="411" idx="4"/>
            </p:cNvCxnSpPr>
            <p:nvPr/>
          </p:nvCxnSpPr>
          <p:spPr>
            <a:xfrm rot="5400000" flipH="1">
              <a:off x="1695360" y="5324015"/>
              <a:ext cx="329568" cy="58840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Прямая со стрелкой 414"/>
            <p:cNvCxnSpPr>
              <a:stCxn id="411" idx="2"/>
            </p:cNvCxnSpPr>
            <p:nvPr/>
          </p:nvCxnSpPr>
          <p:spPr>
            <a:xfrm rot="5400000" flipH="1" flipV="1">
              <a:off x="864878" y="5328620"/>
              <a:ext cx="327593" cy="5811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Овал 415"/>
            <p:cNvSpPr/>
            <p:nvPr/>
          </p:nvSpPr>
          <p:spPr>
            <a:xfrm>
              <a:off x="1411785" y="4536133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17" name="Овал 416"/>
            <p:cNvSpPr/>
            <p:nvPr/>
          </p:nvSpPr>
          <p:spPr>
            <a:xfrm>
              <a:off x="704708" y="5749619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18" name="Овал 417"/>
            <p:cNvSpPr/>
            <p:nvPr/>
          </p:nvSpPr>
          <p:spPr>
            <a:xfrm>
              <a:off x="2120964" y="5749619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447109" y="4536134"/>
            <a:ext cx="1483021" cy="1280251"/>
            <a:chOff x="2447109" y="4536134"/>
            <a:chExt cx="1483021" cy="1280251"/>
          </a:xfrm>
        </p:grpSpPr>
        <p:sp>
          <p:nvSpPr>
            <p:cNvPr id="421" name="Равнобедренный треугольник 420"/>
            <p:cNvSpPr/>
            <p:nvPr/>
          </p:nvSpPr>
          <p:spPr>
            <a:xfrm>
              <a:off x="2480491" y="4562092"/>
              <a:ext cx="1416256" cy="122091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2" name="Прямоугольник 421"/>
            <p:cNvSpPr/>
            <p:nvPr/>
          </p:nvSpPr>
          <p:spPr>
            <a:xfrm>
              <a:off x="3061268" y="5203595"/>
              <a:ext cx="252603" cy="252602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23" name="Прямая со стрелкой 422"/>
            <p:cNvCxnSpPr>
              <a:stCxn id="421" idx="0"/>
              <a:endCxn id="422" idx="0"/>
            </p:cNvCxnSpPr>
            <p:nvPr/>
          </p:nvCxnSpPr>
          <p:spPr>
            <a:xfrm rot="16200000" flipH="1" flipV="1">
              <a:off x="2867344" y="4882317"/>
              <a:ext cx="641503" cy="105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Прямая со стрелкой 423"/>
            <p:cNvCxnSpPr>
              <a:stCxn id="421" idx="4"/>
            </p:cNvCxnSpPr>
            <p:nvPr/>
          </p:nvCxnSpPr>
          <p:spPr>
            <a:xfrm rot="5400000" flipH="1">
              <a:off x="3437761" y="5324016"/>
              <a:ext cx="329568" cy="58840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Прямая со стрелкой 424"/>
            <p:cNvCxnSpPr>
              <a:stCxn id="421" idx="2"/>
            </p:cNvCxnSpPr>
            <p:nvPr/>
          </p:nvCxnSpPr>
          <p:spPr>
            <a:xfrm rot="5400000" flipH="1" flipV="1">
              <a:off x="2607279" y="5328621"/>
              <a:ext cx="327593" cy="5811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Овал 425"/>
            <p:cNvSpPr/>
            <p:nvPr/>
          </p:nvSpPr>
          <p:spPr>
            <a:xfrm>
              <a:off x="3154186" y="4536134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7" name="Овал 426"/>
            <p:cNvSpPr/>
            <p:nvPr/>
          </p:nvSpPr>
          <p:spPr>
            <a:xfrm>
              <a:off x="2447109" y="5749620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8" name="Овал 427"/>
            <p:cNvSpPr/>
            <p:nvPr/>
          </p:nvSpPr>
          <p:spPr>
            <a:xfrm>
              <a:off x="3863365" y="5749620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4189819" y="4536134"/>
            <a:ext cx="1483021" cy="1280251"/>
            <a:chOff x="4189819" y="4536134"/>
            <a:chExt cx="1483021" cy="1280251"/>
          </a:xfrm>
        </p:grpSpPr>
        <p:sp>
          <p:nvSpPr>
            <p:cNvPr id="431" name="Равнобедренный треугольник 430"/>
            <p:cNvSpPr/>
            <p:nvPr/>
          </p:nvSpPr>
          <p:spPr>
            <a:xfrm>
              <a:off x="4223201" y="4562092"/>
              <a:ext cx="1416256" cy="122091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32" name="Прямоугольник 431"/>
            <p:cNvSpPr/>
            <p:nvPr/>
          </p:nvSpPr>
          <p:spPr>
            <a:xfrm>
              <a:off x="4803977" y="5203595"/>
              <a:ext cx="252603" cy="252602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33" name="Прямая со стрелкой 432"/>
            <p:cNvCxnSpPr>
              <a:stCxn id="431" idx="0"/>
              <a:endCxn id="432" idx="0"/>
            </p:cNvCxnSpPr>
            <p:nvPr/>
          </p:nvCxnSpPr>
          <p:spPr>
            <a:xfrm rot="16200000" flipH="1" flipV="1">
              <a:off x="4610053" y="4882317"/>
              <a:ext cx="641503" cy="105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Прямая со стрелкой 433"/>
            <p:cNvCxnSpPr>
              <a:stCxn id="431" idx="4"/>
            </p:cNvCxnSpPr>
            <p:nvPr/>
          </p:nvCxnSpPr>
          <p:spPr>
            <a:xfrm rot="5400000" flipH="1">
              <a:off x="5180471" y="5324016"/>
              <a:ext cx="329568" cy="58840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Прямая со стрелкой 434"/>
            <p:cNvCxnSpPr>
              <a:stCxn id="431" idx="2"/>
            </p:cNvCxnSpPr>
            <p:nvPr/>
          </p:nvCxnSpPr>
          <p:spPr>
            <a:xfrm rot="5400000" flipH="1" flipV="1">
              <a:off x="4349989" y="5328621"/>
              <a:ext cx="327593" cy="5811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Овал 435"/>
            <p:cNvSpPr/>
            <p:nvPr/>
          </p:nvSpPr>
          <p:spPr>
            <a:xfrm>
              <a:off x="4896896" y="4536134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37" name="Овал 436"/>
            <p:cNvSpPr/>
            <p:nvPr/>
          </p:nvSpPr>
          <p:spPr>
            <a:xfrm>
              <a:off x="4189819" y="5749620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38" name="Овал 437"/>
            <p:cNvSpPr/>
            <p:nvPr/>
          </p:nvSpPr>
          <p:spPr>
            <a:xfrm>
              <a:off x="5606075" y="5749620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43" name="Ромб 442"/>
          <p:cNvSpPr/>
          <p:nvPr/>
        </p:nvSpPr>
        <p:spPr>
          <a:xfrm>
            <a:off x="7638094" y="4485525"/>
            <a:ext cx="1374380" cy="1981587"/>
          </a:xfrm>
          <a:prstGeom prst="diamond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7793556" y="4690421"/>
            <a:ext cx="1055986" cy="732347"/>
            <a:chOff x="7793556" y="4690421"/>
            <a:chExt cx="1055986" cy="732347"/>
          </a:xfrm>
        </p:grpSpPr>
        <p:sp>
          <p:nvSpPr>
            <p:cNvPr id="446" name="Равнобедренный треугольник 445"/>
            <p:cNvSpPr/>
            <p:nvPr/>
          </p:nvSpPr>
          <p:spPr>
            <a:xfrm>
              <a:off x="7922533" y="4707174"/>
              <a:ext cx="806701" cy="695433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47" name="Прямоугольник 446"/>
            <p:cNvSpPr/>
            <p:nvPr/>
          </p:nvSpPr>
          <p:spPr>
            <a:xfrm>
              <a:off x="8253344" y="5072575"/>
              <a:ext cx="143882" cy="1438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48" name="Прямая со стрелкой 447"/>
            <p:cNvCxnSpPr>
              <a:stCxn id="446" idx="0"/>
              <a:endCxn id="447" idx="0"/>
            </p:cNvCxnSpPr>
            <p:nvPr/>
          </p:nvCxnSpPr>
          <p:spPr>
            <a:xfrm rot="16200000" flipH="1" flipV="1">
              <a:off x="8142884" y="4889575"/>
              <a:ext cx="365401" cy="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Прямая со стрелкой 448"/>
            <p:cNvCxnSpPr>
              <a:stCxn id="446" idx="4"/>
            </p:cNvCxnSpPr>
            <p:nvPr/>
          </p:nvCxnSpPr>
          <p:spPr>
            <a:xfrm rot="5400000" flipH="1">
              <a:off x="8467795" y="5141168"/>
              <a:ext cx="187723" cy="335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Прямая со стрелкой 449"/>
            <p:cNvCxnSpPr>
              <a:stCxn id="446" idx="2"/>
            </p:cNvCxnSpPr>
            <p:nvPr/>
          </p:nvCxnSpPr>
          <p:spPr>
            <a:xfrm rot="5400000" flipH="1" flipV="1">
              <a:off x="7994751" y="5143790"/>
              <a:ext cx="186598" cy="33103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Овал 453"/>
            <p:cNvSpPr/>
            <p:nvPr/>
          </p:nvSpPr>
          <p:spPr>
            <a:xfrm>
              <a:off x="8305722" y="4690421"/>
              <a:ext cx="40322" cy="403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57" name="Овал 456"/>
            <p:cNvSpPr/>
            <p:nvPr/>
          </p:nvSpPr>
          <p:spPr>
            <a:xfrm>
              <a:off x="8709073" y="5382446"/>
              <a:ext cx="40322" cy="403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58" name="Овал 457"/>
            <p:cNvSpPr/>
            <p:nvPr/>
          </p:nvSpPr>
          <p:spPr>
            <a:xfrm>
              <a:off x="7901268" y="5382446"/>
              <a:ext cx="40322" cy="403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468" name="Группа 467"/>
            <p:cNvGrpSpPr/>
            <p:nvPr/>
          </p:nvGrpSpPr>
          <p:grpSpPr>
            <a:xfrm>
              <a:off x="7793556" y="5308746"/>
              <a:ext cx="100147" cy="100147"/>
              <a:chOff x="6129879" y="3315494"/>
              <a:chExt cx="118861" cy="118861"/>
            </a:xfrm>
          </p:grpSpPr>
          <p:cxnSp>
            <p:nvCxnSpPr>
              <p:cNvPr id="469" name="Прямая со стрелкой 468"/>
              <p:cNvCxnSpPr/>
              <p:nvPr/>
            </p:nvCxnSpPr>
            <p:spPr>
              <a:xfrm flipV="1">
                <a:off x="6129879" y="3374924"/>
                <a:ext cx="11886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Прямая со стрелкой 469"/>
              <p:cNvCxnSpPr/>
              <p:nvPr/>
            </p:nvCxnSpPr>
            <p:spPr>
              <a:xfrm rot="16200000" flipV="1">
                <a:off x="6129879" y="3374924"/>
                <a:ext cx="11886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2" name="Группа 471"/>
            <p:cNvGrpSpPr/>
            <p:nvPr/>
          </p:nvGrpSpPr>
          <p:grpSpPr>
            <a:xfrm>
              <a:off x="8749395" y="5308746"/>
              <a:ext cx="100147" cy="100147"/>
              <a:chOff x="6129879" y="3315494"/>
              <a:chExt cx="118861" cy="118861"/>
            </a:xfrm>
          </p:grpSpPr>
          <p:cxnSp>
            <p:nvCxnSpPr>
              <p:cNvPr id="473" name="Прямая со стрелкой 472"/>
              <p:cNvCxnSpPr/>
              <p:nvPr/>
            </p:nvCxnSpPr>
            <p:spPr>
              <a:xfrm flipV="1">
                <a:off x="6129879" y="3374924"/>
                <a:ext cx="11886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Прямая со стрелкой 473"/>
              <p:cNvCxnSpPr/>
              <p:nvPr/>
            </p:nvCxnSpPr>
            <p:spPr>
              <a:xfrm rot="16200000" flipV="1">
                <a:off x="6129879" y="3374924"/>
                <a:ext cx="11886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Группа 54"/>
          <p:cNvGrpSpPr/>
          <p:nvPr/>
        </p:nvGrpSpPr>
        <p:grpSpPr>
          <a:xfrm>
            <a:off x="7801121" y="5486130"/>
            <a:ext cx="1055986" cy="732346"/>
            <a:chOff x="7801121" y="5486130"/>
            <a:chExt cx="1055986" cy="732346"/>
          </a:xfrm>
        </p:grpSpPr>
        <p:sp>
          <p:nvSpPr>
            <p:cNvPr id="459" name="Равнобедренный треугольник 458"/>
            <p:cNvSpPr/>
            <p:nvPr/>
          </p:nvSpPr>
          <p:spPr>
            <a:xfrm flipV="1">
              <a:off x="7922533" y="5506291"/>
              <a:ext cx="806701" cy="695433"/>
            </a:xfrm>
            <a:prstGeom prst="triangle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Прямоугольник 459"/>
            <p:cNvSpPr/>
            <p:nvPr/>
          </p:nvSpPr>
          <p:spPr>
            <a:xfrm flipV="1">
              <a:off x="8253344" y="5692440"/>
              <a:ext cx="143882" cy="1438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61" name="Прямая со стрелкой 460"/>
            <p:cNvCxnSpPr>
              <a:stCxn id="459" idx="0"/>
              <a:endCxn id="460" idx="0"/>
            </p:cNvCxnSpPr>
            <p:nvPr/>
          </p:nvCxnSpPr>
          <p:spPr>
            <a:xfrm rot="5400000" flipH="1">
              <a:off x="8142884" y="6018724"/>
              <a:ext cx="365401" cy="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Прямая со стрелкой 461"/>
            <p:cNvCxnSpPr>
              <a:stCxn id="459" idx="4"/>
            </p:cNvCxnSpPr>
            <p:nvPr/>
          </p:nvCxnSpPr>
          <p:spPr>
            <a:xfrm rot="16200000" flipH="1" flipV="1">
              <a:off x="8467795" y="5432574"/>
              <a:ext cx="187723" cy="335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Прямая со стрелкой 462"/>
            <p:cNvCxnSpPr>
              <a:stCxn id="459" idx="2"/>
            </p:cNvCxnSpPr>
            <p:nvPr/>
          </p:nvCxnSpPr>
          <p:spPr>
            <a:xfrm rot="16200000" flipH="1">
              <a:off x="7994751" y="5434073"/>
              <a:ext cx="186598" cy="33103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Овал 463"/>
            <p:cNvSpPr/>
            <p:nvPr/>
          </p:nvSpPr>
          <p:spPr>
            <a:xfrm flipV="1">
              <a:off x="8305722" y="6178154"/>
              <a:ext cx="40322" cy="403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65" name="Овал 464"/>
            <p:cNvSpPr/>
            <p:nvPr/>
          </p:nvSpPr>
          <p:spPr>
            <a:xfrm flipV="1">
              <a:off x="8709073" y="5486130"/>
              <a:ext cx="40322" cy="403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66" name="Овал 465"/>
            <p:cNvSpPr/>
            <p:nvPr/>
          </p:nvSpPr>
          <p:spPr>
            <a:xfrm flipV="1">
              <a:off x="7901268" y="5486130"/>
              <a:ext cx="40322" cy="4032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71" name="Прямая со стрелкой 470"/>
            <p:cNvCxnSpPr/>
            <p:nvPr/>
          </p:nvCxnSpPr>
          <p:spPr>
            <a:xfrm flipV="1">
              <a:off x="7801121" y="5547876"/>
              <a:ext cx="100147" cy="1"/>
            </a:xfrm>
            <a:prstGeom prst="straightConnector1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Прямая со стрелкой 474"/>
            <p:cNvCxnSpPr/>
            <p:nvPr/>
          </p:nvCxnSpPr>
          <p:spPr>
            <a:xfrm flipV="1">
              <a:off x="8756960" y="5547876"/>
              <a:ext cx="100147" cy="1"/>
            </a:xfrm>
            <a:prstGeom prst="straightConnector1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6" name="Прямая со стрелкой 475"/>
          <p:cNvCxnSpPr/>
          <p:nvPr/>
        </p:nvCxnSpPr>
        <p:spPr>
          <a:xfrm flipV="1">
            <a:off x="7761705" y="5365729"/>
            <a:ext cx="0" cy="16757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Прямая со стрелкой 476"/>
          <p:cNvCxnSpPr/>
          <p:nvPr/>
        </p:nvCxnSpPr>
        <p:spPr>
          <a:xfrm>
            <a:off x="8885165" y="5365729"/>
            <a:ext cx="0" cy="16757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TextBox 477"/>
          <p:cNvSpPr txBox="1"/>
          <p:nvPr/>
        </p:nvSpPr>
        <p:spPr>
          <a:xfrm>
            <a:off x="874681" y="836368"/>
            <a:ext cx="1493450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dirty="0" smtClean="0"/>
              <a:t>бытие управления</a:t>
            </a:r>
            <a:endParaRPr lang="ru-RU" dirty="0"/>
          </a:p>
        </p:txBody>
      </p:sp>
      <p:sp>
        <p:nvSpPr>
          <p:cNvPr id="479" name="TextBox 478"/>
          <p:cNvSpPr txBox="1"/>
          <p:nvPr/>
        </p:nvSpPr>
        <p:spPr>
          <a:xfrm>
            <a:off x="446878" y="2447182"/>
            <a:ext cx="1057166" cy="7386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dirty="0" smtClean="0"/>
              <a:t>бытие высших критериев</a:t>
            </a:r>
          </a:p>
          <a:p>
            <a:pPr algn="l"/>
            <a:r>
              <a:rPr lang="ru-RU" dirty="0" smtClean="0"/>
              <a:t>(культура и духовность)</a:t>
            </a:r>
          </a:p>
        </p:txBody>
      </p:sp>
      <p:sp>
        <p:nvSpPr>
          <p:cNvPr id="480" name="TextBox 479"/>
          <p:cNvSpPr txBox="1"/>
          <p:nvPr/>
        </p:nvSpPr>
        <p:spPr>
          <a:xfrm>
            <a:off x="1878521" y="2471339"/>
            <a:ext cx="675796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dirty="0" smtClean="0"/>
              <a:t>бытие социума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2600483" y="2447182"/>
            <a:ext cx="1493450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цивилизация</a:t>
            </a:r>
          </a:p>
          <a:p>
            <a:r>
              <a:rPr lang="ru-RU" dirty="0" smtClean="0"/>
              <a:t>(совмещение «сил»)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4108460" y="2809735"/>
            <a:ext cx="2308102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ц</a:t>
            </a:r>
            <a:r>
              <a:rPr lang="ru-RU" smtClean="0"/>
              <a:t>ивилизация </a:t>
            </a:r>
            <a:r>
              <a:rPr lang="ru-RU" dirty="0" smtClean="0"/>
              <a:t>с моментами</a:t>
            </a:r>
          </a:p>
          <a:p>
            <a:r>
              <a:rPr lang="ru-RU" dirty="0" smtClean="0"/>
              <a:t>направленности «сил»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5838194" y="819772"/>
            <a:ext cx="1993645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mtClean="0"/>
              <a:t>формная направленность</a:t>
            </a:r>
            <a:endParaRPr lang="ru-RU" dirty="0"/>
          </a:p>
        </p:txBody>
      </p:sp>
      <p:sp>
        <p:nvSpPr>
          <p:cNvPr id="485" name="TextBox 484"/>
          <p:cNvSpPr txBox="1"/>
          <p:nvPr/>
        </p:nvSpPr>
        <p:spPr>
          <a:xfrm>
            <a:off x="5838195" y="1102769"/>
            <a:ext cx="2591526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dirty="0" smtClean="0"/>
              <a:t>морфологическая направленность</a:t>
            </a:r>
            <a:endParaRPr lang="ru-RU" dirty="0"/>
          </a:p>
        </p:txBody>
      </p:sp>
      <p:sp>
        <p:nvSpPr>
          <p:cNvPr id="486" name="TextBox 485"/>
          <p:cNvSpPr txBox="1"/>
          <p:nvPr/>
        </p:nvSpPr>
        <p:spPr>
          <a:xfrm>
            <a:off x="6804224" y="3730529"/>
            <a:ext cx="1043448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созидающая</a:t>
            </a:r>
          </a:p>
          <a:p>
            <a:r>
              <a:rPr lang="ru-RU" smtClean="0"/>
              <a:t>цивилизация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8215718" y="1873110"/>
            <a:ext cx="1043448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разрушающая</a:t>
            </a:r>
          </a:p>
          <a:p>
            <a:r>
              <a:rPr lang="ru-RU" smtClean="0"/>
              <a:t>цивилизация</a:t>
            </a:r>
          </a:p>
        </p:txBody>
      </p:sp>
      <p:sp>
        <p:nvSpPr>
          <p:cNvPr id="488" name="TextBox 487"/>
          <p:cNvSpPr txBox="1"/>
          <p:nvPr/>
        </p:nvSpPr>
        <p:spPr>
          <a:xfrm>
            <a:off x="2210403" y="664041"/>
            <a:ext cx="2553927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b="1" dirty="0" smtClean="0"/>
              <a:t>становление цивилизаций</a:t>
            </a:r>
            <a:endParaRPr lang="ru-RU" b="1" dirty="0"/>
          </a:p>
        </p:txBody>
      </p:sp>
      <p:sp>
        <p:nvSpPr>
          <p:cNvPr id="489" name="TextBox 488"/>
          <p:cNvSpPr txBox="1"/>
          <p:nvPr/>
        </p:nvSpPr>
        <p:spPr>
          <a:xfrm>
            <a:off x="6627049" y="1572955"/>
            <a:ext cx="2858999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b="1" dirty="0" smtClean="0"/>
              <a:t>крайние цивилизационные типы</a:t>
            </a:r>
            <a:endParaRPr lang="ru-RU" b="1" dirty="0"/>
          </a:p>
        </p:txBody>
      </p:sp>
      <p:sp>
        <p:nvSpPr>
          <p:cNvPr id="490" name="TextBox 489"/>
          <p:cNvSpPr txBox="1"/>
          <p:nvPr/>
        </p:nvSpPr>
        <p:spPr>
          <a:xfrm>
            <a:off x="6436698" y="4647292"/>
            <a:ext cx="1569000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b="1" dirty="0" smtClean="0"/>
              <a:t>цивилизационное </a:t>
            </a:r>
          </a:p>
          <a:p>
            <a:r>
              <a:rPr lang="ru-RU" b="1" dirty="0" smtClean="0"/>
              <a:t>целое</a:t>
            </a:r>
            <a:endParaRPr lang="ru-RU" b="1" dirty="0"/>
          </a:p>
        </p:txBody>
      </p:sp>
      <p:sp>
        <p:nvSpPr>
          <p:cNvPr id="491" name="TextBox 490"/>
          <p:cNvSpPr txBox="1"/>
          <p:nvPr/>
        </p:nvSpPr>
        <p:spPr>
          <a:xfrm>
            <a:off x="1786412" y="4249809"/>
            <a:ext cx="2800418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b="1" dirty="0" smtClean="0"/>
              <a:t>общая типология цивилизаций</a:t>
            </a:r>
            <a:endParaRPr lang="ru-RU" b="1" dirty="0"/>
          </a:p>
        </p:txBody>
      </p:sp>
      <p:sp>
        <p:nvSpPr>
          <p:cNvPr id="492" name="TextBox 491"/>
          <p:cNvSpPr txBox="1"/>
          <p:nvPr/>
        </p:nvSpPr>
        <p:spPr>
          <a:xfrm>
            <a:off x="694279" y="5901155"/>
            <a:ext cx="1493450" cy="55399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духовно-</a:t>
            </a:r>
          </a:p>
          <a:p>
            <a:r>
              <a:rPr lang="ru-RU" smtClean="0"/>
              <a:t>культурная</a:t>
            </a:r>
          </a:p>
          <a:p>
            <a:r>
              <a:rPr lang="ru-RU" smtClean="0"/>
              <a:t>цивилизация</a:t>
            </a:r>
            <a:endParaRPr lang="ru-RU" dirty="0"/>
          </a:p>
        </p:txBody>
      </p:sp>
      <p:sp>
        <p:nvSpPr>
          <p:cNvPr id="493" name="TextBox 492"/>
          <p:cNvSpPr txBox="1"/>
          <p:nvPr/>
        </p:nvSpPr>
        <p:spPr>
          <a:xfrm>
            <a:off x="2466138" y="5901155"/>
            <a:ext cx="1493450" cy="553998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управленческая</a:t>
            </a:r>
          </a:p>
          <a:p>
            <a:r>
              <a:rPr lang="ru-RU" smtClean="0"/>
              <a:t>(прагматическая)</a:t>
            </a:r>
          </a:p>
          <a:p>
            <a:r>
              <a:rPr lang="ru-RU" smtClean="0"/>
              <a:t>цивилизация</a:t>
            </a:r>
            <a:endParaRPr lang="ru-RU" dirty="0"/>
          </a:p>
        </p:txBody>
      </p:sp>
      <p:sp>
        <p:nvSpPr>
          <p:cNvPr id="494" name="TextBox 493"/>
          <p:cNvSpPr txBox="1"/>
          <p:nvPr/>
        </p:nvSpPr>
        <p:spPr>
          <a:xfrm>
            <a:off x="4179390" y="5901155"/>
            <a:ext cx="1493450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народная</a:t>
            </a:r>
          </a:p>
          <a:p>
            <a:r>
              <a:rPr lang="ru-RU" smtClean="0"/>
              <a:t>цивилизация</a:t>
            </a:r>
            <a:endParaRPr lang="ru-RU" dirty="0"/>
          </a:p>
        </p:txBody>
      </p:sp>
      <p:sp>
        <p:nvSpPr>
          <p:cNvPr id="495" name="TextBox 494"/>
          <p:cNvSpPr txBox="1"/>
          <p:nvPr/>
        </p:nvSpPr>
        <p:spPr>
          <a:xfrm>
            <a:off x="286603" y="3361160"/>
            <a:ext cx="5811090" cy="7386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just"/>
            <a:r>
              <a:rPr lang="ru-RU" b="1" dirty="0"/>
              <a:t>Цивилизация</a:t>
            </a:r>
            <a:r>
              <a:rPr lang="ru-RU" dirty="0"/>
              <a:t> - результат совмещения трех источников сил</a:t>
            </a:r>
            <a:r>
              <a:rPr lang="ru-RU" dirty="0" smtClean="0"/>
              <a:t>, подчиненных </a:t>
            </a:r>
            <a:r>
              <a:rPr lang="ru-RU" dirty="0"/>
              <a:t>общему «закону» универсума, </a:t>
            </a:r>
            <a:r>
              <a:rPr lang="ru-RU" dirty="0" smtClean="0"/>
              <a:t>диалектической динамике </a:t>
            </a:r>
            <a:r>
              <a:rPr lang="ru-RU" dirty="0"/>
              <a:t>противоположностей в их цикличности. </a:t>
            </a:r>
            <a:r>
              <a:rPr lang="ru-RU" dirty="0" smtClean="0"/>
              <a:t>Типы цивилизаций </a:t>
            </a:r>
            <a:r>
              <a:rPr lang="ru-RU" dirty="0"/>
              <a:t>возникают в онтологической акцентировке и </a:t>
            </a:r>
            <a:r>
              <a:rPr lang="ru-RU" dirty="0" smtClean="0"/>
              <a:t>выделении </a:t>
            </a:r>
            <a:r>
              <a:rPr lang="ru-RU" dirty="0"/>
              <a:t>ведущей силы.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706184" y="5372128"/>
            <a:ext cx="498188" cy="444257"/>
            <a:chOff x="273285" y="5372128"/>
            <a:chExt cx="498188" cy="444257"/>
          </a:xfrm>
        </p:grpSpPr>
        <p:cxnSp>
          <p:nvCxnSpPr>
            <p:cNvPr id="419" name="Прямая со стрелкой 418"/>
            <p:cNvCxnSpPr/>
            <p:nvPr/>
          </p:nvCxnSpPr>
          <p:spPr>
            <a:xfrm flipV="1">
              <a:off x="283062" y="5372128"/>
              <a:ext cx="260976" cy="4344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Прямая со стрелкой 419"/>
            <p:cNvCxnSpPr/>
            <p:nvPr/>
          </p:nvCxnSpPr>
          <p:spPr>
            <a:xfrm>
              <a:off x="273285" y="5783001"/>
              <a:ext cx="4981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9" name="Овал 498"/>
            <p:cNvSpPr/>
            <p:nvPr/>
          </p:nvSpPr>
          <p:spPr>
            <a:xfrm>
              <a:off x="273285" y="5749620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927698" y="4538411"/>
            <a:ext cx="505145" cy="478213"/>
            <a:chOff x="2927698" y="4538411"/>
            <a:chExt cx="505145" cy="478213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2927698" y="4562090"/>
              <a:ext cx="505145" cy="454534"/>
              <a:chOff x="5435145" y="4562090"/>
              <a:chExt cx="505145" cy="454534"/>
            </a:xfrm>
          </p:grpSpPr>
          <p:cxnSp>
            <p:nvCxnSpPr>
              <p:cNvPr id="429" name="Прямая со стрелкой 428"/>
              <p:cNvCxnSpPr/>
              <p:nvPr/>
            </p:nvCxnSpPr>
            <p:spPr>
              <a:xfrm flipH="1">
                <a:off x="5435145" y="4562092"/>
                <a:ext cx="257447" cy="4545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Прямая со стрелкой 440"/>
              <p:cNvCxnSpPr/>
              <p:nvPr/>
            </p:nvCxnSpPr>
            <p:spPr>
              <a:xfrm>
                <a:off x="5696121" y="4562090"/>
                <a:ext cx="244169" cy="43447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0" name="Овал 499"/>
            <p:cNvSpPr/>
            <p:nvPr/>
          </p:nvSpPr>
          <p:spPr>
            <a:xfrm>
              <a:off x="3158765" y="4538411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5115868" y="5350047"/>
            <a:ext cx="554996" cy="466336"/>
            <a:chOff x="5115868" y="5350047"/>
            <a:chExt cx="554996" cy="466336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5115868" y="5350047"/>
              <a:ext cx="524723" cy="432955"/>
              <a:chOff x="6069383" y="5350047"/>
              <a:chExt cx="524723" cy="432955"/>
            </a:xfrm>
          </p:grpSpPr>
          <p:cxnSp>
            <p:nvCxnSpPr>
              <p:cNvPr id="440" name="Прямая со стрелкой 439"/>
              <p:cNvCxnSpPr/>
              <p:nvPr/>
            </p:nvCxnSpPr>
            <p:spPr>
              <a:xfrm flipH="1">
                <a:off x="6069383" y="5783001"/>
                <a:ext cx="49818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Прямая со стрелкой 441"/>
              <p:cNvCxnSpPr/>
              <p:nvPr/>
            </p:nvCxnSpPr>
            <p:spPr>
              <a:xfrm flipH="1" flipV="1">
                <a:off x="6340746" y="5350047"/>
                <a:ext cx="253360" cy="4329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1" name="Овал 500"/>
            <p:cNvSpPr/>
            <p:nvPr/>
          </p:nvSpPr>
          <p:spPr>
            <a:xfrm>
              <a:off x="5604099" y="5749618"/>
              <a:ext cx="66765" cy="667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99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6. ЦИВИЛИЗАЦИЯ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: ЕЁ ТИПЫ И КОМПОНЕНТЫ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1836228" y="6584075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3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2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25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2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75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75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75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925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35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32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75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250"/>
                            </p:stCondLst>
                            <p:childTnLst>
                              <p:par>
                                <p:cTn id="1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2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7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175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1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1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1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1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3750"/>
                            </p:stCondLst>
                            <p:childTnLst>
                              <p:par>
                                <p:cTn id="1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5750"/>
                            </p:stCondLst>
                            <p:childTnLst>
                              <p:par>
                                <p:cTn id="1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1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7250"/>
                            </p:stCondLst>
                            <p:childTnLst>
                              <p:par>
                                <p:cTn id="2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1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875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1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1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2250"/>
                            </p:stCondLst>
                            <p:childTnLst>
                              <p:par>
                                <p:cTn id="21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1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1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1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5750"/>
                            </p:stCondLst>
                            <p:childTnLst>
                              <p:par>
                                <p:cTn id="2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1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1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9250"/>
                            </p:stCondLst>
                            <p:childTnLst>
                              <p:par>
                                <p:cTn id="2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1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1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1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1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1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9" dur="1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1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300"/>
                            </p:stCondLst>
                            <p:childTnLst>
                              <p:par>
                                <p:cTn id="2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6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53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1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6800"/>
                            </p:stCondLst>
                            <p:childTnLst>
                              <p:par>
                                <p:cTn id="2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1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8300"/>
                            </p:stCondLst>
                            <p:childTnLst>
                              <p:par>
                                <p:cTn id="26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1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90050"/>
                            </p:stCondLst>
                            <p:childTnLst>
                              <p:par>
                                <p:cTn id="27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1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91800"/>
                            </p:stCondLst>
                            <p:childTnLst>
                              <p:par>
                                <p:cTn id="27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1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3550"/>
                            </p:stCondLst>
                            <p:childTnLst>
                              <p:par>
                                <p:cTn id="27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1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5300"/>
                            </p:stCondLst>
                            <p:childTnLst>
                              <p:par>
                                <p:cTn id="28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2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300"/>
                            </p:stCondLst>
                            <p:childTnLst>
                              <p:par>
                                <p:cTn id="2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1800"/>
                            </p:stCondLst>
                            <p:childTnLst>
                              <p:par>
                                <p:cTn id="29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03550"/>
                            </p:stCondLst>
                            <p:childTnLst>
                              <p:par>
                                <p:cTn id="29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1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5300"/>
                            </p:stCondLst>
                            <p:childTnLst>
                              <p:par>
                                <p:cTn id="2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06800"/>
                            </p:stCondLst>
                            <p:childTnLst>
                              <p:par>
                                <p:cTn id="30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8550"/>
                            </p:stCondLst>
                            <p:childTnLst>
                              <p:par>
                                <p:cTn id="30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8" dur="1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10300"/>
                            </p:stCondLst>
                            <p:childTnLst>
                              <p:par>
                                <p:cTn id="3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2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11800"/>
                            </p:stCondLst>
                            <p:childTnLst>
                              <p:par>
                                <p:cTn id="31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6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13550"/>
                            </p:stCondLst>
                            <p:childTnLst>
                              <p:par>
                                <p:cTn id="31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0" dur="1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15300"/>
                            </p:stCondLst>
                            <p:childTnLst>
                              <p:par>
                                <p:cTn id="322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4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20300"/>
                            </p:stCondLst>
                            <p:childTnLst>
                              <p:par>
                                <p:cTn id="3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8" dur="2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22300"/>
                            </p:stCondLst>
                            <p:childTnLst>
                              <p:par>
                                <p:cTn id="33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24050"/>
                            </p:stCondLst>
                            <p:childTnLst>
                              <p:par>
                                <p:cTn id="33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9" dur="1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1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25800"/>
                            </p:stCondLst>
                            <p:childTnLst>
                              <p:par>
                                <p:cTn id="3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6" dur="8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  <p:bldP spid="276" grpId="0" animBg="1"/>
      <p:bldP spid="280" grpId="0" animBg="1"/>
      <p:bldP spid="290" grpId="0" animBg="1"/>
      <p:bldP spid="291" grpId="0" animBg="1"/>
      <p:bldP spid="292" grpId="0" animBg="1"/>
      <p:bldP spid="293" grpId="0" animBg="1"/>
      <p:bldP spid="297" grpId="0" animBg="1"/>
      <p:bldP spid="298" grpId="0" animBg="1"/>
      <p:bldP spid="299" grpId="0" animBg="1"/>
      <p:bldP spid="301" grpId="0" animBg="1"/>
      <p:bldP spid="302" grpId="0" animBg="1"/>
      <p:bldP spid="306" grpId="0" animBg="1"/>
      <p:bldP spid="307" grpId="0" animBg="1"/>
      <p:bldP spid="308" grpId="0" animBg="1"/>
      <p:bldP spid="346" grpId="0" animBg="1"/>
      <p:bldP spid="347" grpId="0" animBg="1"/>
      <p:bldP spid="351" grpId="0" animBg="1"/>
      <p:bldP spid="352" grpId="0" animBg="1"/>
      <p:bldP spid="353" grpId="0" animBg="1"/>
      <p:bldP spid="379" grpId="0" animBg="1"/>
      <p:bldP spid="380" grpId="0" animBg="1"/>
      <p:bldP spid="384" grpId="0" animBg="1"/>
      <p:bldP spid="385" grpId="0" animBg="1"/>
      <p:bldP spid="386" grpId="0" animBg="1"/>
      <p:bldP spid="443" grpId="0" animBg="1"/>
      <p:bldP spid="478" grpId="0"/>
      <p:bldP spid="479" grpId="0"/>
      <p:bldP spid="480" grpId="0"/>
      <p:bldP spid="481" grpId="0"/>
      <p:bldP spid="483" grpId="0"/>
      <p:bldP spid="484" grpId="0"/>
      <p:bldP spid="485" grpId="0"/>
      <p:bldP spid="486" grpId="0"/>
      <p:bldP spid="487" grpId="0"/>
      <p:bldP spid="488" grpId="0"/>
      <p:bldP spid="489" grpId="0"/>
      <p:bldP spid="490" grpId="0"/>
      <p:bldP spid="491" grpId="0"/>
      <p:bldP spid="492" grpId="0"/>
      <p:bldP spid="493" grpId="0"/>
      <p:bldP spid="494" grpId="0"/>
      <p:bldP spid="495" grpId="0"/>
      <p:bldP spid="2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41"/>
          <p:cNvGrpSpPr/>
          <p:nvPr/>
        </p:nvGrpSpPr>
        <p:grpSpPr>
          <a:xfrm>
            <a:off x="2504487" y="3048646"/>
            <a:ext cx="157391" cy="370405"/>
            <a:chOff x="4864844" y="2277546"/>
            <a:chExt cx="157389" cy="370405"/>
          </a:xfrm>
        </p:grpSpPr>
        <p:sp>
          <p:nvSpPr>
            <p:cNvPr id="6" name="Овал 5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157"/>
          <p:cNvGrpSpPr/>
          <p:nvPr/>
        </p:nvGrpSpPr>
        <p:grpSpPr>
          <a:xfrm>
            <a:off x="2639437" y="2778738"/>
            <a:ext cx="270703" cy="584663"/>
            <a:chOff x="6442346" y="1740027"/>
            <a:chExt cx="624548" cy="987003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6442346" y="1740027"/>
              <a:ext cx="617310" cy="5276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442914" y="2268193"/>
              <a:ext cx="623980" cy="4588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464125" y="3323296"/>
            <a:ext cx="655219" cy="649431"/>
            <a:chOff x="930632" y="3203244"/>
            <a:chExt cx="655219" cy="649431"/>
          </a:xfrm>
        </p:grpSpPr>
        <p:sp>
          <p:nvSpPr>
            <p:cNvPr id="12" name="Полилиния 11"/>
            <p:cNvSpPr/>
            <p:nvPr/>
          </p:nvSpPr>
          <p:spPr>
            <a:xfrm flipH="1">
              <a:off x="946828" y="3203244"/>
              <a:ext cx="639023" cy="649431"/>
            </a:xfrm>
            <a:custGeom>
              <a:avLst/>
              <a:gdLst>
                <a:gd name="connsiteX0" fmla="*/ 604520 w 604520"/>
                <a:gd name="connsiteY0" fmla="*/ 31608 h 352432"/>
                <a:gd name="connsiteX1" fmla="*/ 528320 w 604520"/>
                <a:gd name="connsiteY1" fmla="*/ 1128 h 352432"/>
                <a:gd name="connsiteX2" fmla="*/ 457200 w 604520"/>
                <a:gd name="connsiteY2" fmla="*/ 31608 h 352432"/>
                <a:gd name="connsiteX3" fmla="*/ 309880 w 604520"/>
                <a:gd name="connsiteY3" fmla="*/ 244968 h 352432"/>
                <a:gd name="connsiteX4" fmla="*/ 116840 w 604520"/>
                <a:gd name="connsiteY4" fmla="*/ 346568 h 352432"/>
                <a:gd name="connsiteX5" fmla="*/ 0 w 604520"/>
                <a:gd name="connsiteY5" fmla="*/ 331328 h 352432"/>
                <a:gd name="connsiteX0" fmla="*/ 610235 w 610235"/>
                <a:gd name="connsiteY0" fmla="*/ 27517 h 352151"/>
                <a:gd name="connsiteX1" fmla="*/ 528320 w 610235"/>
                <a:gd name="connsiteY1" fmla="*/ 847 h 352151"/>
                <a:gd name="connsiteX2" fmla="*/ 457200 w 610235"/>
                <a:gd name="connsiteY2" fmla="*/ 31327 h 352151"/>
                <a:gd name="connsiteX3" fmla="*/ 309880 w 610235"/>
                <a:gd name="connsiteY3" fmla="*/ 244687 h 352151"/>
                <a:gd name="connsiteX4" fmla="*/ 116840 w 610235"/>
                <a:gd name="connsiteY4" fmla="*/ 346287 h 352151"/>
                <a:gd name="connsiteX5" fmla="*/ 0 w 610235"/>
                <a:gd name="connsiteY5" fmla="*/ 331047 h 352151"/>
                <a:gd name="connsiteX0" fmla="*/ 610235 w 610235"/>
                <a:gd name="connsiteY0" fmla="*/ 29042 h 353676"/>
                <a:gd name="connsiteX1" fmla="*/ 532130 w 610235"/>
                <a:gd name="connsiteY1" fmla="*/ 467 h 353676"/>
                <a:gd name="connsiteX2" fmla="*/ 457200 w 610235"/>
                <a:gd name="connsiteY2" fmla="*/ 32852 h 353676"/>
                <a:gd name="connsiteX3" fmla="*/ 309880 w 610235"/>
                <a:gd name="connsiteY3" fmla="*/ 246212 h 353676"/>
                <a:gd name="connsiteX4" fmla="*/ 116840 w 610235"/>
                <a:gd name="connsiteY4" fmla="*/ 347812 h 353676"/>
                <a:gd name="connsiteX5" fmla="*/ 0 w 610235"/>
                <a:gd name="connsiteY5" fmla="*/ 332572 h 353676"/>
                <a:gd name="connsiteX0" fmla="*/ 610235 w 610235"/>
                <a:gd name="connsiteY0" fmla="*/ 29880 h 354514"/>
                <a:gd name="connsiteX1" fmla="*/ 532130 w 610235"/>
                <a:gd name="connsiteY1" fmla="*/ 1305 h 354514"/>
                <a:gd name="connsiteX2" fmla="*/ 457200 w 610235"/>
                <a:gd name="connsiteY2" fmla="*/ 33690 h 354514"/>
                <a:gd name="connsiteX3" fmla="*/ 309880 w 610235"/>
                <a:gd name="connsiteY3" fmla="*/ 247050 h 354514"/>
                <a:gd name="connsiteX4" fmla="*/ 116840 w 610235"/>
                <a:gd name="connsiteY4" fmla="*/ 348650 h 354514"/>
                <a:gd name="connsiteX5" fmla="*/ 0 w 610235"/>
                <a:gd name="connsiteY5" fmla="*/ 333410 h 354514"/>
                <a:gd name="connsiteX0" fmla="*/ 610235 w 610235"/>
                <a:gd name="connsiteY0" fmla="*/ 55318 h 379952"/>
                <a:gd name="connsiteX1" fmla="*/ 535940 w 610235"/>
                <a:gd name="connsiteY1" fmla="*/ 73 h 379952"/>
                <a:gd name="connsiteX2" fmla="*/ 457200 w 610235"/>
                <a:gd name="connsiteY2" fmla="*/ 59128 h 379952"/>
                <a:gd name="connsiteX3" fmla="*/ 309880 w 610235"/>
                <a:gd name="connsiteY3" fmla="*/ 272488 h 379952"/>
                <a:gd name="connsiteX4" fmla="*/ 116840 w 610235"/>
                <a:gd name="connsiteY4" fmla="*/ 374088 h 379952"/>
                <a:gd name="connsiteX5" fmla="*/ 0 w 610235"/>
                <a:gd name="connsiteY5" fmla="*/ 358848 h 379952"/>
                <a:gd name="connsiteX0" fmla="*/ 612140 w 612140"/>
                <a:gd name="connsiteY0" fmla="*/ 36588 h 380272"/>
                <a:gd name="connsiteX1" fmla="*/ 535940 w 612140"/>
                <a:gd name="connsiteY1" fmla="*/ 393 h 380272"/>
                <a:gd name="connsiteX2" fmla="*/ 457200 w 612140"/>
                <a:gd name="connsiteY2" fmla="*/ 59448 h 380272"/>
                <a:gd name="connsiteX3" fmla="*/ 309880 w 612140"/>
                <a:gd name="connsiteY3" fmla="*/ 272808 h 380272"/>
                <a:gd name="connsiteX4" fmla="*/ 116840 w 612140"/>
                <a:gd name="connsiteY4" fmla="*/ 374408 h 380272"/>
                <a:gd name="connsiteX5" fmla="*/ 0 w 612140"/>
                <a:gd name="connsiteY5" fmla="*/ 359168 h 380272"/>
                <a:gd name="connsiteX0" fmla="*/ 612140 w 612140"/>
                <a:gd name="connsiteY0" fmla="*/ 36307 h 379991"/>
                <a:gd name="connsiteX1" fmla="*/ 535940 w 612140"/>
                <a:gd name="connsiteY1" fmla="*/ 112 h 379991"/>
                <a:gd name="connsiteX2" fmla="*/ 457200 w 612140"/>
                <a:gd name="connsiteY2" fmla="*/ 59167 h 379991"/>
                <a:gd name="connsiteX3" fmla="*/ 309880 w 612140"/>
                <a:gd name="connsiteY3" fmla="*/ 272527 h 379991"/>
                <a:gd name="connsiteX4" fmla="*/ 116840 w 612140"/>
                <a:gd name="connsiteY4" fmla="*/ 374127 h 379991"/>
                <a:gd name="connsiteX5" fmla="*/ 0 w 612140"/>
                <a:gd name="connsiteY5" fmla="*/ 358887 h 379991"/>
                <a:gd name="connsiteX0" fmla="*/ 612140 w 612140"/>
                <a:gd name="connsiteY0" fmla="*/ 36307 h 379991"/>
                <a:gd name="connsiteX1" fmla="*/ 535940 w 612140"/>
                <a:gd name="connsiteY1" fmla="*/ 112 h 379991"/>
                <a:gd name="connsiteX2" fmla="*/ 457200 w 612140"/>
                <a:gd name="connsiteY2" fmla="*/ 59167 h 379991"/>
                <a:gd name="connsiteX3" fmla="*/ 309880 w 612140"/>
                <a:gd name="connsiteY3" fmla="*/ 272527 h 379991"/>
                <a:gd name="connsiteX4" fmla="*/ 116840 w 612140"/>
                <a:gd name="connsiteY4" fmla="*/ 374127 h 379991"/>
                <a:gd name="connsiteX5" fmla="*/ 0 w 612140"/>
                <a:gd name="connsiteY5" fmla="*/ 358887 h 379991"/>
                <a:gd name="connsiteX0" fmla="*/ 612140 w 612140"/>
                <a:gd name="connsiteY0" fmla="*/ 36398 h 380082"/>
                <a:gd name="connsiteX1" fmla="*/ 535940 w 612140"/>
                <a:gd name="connsiteY1" fmla="*/ 203 h 380082"/>
                <a:gd name="connsiteX2" fmla="*/ 457200 w 612140"/>
                <a:gd name="connsiteY2" fmla="*/ 59258 h 380082"/>
                <a:gd name="connsiteX3" fmla="*/ 309880 w 612140"/>
                <a:gd name="connsiteY3" fmla="*/ 272618 h 380082"/>
                <a:gd name="connsiteX4" fmla="*/ 116840 w 612140"/>
                <a:gd name="connsiteY4" fmla="*/ 374218 h 380082"/>
                <a:gd name="connsiteX5" fmla="*/ 0 w 612140"/>
                <a:gd name="connsiteY5" fmla="*/ 358978 h 380082"/>
                <a:gd name="connsiteX0" fmla="*/ 612140 w 612140"/>
                <a:gd name="connsiteY0" fmla="*/ 37101 h 380785"/>
                <a:gd name="connsiteX1" fmla="*/ 535940 w 612140"/>
                <a:gd name="connsiteY1" fmla="*/ 906 h 380785"/>
                <a:gd name="connsiteX2" fmla="*/ 430530 w 612140"/>
                <a:gd name="connsiteY2" fmla="*/ 65676 h 380785"/>
                <a:gd name="connsiteX3" fmla="*/ 309880 w 612140"/>
                <a:gd name="connsiteY3" fmla="*/ 273321 h 380785"/>
                <a:gd name="connsiteX4" fmla="*/ 116840 w 612140"/>
                <a:gd name="connsiteY4" fmla="*/ 374921 h 380785"/>
                <a:gd name="connsiteX5" fmla="*/ 0 w 612140"/>
                <a:gd name="connsiteY5" fmla="*/ 359681 h 380785"/>
                <a:gd name="connsiteX0" fmla="*/ 633095 w 633095"/>
                <a:gd name="connsiteY0" fmla="*/ 51564 h 380008"/>
                <a:gd name="connsiteX1" fmla="*/ 535940 w 633095"/>
                <a:gd name="connsiteY1" fmla="*/ 129 h 380008"/>
                <a:gd name="connsiteX2" fmla="*/ 430530 w 633095"/>
                <a:gd name="connsiteY2" fmla="*/ 64899 h 380008"/>
                <a:gd name="connsiteX3" fmla="*/ 309880 w 633095"/>
                <a:gd name="connsiteY3" fmla="*/ 272544 h 380008"/>
                <a:gd name="connsiteX4" fmla="*/ 116840 w 633095"/>
                <a:gd name="connsiteY4" fmla="*/ 374144 h 380008"/>
                <a:gd name="connsiteX5" fmla="*/ 0 w 633095"/>
                <a:gd name="connsiteY5" fmla="*/ 358904 h 380008"/>
                <a:gd name="connsiteX0" fmla="*/ 633095 w 633095"/>
                <a:gd name="connsiteY0" fmla="*/ 59156 h 387600"/>
                <a:gd name="connsiteX1" fmla="*/ 532130 w 633095"/>
                <a:gd name="connsiteY1" fmla="*/ 101 h 387600"/>
                <a:gd name="connsiteX2" fmla="*/ 430530 w 633095"/>
                <a:gd name="connsiteY2" fmla="*/ 72491 h 387600"/>
                <a:gd name="connsiteX3" fmla="*/ 309880 w 633095"/>
                <a:gd name="connsiteY3" fmla="*/ 280136 h 387600"/>
                <a:gd name="connsiteX4" fmla="*/ 116840 w 633095"/>
                <a:gd name="connsiteY4" fmla="*/ 381736 h 387600"/>
                <a:gd name="connsiteX5" fmla="*/ 0 w 633095"/>
                <a:gd name="connsiteY5" fmla="*/ 366496 h 387600"/>
                <a:gd name="connsiteX0" fmla="*/ 612140 w 612140"/>
                <a:gd name="connsiteY0" fmla="*/ 44469 h 388153"/>
                <a:gd name="connsiteX1" fmla="*/ 532130 w 612140"/>
                <a:gd name="connsiteY1" fmla="*/ 654 h 388153"/>
                <a:gd name="connsiteX2" fmla="*/ 430530 w 612140"/>
                <a:gd name="connsiteY2" fmla="*/ 73044 h 388153"/>
                <a:gd name="connsiteX3" fmla="*/ 309880 w 612140"/>
                <a:gd name="connsiteY3" fmla="*/ 280689 h 388153"/>
                <a:gd name="connsiteX4" fmla="*/ 116840 w 612140"/>
                <a:gd name="connsiteY4" fmla="*/ 382289 h 388153"/>
                <a:gd name="connsiteX5" fmla="*/ 0 w 612140"/>
                <a:gd name="connsiteY5" fmla="*/ 367049 h 388153"/>
                <a:gd name="connsiteX0" fmla="*/ 602615 w 602615"/>
                <a:gd name="connsiteY0" fmla="*/ 44469 h 388700"/>
                <a:gd name="connsiteX1" fmla="*/ 522605 w 602615"/>
                <a:gd name="connsiteY1" fmla="*/ 654 h 388700"/>
                <a:gd name="connsiteX2" fmla="*/ 421005 w 602615"/>
                <a:gd name="connsiteY2" fmla="*/ 73044 h 388700"/>
                <a:gd name="connsiteX3" fmla="*/ 300355 w 602615"/>
                <a:gd name="connsiteY3" fmla="*/ 280689 h 388700"/>
                <a:gd name="connsiteX4" fmla="*/ 107315 w 602615"/>
                <a:gd name="connsiteY4" fmla="*/ 382289 h 388700"/>
                <a:gd name="connsiteX5" fmla="*/ 0 w 602615"/>
                <a:gd name="connsiteY5" fmla="*/ 368954 h 388700"/>
                <a:gd name="connsiteX0" fmla="*/ 602615 w 602615"/>
                <a:gd name="connsiteY0" fmla="*/ 44469 h 403353"/>
                <a:gd name="connsiteX1" fmla="*/ 522605 w 602615"/>
                <a:gd name="connsiteY1" fmla="*/ 654 h 403353"/>
                <a:gd name="connsiteX2" fmla="*/ 421005 w 602615"/>
                <a:gd name="connsiteY2" fmla="*/ 73044 h 403353"/>
                <a:gd name="connsiteX3" fmla="*/ 300355 w 602615"/>
                <a:gd name="connsiteY3" fmla="*/ 280689 h 403353"/>
                <a:gd name="connsiteX4" fmla="*/ 145415 w 602615"/>
                <a:gd name="connsiteY4" fmla="*/ 399434 h 403353"/>
                <a:gd name="connsiteX5" fmla="*/ 0 w 602615"/>
                <a:gd name="connsiteY5" fmla="*/ 368954 h 403353"/>
                <a:gd name="connsiteX0" fmla="*/ 602615 w 602615"/>
                <a:gd name="connsiteY0" fmla="*/ 44469 h 406553"/>
                <a:gd name="connsiteX1" fmla="*/ 522605 w 602615"/>
                <a:gd name="connsiteY1" fmla="*/ 654 h 406553"/>
                <a:gd name="connsiteX2" fmla="*/ 421005 w 602615"/>
                <a:gd name="connsiteY2" fmla="*/ 73044 h 406553"/>
                <a:gd name="connsiteX3" fmla="*/ 300355 w 602615"/>
                <a:gd name="connsiteY3" fmla="*/ 280689 h 406553"/>
                <a:gd name="connsiteX4" fmla="*/ 145415 w 602615"/>
                <a:gd name="connsiteY4" fmla="*/ 399434 h 406553"/>
                <a:gd name="connsiteX5" fmla="*/ 0 w 602615"/>
                <a:gd name="connsiteY5" fmla="*/ 384194 h 406553"/>
                <a:gd name="connsiteX0" fmla="*/ 602615 w 602615"/>
                <a:gd name="connsiteY0" fmla="*/ 44469 h 405716"/>
                <a:gd name="connsiteX1" fmla="*/ 522605 w 602615"/>
                <a:gd name="connsiteY1" fmla="*/ 654 h 405716"/>
                <a:gd name="connsiteX2" fmla="*/ 421005 w 602615"/>
                <a:gd name="connsiteY2" fmla="*/ 73044 h 405716"/>
                <a:gd name="connsiteX3" fmla="*/ 300355 w 602615"/>
                <a:gd name="connsiteY3" fmla="*/ 280689 h 405716"/>
                <a:gd name="connsiteX4" fmla="*/ 145415 w 602615"/>
                <a:gd name="connsiteY4" fmla="*/ 399434 h 405716"/>
                <a:gd name="connsiteX5" fmla="*/ 0 w 602615"/>
                <a:gd name="connsiteY5" fmla="*/ 384194 h 405716"/>
                <a:gd name="connsiteX0" fmla="*/ 602615 w 602615"/>
                <a:gd name="connsiteY0" fmla="*/ 44469 h 401591"/>
                <a:gd name="connsiteX1" fmla="*/ 522605 w 602615"/>
                <a:gd name="connsiteY1" fmla="*/ 654 h 401591"/>
                <a:gd name="connsiteX2" fmla="*/ 421005 w 602615"/>
                <a:gd name="connsiteY2" fmla="*/ 73044 h 401591"/>
                <a:gd name="connsiteX3" fmla="*/ 300355 w 602615"/>
                <a:gd name="connsiteY3" fmla="*/ 280689 h 401591"/>
                <a:gd name="connsiteX4" fmla="*/ 145415 w 602615"/>
                <a:gd name="connsiteY4" fmla="*/ 399434 h 401591"/>
                <a:gd name="connsiteX5" fmla="*/ 0 w 602615"/>
                <a:gd name="connsiteY5" fmla="*/ 384194 h 401591"/>
                <a:gd name="connsiteX0" fmla="*/ 602615 w 602615"/>
                <a:gd name="connsiteY0" fmla="*/ 44469 h 413820"/>
                <a:gd name="connsiteX1" fmla="*/ 522605 w 602615"/>
                <a:gd name="connsiteY1" fmla="*/ 654 h 413820"/>
                <a:gd name="connsiteX2" fmla="*/ 421005 w 602615"/>
                <a:gd name="connsiteY2" fmla="*/ 73044 h 413820"/>
                <a:gd name="connsiteX3" fmla="*/ 300355 w 602615"/>
                <a:gd name="connsiteY3" fmla="*/ 280689 h 413820"/>
                <a:gd name="connsiteX4" fmla="*/ 172085 w 602615"/>
                <a:gd name="connsiteY4" fmla="*/ 412769 h 413820"/>
                <a:gd name="connsiteX5" fmla="*/ 0 w 602615"/>
                <a:gd name="connsiteY5" fmla="*/ 384194 h 413820"/>
                <a:gd name="connsiteX0" fmla="*/ 602615 w 602615"/>
                <a:gd name="connsiteY0" fmla="*/ 44469 h 413820"/>
                <a:gd name="connsiteX1" fmla="*/ 522605 w 602615"/>
                <a:gd name="connsiteY1" fmla="*/ 654 h 413820"/>
                <a:gd name="connsiteX2" fmla="*/ 421005 w 602615"/>
                <a:gd name="connsiteY2" fmla="*/ 73044 h 413820"/>
                <a:gd name="connsiteX3" fmla="*/ 300355 w 602615"/>
                <a:gd name="connsiteY3" fmla="*/ 280689 h 413820"/>
                <a:gd name="connsiteX4" fmla="*/ 172085 w 602615"/>
                <a:gd name="connsiteY4" fmla="*/ 412769 h 413820"/>
                <a:gd name="connsiteX5" fmla="*/ 0 w 602615"/>
                <a:gd name="connsiteY5" fmla="*/ 384194 h 413820"/>
                <a:gd name="connsiteX0" fmla="*/ 602615 w 602615"/>
                <a:gd name="connsiteY0" fmla="*/ 44469 h 419620"/>
                <a:gd name="connsiteX1" fmla="*/ 522605 w 602615"/>
                <a:gd name="connsiteY1" fmla="*/ 654 h 419620"/>
                <a:gd name="connsiteX2" fmla="*/ 421005 w 602615"/>
                <a:gd name="connsiteY2" fmla="*/ 73044 h 419620"/>
                <a:gd name="connsiteX3" fmla="*/ 317500 w 602615"/>
                <a:gd name="connsiteY3" fmla="*/ 254019 h 419620"/>
                <a:gd name="connsiteX4" fmla="*/ 172085 w 602615"/>
                <a:gd name="connsiteY4" fmla="*/ 412769 h 419620"/>
                <a:gd name="connsiteX5" fmla="*/ 0 w 602615"/>
                <a:gd name="connsiteY5" fmla="*/ 384194 h 419620"/>
                <a:gd name="connsiteX0" fmla="*/ 596900 w 596900"/>
                <a:gd name="connsiteY0" fmla="*/ 44469 h 415783"/>
                <a:gd name="connsiteX1" fmla="*/ 516890 w 596900"/>
                <a:gd name="connsiteY1" fmla="*/ 654 h 415783"/>
                <a:gd name="connsiteX2" fmla="*/ 415290 w 596900"/>
                <a:gd name="connsiteY2" fmla="*/ 73044 h 415783"/>
                <a:gd name="connsiteX3" fmla="*/ 311785 w 596900"/>
                <a:gd name="connsiteY3" fmla="*/ 254019 h 415783"/>
                <a:gd name="connsiteX4" fmla="*/ 166370 w 596900"/>
                <a:gd name="connsiteY4" fmla="*/ 412769 h 415783"/>
                <a:gd name="connsiteX5" fmla="*/ 0 w 596900"/>
                <a:gd name="connsiteY5" fmla="*/ 355619 h 415783"/>
                <a:gd name="connsiteX0" fmla="*/ 596900 w 596900"/>
                <a:gd name="connsiteY0" fmla="*/ 44469 h 416645"/>
                <a:gd name="connsiteX1" fmla="*/ 516890 w 596900"/>
                <a:gd name="connsiteY1" fmla="*/ 654 h 416645"/>
                <a:gd name="connsiteX2" fmla="*/ 415290 w 596900"/>
                <a:gd name="connsiteY2" fmla="*/ 73044 h 416645"/>
                <a:gd name="connsiteX3" fmla="*/ 311785 w 596900"/>
                <a:gd name="connsiteY3" fmla="*/ 254019 h 416645"/>
                <a:gd name="connsiteX4" fmla="*/ 166370 w 596900"/>
                <a:gd name="connsiteY4" fmla="*/ 412769 h 416645"/>
                <a:gd name="connsiteX5" fmla="*/ 0 w 596900"/>
                <a:gd name="connsiteY5" fmla="*/ 355619 h 416645"/>
                <a:gd name="connsiteX0" fmla="*/ 596900 w 596900"/>
                <a:gd name="connsiteY0" fmla="*/ 44469 h 399433"/>
                <a:gd name="connsiteX1" fmla="*/ 516890 w 596900"/>
                <a:gd name="connsiteY1" fmla="*/ 654 h 399433"/>
                <a:gd name="connsiteX2" fmla="*/ 415290 w 596900"/>
                <a:gd name="connsiteY2" fmla="*/ 73044 h 399433"/>
                <a:gd name="connsiteX3" fmla="*/ 311785 w 596900"/>
                <a:gd name="connsiteY3" fmla="*/ 254019 h 399433"/>
                <a:gd name="connsiteX4" fmla="*/ 198755 w 596900"/>
                <a:gd name="connsiteY4" fmla="*/ 393719 h 399433"/>
                <a:gd name="connsiteX5" fmla="*/ 0 w 596900"/>
                <a:gd name="connsiteY5" fmla="*/ 355619 h 399433"/>
                <a:gd name="connsiteX0" fmla="*/ 596900 w 596900"/>
                <a:gd name="connsiteY0" fmla="*/ 44469 h 402620"/>
                <a:gd name="connsiteX1" fmla="*/ 516890 w 596900"/>
                <a:gd name="connsiteY1" fmla="*/ 654 h 402620"/>
                <a:gd name="connsiteX2" fmla="*/ 415290 w 596900"/>
                <a:gd name="connsiteY2" fmla="*/ 73044 h 402620"/>
                <a:gd name="connsiteX3" fmla="*/ 311785 w 596900"/>
                <a:gd name="connsiteY3" fmla="*/ 254019 h 402620"/>
                <a:gd name="connsiteX4" fmla="*/ 198755 w 596900"/>
                <a:gd name="connsiteY4" fmla="*/ 393719 h 402620"/>
                <a:gd name="connsiteX5" fmla="*/ 0 w 596900"/>
                <a:gd name="connsiteY5" fmla="*/ 355619 h 402620"/>
                <a:gd name="connsiteX0" fmla="*/ 596900 w 596900"/>
                <a:gd name="connsiteY0" fmla="*/ 44469 h 402620"/>
                <a:gd name="connsiteX1" fmla="*/ 516890 w 596900"/>
                <a:gd name="connsiteY1" fmla="*/ 654 h 402620"/>
                <a:gd name="connsiteX2" fmla="*/ 415290 w 596900"/>
                <a:gd name="connsiteY2" fmla="*/ 73044 h 402620"/>
                <a:gd name="connsiteX3" fmla="*/ 198755 w 596900"/>
                <a:gd name="connsiteY3" fmla="*/ 393719 h 402620"/>
                <a:gd name="connsiteX4" fmla="*/ 0 w 596900"/>
                <a:gd name="connsiteY4" fmla="*/ 355619 h 402620"/>
                <a:gd name="connsiteX0" fmla="*/ 596900 w 596900"/>
                <a:gd name="connsiteY0" fmla="*/ 44469 h 414018"/>
                <a:gd name="connsiteX1" fmla="*/ 516890 w 596900"/>
                <a:gd name="connsiteY1" fmla="*/ 654 h 414018"/>
                <a:gd name="connsiteX2" fmla="*/ 415290 w 596900"/>
                <a:gd name="connsiteY2" fmla="*/ 73044 h 414018"/>
                <a:gd name="connsiteX3" fmla="*/ 198755 w 596900"/>
                <a:gd name="connsiteY3" fmla="*/ 393719 h 414018"/>
                <a:gd name="connsiteX4" fmla="*/ 0 w 596900"/>
                <a:gd name="connsiteY4" fmla="*/ 355619 h 414018"/>
                <a:gd name="connsiteX0" fmla="*/ 596900 w 596900"/>
                <a:gd name="connsiteY0" fmla="*/ 44469 h 408025"/>
                <a:gd name="connsiteX1" fmla="*/ 516890 w 596900"/>
                <a:gd name="connsiteY1" fmla="*/ 654 h 408025"/>
                <a:gd name="connsiteX2" fmla="*/ 415290 w 596900"/>
                <a:gd name="connsiteY2" fmla="*/ 73044 h 408025"/>
                <a:gd name="connsiteX3" fmla="*/ 236855 w 596900"/>
                <a:gd name="connsiteY3" fmla="*/ 386099 h 408025"/>
                <a:gd name="connsiteX4" fmla="*/ 0 w 596900"/>
                <a:gd name="connsiteY4" fmla="*/ 355619 h 408025"/>
                <a:gd name="connsiteX0" fmla="*/ 594995 w 594995"/>
                <a:gd name="connsiteY0" fmla="*/ 44469 h 424352"/>
                <a:gd name="connsiteX1" fmla="*/ 514985 w 594995"/>
                <a:gd name="connsiteY1" fmla="*/ 654 h 424352"/>
                <a:gd name="connsiteX2" fmla="*/ 413385 w 594995"/>
                <a:gd name="connsiteY2" fmla="*/ 73044 h 424352"/>
                <a:gd name="connsiteX3" fmla="*/ 234950 w 594995"/>
                <a:gd name="connsiteY3" fmla="*/ 386099 h 424352"/>
                <a:gd name="connsiteX4" fmla="*/ 0 w 594995"/>
                <a:gd name="connsiteY4" fmla="*/ 398009 h 424352"/>
                <a:gd name="connsiteX0" fmla="*/ 594995 w 594995"/>
                <a:gd name="connsiteY0" fmla="*/ 44469 h 413746"/>
                <a:gd name="connsiteX1" fmla="*/ 514985 w 594995"/>
                <a:gd name="connsiteY1" fmla="*/ 654 h 413746"/>
                <a:gd name="connsiteX2" fmla="*/ 413385 w 594995"/>
                <a:gd name="connsiteY2" fmla="*/ 73044 h 413746"/>
                <a:gd name="connsiteX3" fmla="*/ 234950 w 594995"/>
                <a:gd name="connsiteY3" fmla="*/ 386099 h 413746"/>
                <a:gd name="connsiteX4" fmla="*/ 0 w 594995"/>
                <a:gd name="connsiteY4" fmla="*/ 398009 h 413746"/>
                <a:gd name="connsiteX0" fmla="*/ 577850 w 577850"/>
                <a:gd name="connsiteY0" fmla="*/ 44469 h 457358"/>
                <a:gd name="connsiteX1" fmla="*/ 497840 w 577850"/>
                <a:gd name="connsiteY1" fmla="*/ 654 h 457358"/>
                <a:gd name="connsiteX2" fmla="*/ 396240 w 577850"/>
                <a:gd name="connsiteY2" fmla="*/ 73044 h 457358"/>
                <a:gd name="connsiteX3" fmla="*/ 217805 w 577850"/>
                <a:gd name="connsiteY3" fmla="*/ 386099 h 457358"/>
                <a:gd name="connsiteX4" fmla="*/ 0 w 577850"/>
                <a:gd name="connsiteY4" fmla="*/ 457356 h 457358"/>
                <a:gd name="connsiteX0" fmla="*/ 577850 w 577850"/>
                <a:gd name="connsiteY0" fmla="*/ 44469 h 457356"/>
                <a:gd name="connsiteX1" fmla="*/ 497840 w 577850"/>
                <a:gd name="connsiteY1" fmla="*/ 654 h 457356"/>
                <a:gd name="connsiteX2" fmla="*/ 396240 w 577850"/>
                <a:gd name="connsiteY2" fmla="*/ 73044 h 457356"/>
                <a:gd name="connsiteX3" fmla="*/ 217805 w 577850"/>
                <a:gd name="connsiteY3" fmla="*/ 386099 h 457356"/>
                <a:gd name="connsiteX4" fmla="*/ 0 w 577850"/>
                <a:gd name="connsiteY4" fmla="*/ 457356 h 457356"/>
                <a:gd name="connsiteX0" fmla="*/ 593090 w 593090"/>
                <a:gd name="connsiteY0" fmla="*/ 38617 h 457863"/>
                <a:gd name="connsiteX1" fmla="*/ 497840 w 593090"/>
                <a:gd name="connsiteY1" fmla="*/ 1161 h 457863"/>
                <a:gd name="connsiteX2" fmla="*/ 396240 w 593090"/>
                <a:gd name="connsiteY2" fmla="*/ 73551 h 457863"/>
                <a:gd name="connsiteX3" fmla="*/ 217805 w 593090"/>
                <a:gd name="connsiteY3" fmla="*/ 386606 h 457863"/>
                <a:gd name="connsiteX4" fmla="*/ 0 w 593090"/>
                <a:gd name="connsiteY4" fmla="*/ 457863 h 457863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38760 w 593090"/>
                <a:gd name="connsiteY3" fmla="*/ 369347 h 457560"/>
                <a:gd name="connsiteX4" fmla="*/ 0 w 593090"/>
                <a:gd name="connsiteY4" fmla="*/ 457560 h 457560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78460 w 593090"/>
                <a:gd name="connsiteY2" fmla="*/ 70309 h 457447"/>
                <a:gd name="connsiteX3" fmla="*/ 238760 w 593090"/>
                <a:gd name="connsiteY3" fmla="*/ 3692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38760 w 593090"/>
                <a:gd name="connsiteY3" fmla="*/ 3692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7657 h 456903"/>
                <a:gd name="connsiteX1" fmla="*/ 497840 w 593090"/>
                <a:gd name="connsiteY1" fmla="*/ 201 h 456903"/>
                <a:gd name="connsiteX2" fmla="*/ 355600 w 593090"/>
                <a:gd name="connsiteY2" fmla="*/ 52809 h 456903"/>
                <a:gd name="connsiteX3" fmla="*/ 203200 w 593090"/>
                <a:gd name="connsiteY3" fmla="*/ 227390 h 456903"/>
                <a:gd name="connsiteX4" fmla="*/ 0 w 593090"/>
                <a:gd name="connsiteY4" fmla="*/ 456903 h 456903"/>
                <a:gd name="connsiteX0" fmla="*/ 593090 w 593090"/>
                <a:gd name="connsiteY0" fmla="*/ 40461 h 459707"/>
                <a:gd name="connsiteX1" fmla="*/ 487680 w 593090"/>
                <a:gd name="connsiteY1" fmla="*/ 179 h 459707"/>
                <a:gd name="connsiteX2" fmla="*/ 355600 w 593090"/>
                <a:gd name="connsiteY2" fmla="*/ 55613 h 459707"/>
                <a:gd name="connsiteX3" fmla="*/ 203200 w 593090"/>
                <a:gd name="connsiteY3" fmla="*/ 230194 h 459707"/>
                <a:gd name="connsiteX4" fmla="*/ 0 w 593090"/>
                <a:gd name="connsiteY4" fmla="*/ 459707 h 459707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190500 w 593090"/>
                <a:gd name="connsiteY3" fmla="*/ 114162 h 459542"/>
                <a:gd name="connsiteX4" fmla="*/ 0 w 593090"/>
                <a:gd name="connsiteY4" fmla="*/ 459542 h 459542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0 w 760730"/>
                <a:gd name="connsiteY4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119073 w 760730"/>
                <a:gd name="connsiteY6" fmla="*/ 521395 h 722361"/>
                <a:gd name="connsiteX7" fmla="*/ 0 w 760730"/>
                <a:gd name="connsiteY7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119073 w 760730"/>
                <a:gd name="connsiteY6" fmla="*/ 521395 h 722361"/>
                <a:gd name="connsiteX7" fmla="*/ 0 w 760730"/>
                <a:gd name="connsiteY7" fmla="*/ 722361 h 722361"/>
                <a:gd name="connsiteX0" fmla="*/ 641831 w 641831"/>
                <a:gd name="connsiteY0" fmla="*/ 40296 h 705405"/>
                <a:gd name="connsiteX1" fmla="*/ 536421 w 641831"/>
                <a:gd name="connsiteY1" fmla="*/ 14 h 705405"/>
                <a:gd name="connsiteX2" fmla="*/ 401801 w 641831"/>
                <a:gd name="connsiteY2" fmla="*/ 44144 h 705405"/>
                <a:gd name="connsiteX3" fmla="*/ 239241 w 641831"/>
                <a:gd name="connsiteY3" fmla="*/ 114162 h 705405"/>
                <a:gd name="connsiteX4" fmla="*/ 173529 w 641831"/>
                <a:gd name="connsiteY4" fmla="*/ 284010 h 705405"/>
                <a:gd name="connsiteX5" fmla="*/ 101139 w 641831"/>
                <a:gd name="connsiteY5" fmla="*/ 411180 h 705405"/>
                <a:gd name="connsiteX6" fmla="*/ 174 w 641831"/>
                <a:gd name="connsiteY6" fmla="*/ 521395 h 705405"/>
                <a:gd name="connsiteX7" fmla="*/ 126846 w 641831"/>
                <a:gd name="connsiteY7" fmla="*/ 705405 h 705405"/>
                <a:gd name="connsiteX0" fmla="*/ 643601 w 643601"/>
                <a:gd name="connsiteY0" fmla="*/ 40296 h 744853"/>
                <a:gd name="connsiteX1" fmla="*/ 538191 w 643601"/>
                <a:gd name="connsiteY1" fmla="*/ 14 h 744853"/>
                <a:gd name="connsiteX2" fmla="*/ 403571 w 643601"/>
                <a:gd name="connsiteY2" fmla="*/ 44144 h 744853"/>
                <a:gd name="connsiteX3" fmla="*/ 241011 w 643601"/>
                <a:gd name="connsiteY3" fmla="*/ 114162 h 744853"/>
                <a:gd name="connsiteX4" fmla="*/ 175299 w 643601"/>
                <a:gd name="connsiteY4" fmla="*/ 284010 h 744853"/>
                <a:gd name="connsiteX5" fmla="*/ 102909 w 643601"/>
                <a:gd name="connsiteY5" fmla="*/ 411180 h 744853"/>
                <a:gd name="connsiteX6" fmla="*/ 1944 w 643601"/>
                <a:gd name="connsiteY6" fmla="*/ 521395 h 744853"/>
                <a:gd name="connsiteX7" fmla="*/ 128616 w 643601"/>
                <a:gd name="connsiteY7" fmla="*/ 705405 h 744853"/>
                <a:gd name="connsiteX0" fmla="*/ 645542 w 645542"/>
                <a:gd name="connsiteY0" fmla="*/ 40296 h 723692"/>
                <a:gd name="connsiteX1" fmla="*/ 540132 w 645542"/>
                <a:gd name="connsiteY1" fmla="*/ 14 h 723692"/>
                <a:gd name="connsiteX2" fmla="*/ 405512 w 645542"/>
                <a:gd name="connsiteY2" fmla="*/ 44144 h 723692"/>
                <a:gd name="connsiteX3" fmla="*/ 242952 w 645542"/>
                <a:gd name="connsiteY3" fmla="*/ 114162 h 723692"/>
                <a:gd name="connsiteX4" fmla="*/ 177240 w 645542"/>
                <a:gd name="connsiteY4" fmla="*/ 284010 h 723692"/>
                <a:gd name="connsiteX5" fmla="*/ 104850 w 645542"/>
                <a:gd name="connsiteY5" fmla="*/ 411180 h 723692"/>
                <a:gd name="connsiteX6" fmla="*/ 3885 w 645542"/>
                <a:gd name="connsiteY6" fmla="*/ 521395 h 723692"/>
                <a:gd name="connsiteX7" fmla="*/ 250572 w 645542"/>
                <a:gd name="connsiteY7" fmla="*/ 682090 h 723692"/>
                <a:gd name="connsiteX0" fmla="*/ 645542 w 645542"/>
                <a:gd name="connsiteY0" fmla="*/ 40296 h 739889"/>
                <a:gd name="connsiteX1" fmla="*/ 540132 w 645542"/>
                <a:gd name="connsiteY1" fmla="*/ 14 h 739889"/>
                <a:gd name="connsiteX2" fmla="*/ 405512 w 645542"/>
                <a:gd name="connsiteY2" fmla="*/ 44144 h 739889"/>
                <a:gd name="connsiteX3" fmla="*/ 242952 w 645542"/>
                <a:gd name="connsiteY3" fmla="*/ 114162 h 739889"/>
                <a:gd name="connsiteX4" fmla="*/ 177240 w 645542"/>
                <a:gd name="connsiteY4" fmla="*/ 284010 h 739889"/>
                <a:gd name="connsiteX5" fmla="*/ 104850 w 645542"/>
                <a:gd name="connsiteY5" fmla="*/ 411180 h 739889"/>
                <a:gd name="connsiteX6" fmla="*/ 3885 w 645542"/>
                <a:gd name="connsiteY6" fmla="*/ 521395 h 739889"/>
                <a:gd name="connsiteX7" fmla="*/ 250572 w 645542"/>
                <a:gd name="connsiteY7" fmla="*/ 682090 h 739889"/>
                <a:gd name="connsiteX0" fmla="*/ 645879 w 645879"/>
                <a:gd name="connsiteY0" fmla="*/ 40296 h 738012"/>
                <a:gd name="connsiteX1" fmla="*/ 540469 w 645879"/>
                <a:gd name="connsiteY1" fmla="*/ 14 h 738012"/>
                <a:gd name="connsiteX2" fmla="*/ 405849 w 645879"/>
                <a:gd name="connsiteY2" fmla="*/ 44144 h 738012"/>
                <a:gd name="connsiteX3" fmla="*/ 243289 w 645879"/>
                <a:gd name="connsiteY3" fmla="*/ 114162 h 738012"/>
                <a:gd name="connsiteX4" fmla="*/ 177577 w 645879"/>
                <a:gd name="connsiteY4" fmla="*/ 284010 h 738012"/>
                <a:gd name="connsiteX5" fmla="*/ 105187 w 645879"/>
                <a:gd name="connsiteY5" fmla="*/ 411180 h 738012"/>
                <a:gd name="connsiteX6" fmla="*/ 4222 w 645879"/>
                <a:gd name="connsiteY6" fmla="*/ 521395 h 738012"/>
                <a:gd name="connsiteX7" fmla="*/ 258529 w 645879"/>
                <a:gd name="connsiteY7" fmla="*/ 679971 h 738012"/>
                <a:gd name="connsiteX0" fmla="*/ 645710 w 645710"/>
                <a:gd name="connsiteY0" fmla="*/ 40296 h 732392"/>
                <a:gd name="connsiteX1" fmla="*/ 540300 w 645710"/>
                <a:gd name="connsiteY1" fmla="*/ 14 h 732392"/>
                <a:gd name="connsiteX2" fmla="*/ 405680 w 645710"/>
                <a:gd name="connsiteY2" fmla="*/ 44144 h 732392"/>
                <a:gd name="connsiteX3" fmla="*/ 243120 w 645710"/>
                <a:gd name="connsiteY3" fmla="*/ 114162 h 732392"/>
                <a:gd name="connsiteX4" fmla="*/ 177408 w 645710"/>
                <a:gd name="connsiteY4" fmla="*/ 284010 h 732392"/>
                <a:gd name="connsiteX5" fmla="*/ 105018 w 645710"/>
                <a:gd name="connsiteY5" fmla="*/ 411180 h 732392"/>
                <a:gd name="connsiteX6" fmla="*/ 4053 w 645710"/>
                <a:gd name="connsiteY6" fmla="*/ 521395 h 732392"/>
                <a:gd name="connsiteX7" fmla="*/ 254550 w 645710"/>
                <a:gd name="connsiteY7" fmla="*/ 673612 h 732392"/>
                <a:gd name="connsiteX0" fmla="*/ 645879 w 645879"/>
                <a:gd name="connsiteY0" fmla="*/ 40296 h 743650"/>
                <a:gd name="connsiteX1" fmla="*/ 540469 w 645879"/>
                <a:gd name="connsiteY1" fmla="*/ 14 h 743650"/>
                <a:gd name="connsiteX2" fmla="*/ 405849 w 645879"/>
                <a:gd name="connsiteY2" fmla="*/ 44144 h 743650"/>
                <a:gd name="connsiteX3" fmla="*/ 243289 w 645879"/>
                <a:gd name="connsiteY3" fmla="*/ 114162 h 743650"/>
                <a:gd name="connsiteX4" fmla="*/ 177577 w 645879"/>
                <a:gd name="connsiteY4" fmla="*/ 284010 h 743650"/>
                <a:gd name="connsiteX5" fmla="*/ 105187 w 645879"/>
                <a:gd name="connsiteY5" fmla="*/ 411180 h 743650"/>
                <a:gd name="connsiteX6" fmla="*/ 4222 w 645879"/>
                <a:gd name="connsiteY6" fmla="*/ 521395 h 743650"/>
                <a:gd name="connsiteX7" fmla="*/ 258529 w 645879"/>
                <a:gd name="connsiteY7" fmla="*/ 686329 h 743650"/>
                <a:gd name="connsiteX0" fmla="*/ 645879 w 645879"/>
                <a:gd name="connsiteY0" fmla="*/ 40296 h 732392"/>
                <a:gd name="connsiteX1" fmla="*/ 540469 w 645879"/>
                <a:gd name="connsiteY1" fmla="*/ 14 h 732392"/>
                <a:gd name="connsiteX2" fmla="*/ 405849 w 645879"/>
                <a:gd name="connsiteY2" fmla="*/ 44144 h 732392"/>
                <a:gd name="connsiteX3" fmla="*/ 243289 w 645879"/>
                <a:gd name="connsiteY3" fmla="*/ 114162 h 732392"/>
                <a:gd name="connsiteX4" fmla="*/ 177577 w 645879"/>
                <a:gd name="connsiteY4" fmla="*/ 284010 h 732392"/>
                <a:gd name="connsiteX5" fmla="*/ 105187 w 645879"/>
                <a:gd name="connsiteY5" fmla="*/ 411180 h 732392"/>
                <a:gd name="connsiteX6" fmla="*/ 4222 w 645879"/>
                <a:gd name="connsiteY6" fmla="*/ 521395 h 732392"/>
                <a:gd name="connsiteX7" fmla="*/ 258529 w 645879"/>
                <a:gd name="connsiteY7" fmla="*/ 673612 h 732392"/>
                <a:gd name="connsiteX0" fmla="*/ 646136 w 646136"/>
                <a:gd name="connsiteY0" fmla="*/ 40296 h 743650"/>
                <a:gd name="connsiteX1" fmla="*/ 540726 w 646136"/>
                <a:gd name="connsiteY1" fmla="*/ 14 h 743650"/>
                <a:gd name="connsiteX2" fmla="*/ 406106 w 646136"/>
                <a:gd name="connsiteY2" fmla="*/ 44144 h 743650"/>
                <a:gd name="connsiteX3" fmla="*/ 243546 w 646136"/>
                <a:gd name="connsiteY3" fmla="*/ 114162 h 743650"/>
                <a:gd name="connsiteX4" fmla="*/ 177834 w 646136"/>
                <a:gd name="connsiteY4" fmla="*/ 284010 h 743650"/>
                <a:gd name="connsiteX5" fmla="*/ 105444 w 646136"/>
                <a:gd name="connsiteY5" fmla="*/ 411180 h 743650"/>
                <a:gd name="connsiteX6" fmla="*/ 4479 w 646136"/>
                <a:gd name="connsiteY6" fmla="*/ 521395 h 743650"/>
                <a:gd name="connsiteX7" fmla="*/ 264501 w 646136"/>
                <a:gd name="connsiteY7" fmla="*/ 686329 h 743650"/>
                <a:gd name="connsiteX0" fmla="*/ 645795 w 645795"/>
                <a:gd name="connsiteY0" fmla="*/ 40296 h 739889"/>
                <a:gd name="connsiteX1" fmla="*/ 540385 w 645795"/>
                <a:gd name="connsiteY1" fmla="*/ 14 h 739889"/>
                <a:gd name="connsiteX2" fmla="*/ 405765 w 645795"/>
                <a:gd name="connsiteY2" fmla="*/ 44144 h 739889"/>
                <a:gd name="connsiteX3" fmla="*/ 243205 w 645795"/>
                <a:gd name="connsiteY3" fmla="*/ 114162 h 739889"/>
                <a:gd name="connsiteX4" fmla="*/ 177493 w 645795"/>
                <a:gd name="connsiteY4" fmla="*/ 284010 h 739889"/>
                <a:gd name="connsiteX5" fmla="*/ 105103 w 645795"/>
                <a:gd name="connsiteY5" fmla="*/ 411180 h 739889"/>
                <a:gd name="connsiteX6" fmla="*/ 4138 w 645795"/>
                <a:gd name="connsiteY6" fmla="*/ 521395 h 739889"/>
                <a:gd name="connsiteX7" fmla="*/ 256540 w 645795"/>
                <a:gd name="connsiteY7" fmla="*/ 682090 h 739889"/>
                <a:gd name="connsiteX0" fmla="*/ 645964 w 645964"/>
                <a:gd name="connsiteY0" fmla="*/ 40296 h 734263"/>
                <a:gd name="connsiteX1" fmla="*/ 540554 w 645964"/>
                <a:gd name="connsiteY1" fmla="*/ 14 h 734263"/>
                <a:gd name="connsiteX2" fmla="*/ 405934 w 645964"/>
                <a:gd name="connsiteY2" fmla="*/ 44144 h 734263"/>
                <a:gd name="connsiteX3" fmla="*/ 243374 w 645964"/>
                <a:gd name="connsiteY3" fmla="*/ 114162 h 734263"/>
                <a:gd name="connsiteX4" fmla="*/ 177662 w 645964"/>
                <a:gd name="connsiteY4" fmla="*/ 284010 h 734263"/>
                <a:gd name="connsiteX5" fmla="*/ 105272 w 645964"/>
                <a:gd name="connsiteY5" fmla="*/ 411180 h 734263"/>
                <a:gd name="connsiteX6" fmla="*/ 4307 w 645964"/>
                <a:gd name="connsiteY6" fmla="*/ 521395 h 734263"/>
                <a:gd name="connsiteX7" fmla="*/ 260519 w 645964"/>
                <a:gd name="connsiteY7" fmla="*/ 675732 h 734263"/>
                <a:gd name="connsiteX0" fmla="*/ 646223 w 646223"/>
                <a:gd name="connsiteY0" fmla="*/ 40296 h 739891"/>
                <a:gd name="connsiteX1" fmla="*/ 540813 w 646223"/>
                <a:gd name="connsiteY1" fmla="*/ 14 h 739891"/>
                <a:gd name="connsiteX2" fmla="*/ 406193 w 646223"/>
                <a:gd name="connsiteY2" fmla="*/ 44144 h 739891"/>
                <a:gd name="connsiteX3" fmla="*/ 243633 w 646223"/>
                <a:gd name="connsiteY3" fmla="*/ 114162 h 739891"/>
                <a:gd name="connsiteX4" fmla="*/ 177921 w 646223"/>
                <a:gd name="connsiteY4" fmla="*/ 284010 h 739891"/>
                <a:gd name="connsiteX5" fmla="*/ 105531 w 646223"/>
                <a:gd name="connsiteY5" fmla="*/ 411180 h 739891"/>
                <a:gd name="connsiteX6" fmla="*/ 4566 w 646223"/>
                <a:gd name="connsiteY6" fmla="*/ 521395 h 739891"/>
                <a:gd name="connsiteX7" fmla="*/ 266493 w 646223"/>
                <a:gd name="connsiteY7" fmla="*/ 682091 h 739891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177921 w 646223"/>
                <a:gd name="connsiteY5" fmla="*/ 284010 h 739890"/>
                <a:gd name="connsiteX6" fmla="*/ 105531 w 646223"/>
                <a:gd name="connsiteY6" fmla="*/ 411180 h 739890"/>
                <a:gd name="connsiteX7" fmla="*/ 4566 w 646223"/>
                <a:gd name="connsiteY7" fmla="*/ 521395 h 739890"/>
                <a:gd name="connsiteX8" fmla="*/ 266493 w 646223"/>
                <a:gd name="connsiteY8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177921 w 646223"/>
                <a:gd name="connsiteY5" fmla="*/ 284010 h 739890"/>
                <a:gd name="connsiteX6" fmla="*/ 105531 w 646223"/>
                <a:gd name="connsiteY6" fmla="*/ 411180 h 739890"/>
                <a:gd name="connsiteX7" fmla="*/ 4566 w 646223"/>
                <a:gd name="connsiteY7" fmla="*/ 521395 h 739890"/>
                <a:gd name="connsiteX8" fmla="*/ 266493 w 646223"/>
                <a:gd name="connsiteY8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223642 w 646223"/>
                <a:gd name="connsiteY5" fmla="*/ 211948 h 739890"/>
                <a:gd name="connsiteX6" fmla="*/ 177921 w 646223"/>
                <a:gd name="connsiteY6" fmla="*/ 284010 h 739890"/>
                <a:gd name="connsiteX7" fmla="*/ 105531 w 646223"/>
                <a:gd name="connsiteY7" fmla="*/ 411180 h 739890"/>
                <a:gd name="connsiteX8" fmla="*/ 4566 w 646223"/>
                <a:gd name="connsiteY8" fmla="*/ 521395 h 739890"/>
                <a:gd name="connsiteX9" fmla="*/ 266493 w 646223"/>
                <a:gd name="connsiteY9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223642 w 646223"/>
                <a:gd name="connsiteY5" fmla="*/ 211948 h 739890"/>
                <a:gd name="connsiteX6" fmla="*/ 177921 w 646223"/>
                <a:gd name="connsiteY6" fmla="*/ 284010 h 739890"/>
                <a:gd name="connsiteX7" fmla="*/ 105531 w 646223"/>
                <a:gd name="connsiteY7" fmla="*/ 411180 h 739890"/>
                <a:gd name="connsiteX8" fmla="*/ 4566 w 646223"/>
                <a:gd name="connsiteY8" fmla="*/ 521395 h 739890"/>
                <a:gd name="connsiteX9" fmla="*/ 266493 w 646223"/>
                <a:gd name="connsiteY9" fmla="*/ 682091 h 739890"/>
                <a:gd name="connsiteX0" fmla="*/ 616984 w 616984"/>
                <a:gd name="connsiteY0" fmla="*/ 40296 h 754798"/>
                <a:gd name="connsiteX1" fmla="*/ 511574 w 616984"/>
                <a:gd name="connsiteY1" fmla="*/ 14 h 754798"/>
                <a:gd name="connsiteX2" fmla="*/ 376954 w 616984"/>
                <a:gd name="connsiteY2" fmla="*/ 44144 h 754798"/>
                <a:gd name="connsiteX3" fmla="*/ 282033 w 616984"/>
                <a:gd name="connsiteY3" fmla="*/ 74179 h 754798"/>
                <a:gd name="connsiteX4" fmla="*/ 214394 w 616984"/>
                <a:gd name="connsiteY4" fmla="*/ 114162 h 754798"/>
                <a:gd name="connsiteX5" fmla="*/ 194403 w 616984"/>
                <a:gd name="connsiteY5" fmla="*/ 211948 h 754798"/>
                <a:gd name="connsiteX6" fmla="*/ 148682 w 616984"/>
                <a:gd name="connsiteY6" fmla="*/ 284010 h 754798"/>
                <a:gd name="connsiteX7" fmla="*/ 76292 w 616984"/>
                <a:gd name="connsiteY7" fmla="*/ 411180 h 754798"/>
                <a:gd name="connsiteX8" fmla="*/ 5807 w 616984"/>
                <a:gd name="connsiteY8" fmla="*/ 610414 h 754798"/>
                <a:gd name="connsiteX9" fmla="*/ 237254 w 616984"/>
                <a:gd name="connsiteY9" fmla="*/ 682091 h 754798"/>
                <a:gd name="connsiteX0" fmla="*/ 621279 w 621279"/>
                <a:gd name="connsiteY0" fmla="*/ 40296 h 754028"/>
                <a:gd name="connsiteX1" fmla="*/ 515869 w 621279"/>
                <a:gd name="connsiteY1" fmla="*/ 14 h 754028"/>
                <a:gd name="connsiteX2" fmla="*/ 381249 w 621279"/>
                <a:gd name="connsiteY2" fmla="*/ 44144 h 754028"/>
                <a:gd name="connsiteX3" fmla="*/ 286328 w 621279"/>
                <a:gd name="connsiteY3" fmla="*/ 74179 h 754028"/>
                <a:gd name="connsiteX4" fmla="*/ 218689 w 621279"/>
                <a:gd name="connsiteY4" fmla="*/ 114162 h 754028"/>
                <a:gd name="connsiteX5" fmla="*/ 198698 w 621279"/>
                <a:gd name="connsiteY5" fmla="*/ 211948 h 754028"/>
                <a:gd name="connsiteX6" fmla="*/ 152977 w 621279"/>
                <a:gd name="connsiteY6" fmla="*/ 284010 h 754028"/>
                <a:gd name="connsiteX7" fmla="*/ 80587 w 621279"/>
                <a:gd name="connsiteY7" fmla="*/ 411180 h 754028"/>
                <a:gd name="connsiteX8" fmla="*/ 10102 w 621279"/>
                <a:gd name="connsiteY8" fmla="*/ 610414 h 754028"/>
                <a:gd name="connsiteX9" fmla="*/ 241549 w 621279"/>
                <a:gd name="connsiteY9" fmla="*/ 682091 h 754028"/>
                <a:gd name="connsiteX0" fmla="*/ 626311 w 626311"/>
                <a:gd name="connsiteY0" fmla="*/ 40296 h 753505"/>
                <a:gd name="connsiteX1" fmla="*/ 520901 w 626311"/>
                <a:gd name="connsiteY1" fmla="*/ 14 h 753505"/>
                <a:gd name="connsiteX2" fmla="*/ 386281 w 626311"/>
                <a:gd name="connsiteY2" fmla="*/ 44144 h 753505"/>
                <a:gd name="connsiteX3" fmla="*/ 291360 w 626311"/>
                <a:gd name="connsiteY3" fmla="*/ 74179 h 753505"/>
                <a:gd name="connsiteX4" fmla="*/ 223721 w 626311"/>
                <a:gd name="connsiteY4" fmla="*/ 114162 h 753505"/>
                <a:gd name="connsiteX5" fmla="*/ 203730 w 626311"/>
                <a:gd name="connsiteY5" fmla="*/ 211948 h 753505"/>
                <a:gd name="connsiteX6" fmla="*/ 158009 w 626311"/>
                <a:gd name="connsiteY6" fmla="*/ 284010 h 753505"/>
                <a:gd name="connsiteX7" fmla="*/ 85619 w 626311"/>
                <a:gd name="connsiteY7" fmla="*/ 411180 h 753505"/>
                <a:gd name="connsiteX8" fmla="*/ 15134 w 626311"/>
                <a:gd name="connsiteY8" fmla="*/ 610414 h 753505"/>
                <a:gd name="connsiteX9" fmla="*/ 246581 w 626311"/>
                <a:gd name="connsiteY9" fmla="*/ 682091 h 753505"/>
                <a:gd name="connsiteX0" fmla="*/ 622636 w 622636"/>
                <a:gd name="connsiteY0" fmla="*/ 40296 h 753505"/>
                <a:gd name="connsiteX1" fmla="*/ 517226 w 622636"/>
                <a:gd name="connsiteY1" fmla="*/ 14 h 753505"/>
                <a:gd name="connsiteX2" fmla="*/ 382606 w 622636"/>
                <a:gd name="connsiteY2" fmla="*/ 44144 h 753505"/>
                <a:gd name="connsiteX3" fmla="*/ 287685 w 622636"/>
                <a:gd name="connsiteY3" fmla="*/ 74179 h 753505"/>
                <a:gd name="connsiteX4" fmla="*/ 220046 w 622636"/>
                <a:gd name="connsiteY4" fmla="*/ 114162 h 753505"/>
                <a:gd name="connsiteX5" fmla="*/ 200055 w 622636"/>
                <a:gd name="connsiteY5" fmla="*/ 211948 h 753505"/>
                <a:gd name="connsiteX6" fmla="*/ 154334 w 622636"/>
                <a:gd name="connsiteY6" fmla="*/ 284010 h 753505"/>
                <a:gd name="connsiteX7" fmla="*/ 81944 w 622636"/>
                <a:gd name="connsiteY7" fmla="*/ 411180 h 753505"/>
                <a:gd name="connsiteX8" fmla="*/ 40035 w 622636"/>
                <a:gd name="connsiteY8" fmla="*/ 487483 h 753505"/>
                <a:gd name="connsiteX9" fmla="*/ 11459 w 622636"/>
                <a:gd name="connsiteY9" fmla="*/ 610414 h 753505"/>
                <a:gd name="connsiteX10" fmla="*/ 242906 w 622636"/>
                <a:gd name="connsiteY10" fmla="*/ 682091 h 753505"/>
                <a:gd name="connsiteX0" fmla="*/ 622636 w 622636"/>
                <a:gd name="connsiteY0" fmla="*/ 40296 h 753505"/>
                <a:gd name="connsiteX1" fmla="*/ 517226 w 622636"/>
                <a:gd name="connsiteY1" fmla="*/ 14 h 753505"/>
                <a:gd name="connsiteX2" fmla="*/ 382606 w 622636"/>
                <a:gd name="connsiteY2" fmla="*/ 44144 h 753505"/>
                <a:gd name="connsiteX3" fmla="*/ 287685 w 622636"/>
                <a:gd name="connsiteY3" fmla="*/ 74179 h 753505"/>
                <a:gd name="connsiteX4" fmla="*/ 220046 w 622636"/>
                <a:gd name="connsiteY4" fmla="*/ 114162 h 753505"/>
                <a:gd name="connsiteX5" fmla="*/ 200055 w 622636"/>
                <a:gd name="connsiteY5" fmla="*/ 211948 h 753505"/>
                <a:gd name="connsiteX6" fmla="*/ 154334 w 622636"/>
                <a:gd name="connsiteY6" fmla="*/ 284010 h 753505"/>
                <a:gd name="connsiteX7" fmla="*/ 81944 w 622636"/>
                <a:gd name="connsiteY7" fmla="*/ 411180 h 753505"/>
                <a:gd name="connsiteX8" fmla="*/ 40035 w 622636"/>
                <a:gd name="connsiteY8" fmla="*/ 487483 h 753505"/>
                <a:gd name="connsiteX9" fmla="*/ 11459 w 622636"/>
                <a:gd name="connsiteY9" fmla="*/ 610414 h 753505"/>
                <a:gd name="connsiteX10" fmla="*/ 242906 w 622636"/>
                <a:gd name="connsiteY10" fmla="*/ 682091 h 753505"/>
                <a:gd name="connsiteX0" fmla="*/ 619669 w 619669"/>
                <a:gd name="connsiteY0" fmla="*/ 40296 h 753505"/>
                <a:gd name="connsiteX1" fmla="*/ 514259 w 619669"/>
                <a:gd name="connsiteY1" fmla="*/ 14 h 753505"/>
                <a:gd name="connsiteX2" fmla="*/ 379639 w 619669"/>
                <a:gd name="connsiteY2" fmla="*/ 44144 h 753505"/>
                <a:gd name="connsiteX3" fmla="*/ 284718 w 619669"/>
                <a:gd name="connsiteY3" fmla="*/ 74179 h 753505"/>
                <a:gd name="connsiteX4" fmla="*/ 217079 w 619669"/>
                <a:gd name="connsiteY4" fmla="*/ 114162 h 753505"/>
                <a:gd name="connsiteX5" fmla="*/ 197088 w 619669"/>
                <a:gd name="connsiteY5" fmla="*/ 211948 h 753505"/>
                <a:gd name="connsiteX6" fmla="*/ 151367 w 619669"/>
                <a:gd name="connsiteY6" fmla="*/ 284010 h 753505"/>
                <a:gd name="connsiteX7" fmla="*/ 78977 w 619669"/>
                <a:gd name="connsiteY7" fmla="*/ 411180 h 753505"/>
                <a:gd name="connsiteX8" fmla="*/ 37068 w 619669"/>
                <a:gd name="connsiteY8" fmla="*/ 487483 h 753505"/>
                <a:gd name="connsiteX9" fmla="*/ 8492 w 619669"/>
                <a:gd name="connsiteY9" fmla="*/ 610414 h 753505"/>
                <a:gd name="connsiteX10" fmla="*/ 239939 w 619669"/>
                <a:gd name="connsiteY10" fmla="*/ 682091 h 753505"/>
                <a:gd name="connsiteX0" fmla="*/ 619492 w 619492"/>
                <a:gd name="connsiteY0" fmla="*/ 40296 h 753505"/>
                <a:gd name="connsiteX1" fmla="*/ 514082 w 619492"/>
                <a:gd name="connsiteY1" fmla="*/ 14 h 753505"/>
                <a:gd name="connsiteX2" fmla="*/ 379462 w 619492"/>
                <a:gd name="connsiteY2" fmla="*/ 44144 h 753505"/>
                <a:gd name="connsiteX3" fmla="*/ 284541 w 619492"/>
                <a:gd name="connsiteY3" fmla="*/ 74179 h 753505"/>
                <a:gd name="connsiteX4" fmla="*/ 216902 w 619492"/>
                <a:gd name="connsiteY4" fmla="*/ 114162 h 753505"/>
                <a:gd name="connsiteX5" fmla="*/ 196911 w 619492"/>
                <a:gd name="connsiteY5" fmla="*/ 211948 h 753505"/>
                <a:gd name="connsiteX6" fmla="*/ 151190 w 619492"/>
                <a:gd name="connsiteY6" fmla="*/ 284010 h 753505"/>
                <a:gd name="connsiteX7" fmla="*/ 78800 w 619492"/>
                <a:gd name="connsiteY7" fmla="*/ 411180 h 753505"/>
                <a:gd name="connsiteX8" fmla="*/ 36891 w 619492"/>
                <a:gd name="connsiteY8" fmla="*/ 487483 h 753505"/>
                <a:gd name="connsiteX9" fmla="*/ 8315 w 619492"/>
                <a:gd name="connsiteY9" fmla="*/ 610414 h 753505"/>
                <a:gd name="connsiteX10" fmla="*/ 239762 w 619492"/>
                <a:gd name="connsiteY10" fmla="*/ 682091 h 753505"/>
                <a:gd name="connsiteX0" fmla="*/ 619343 w 619343"/>
                <a:gd name="connsiteY0" fmla="*/ 40296 h 753505"/>
                <a:gd name="connsiteX1" fmla="*/ 513933 w 619343"/>
                <a:gd name="connsiteY1" fmla="*/ 14 h 753505"/>
                <a:gd name="connsiteX2" fmla="*/ 379313 w 619343"/>
                <a:gd name="connsiteY2" fmla="*/ 44144 h 753505"/>
                <a:gd name="connsiteX3" fmla="*/ 284392 w 619343"/>
                <a:gd name="connsiteY3" fmla="*/ 74179 h 753505"/>
                <a:gd name="connsiteX4" fmla="*/ 216753 w 619343"/>
                <a:gd name="connsiteY4" fmla="*/ 114162 h 753505"/>
                <a:gd name="connsiteX5" fmla="*/ 196762 w 619343"/>
                <a:gd name="connsiteY5" fmla="*/ 211948 h 753505"/>
                <a:gd name="connsiteX6" fmla="*/ 151041 w 619343"/>
                <a:gd name="connsiteY6" fmla="*/ 284010 h 753505"/>
                <a:gd name="connsiteX7" fmla="*/ 78651 w 619343"/>
                <a:gd name="connsiteY7" fmla="*/ 411180 h 753505"/>
                <a:gd name="connsiteX8" fmla="*/ 36742 w 619343"/>
                <a:gd name="connsiteY8" fmla="*/ 487483 h 753505"/>
                <a:gd name="connsiteX9" fmla="*/ 8166 w 619343"/>
                <a:gd name="connsiteY9" fmla="*/ 610414 h 753505"/>
                <a:gd name="connsiteX10" fmla="*/ 239613 w 619343"/>
                <a:gd name="connsiteY10" fmla="*/ 682091 h 753505"/>
                <a:gd name="connsiteX0" fmla="*/ 629365 w 629365"/>
                <a:gd name="connsiteY0" fmla="*/ 40296 h 767204"/>
                <a:gd name="connsiteX1" fmla="*/ 523955 w 629365"/>
                <a:gd name="connsiteY1" fmla="*/ 14 h 767204"/>
                <a:gd name="connsiteX2" fmla="*/ 389335 w 629365"/>
                <a:gd name="connsiteY2" fmla="*/ 44144 h 767204"/>
                <a:gd name="connsiteX3" fmla="*/ 294414 w 629365"/>
                <a:gd name="connsiteY3" fmla="*/ 74179 h 767204"/>
                <a:gd name="connsiteX4" fmla="*/ 226775 w 629365"/>
                <a:gd name="connsiteY4" fmla="*/ 114162 h 767204"/>
                <a:gd name="connsiteX5" fmla="*/ 206784 w 629365"/>
                <a:gd name="connsiteY5" fmla="*/ 211948 h 767204"/>
                <a:gd name="connsiteX6" fmla="*/ 161063 w 629365"/>
                <a:gd name="connsiteY6" fmla="*/ 284010 h 767204"/>
                <a:gd name="connsiteX7" fmla="*/ 88673 w 629365"/>
                <a:gd name="connsiteY7" fmla="*/ 411180 h 767204"/>
                <a:gd name="connsiteX8" fmla="*/ 46764 w 629365"/>
                <a:gd name="connsiteY8" fmla="*/ 487483 h 767204"/>
                <a:gd name="connsiteX9" fmla="*/ 10568 w 629365"/>
                <a:gd name="connsiteY9" fmla="*/ 667641 h 767204"/>
                <a:gd name="connsiteX10" fmla="*/ 249635 w 629365"/>
                <a:gd name="connsiteY10" fmla="*/ 682091 h 767204"/>
                <a:gd name="connsiteX0" fmla="*/ 631335 w 631335"/>
                <a:gd name="connsiteY0" fmla="*/ 40296 h 764236"/>
                <a:gd name="connsiteX1" fmla="*/ 525925 w 631335"/>
                <a:gd name="connsiteY1" fmla="*/ 14 h 764236"/>
                <a:gd name="connsiteX2" fmla="*/ 391305 w 631335"/>
                <a:gd name="connsiteY2" fmla="*/ 44144 h 764236"/>
                <a:gd name="connsiteX3" fmla="*/ 296384 w 631335"/>
                <a:gd name="connsiteY3" fmla="*/ 74179 h 764236"/>
                <a:gd name="connsiteX4" fmla="*/ 228745 w 631335"/>
                <a:gd name="connsiteY4" fmla="*/ 114162 h 764236"/>
                <a:gd name="connsiteX5" fmla="*/ 208754 w 631335"/>
                <a:gd name="connsiteY5" fmla="*/ 211948 h 764236"/>
                <a:gd name="connsiteX6" fmla="*/ 163033 w 631335"/>
                <a:gd name="connsiteY6" fmla="*/ 284010 h 764236"/>
                <a:gd name="connsiteX7" fmla="*/ 90643 w 631335"/>
                <a:gd name="connsiteY7" fmla="*/ 411180 h 764236"/>
                <a:gd name="connsiteX8" fmla="*/ 48734 w 631335"/>
                <a:gd name="connsiteY8" fmla="*/ 487483 h 764236"/>
                <a:gd name="connsiteX9" fmla="*/ 12538 w 631335"/>
                <a:gd name="connsiteY9" fmla="*/ 667641 h 764236"/>
                <a:gd name="connsiteX10" fmla="*/ 251605 w 631335"/>
                <a:gd name="connsiteY10" fmla="*/ 682091 h 764236"/>
                <a:gd name="connsiteX0" fmla="*/ 627985 w 627985"/>
                <a:gd name="connsiteY0" fmla="*/ 40296 h 758440"/>
                <a:gd name="connsiteX1" fmla="*/ 522575 w 627985"/>
                <a:gd name="connsiteY1" fmla="*/ 14 h 758440"/>
                <a:gd name="connsiteX2" fmla="*/ 387955 w 627985"/>
                <a:gd name="connsiteY2" fmla="*/ 44144 h 758440"/>
                <a:gd name="connsiteX3" fmla="*/ 293034 w 627985"/>
                <a:gd name="connsiteY3" fmla="*/ 74179 h 758440"/>
                <a:gd name="connsiteX4" fmla="*/ 225395 w 627985"/>
                <a:gd name="connsiteY4" fmla="*/ 114162 h 758440"/>
                <a:gd name="connsiteX5" fmla="*/ 205404 w 627985"/>
                <a:gd name="connsiteY5" fmla="*/ 211948 h 758440"/>
                <a:gd name="connsiteX6" fmla="*/ 159683 w 627985"/>
                <a:gd name="connsiteY6" fmla="*/ 284010 h 758440"/>
                <a:gd name="connsiteX7" fmla="*/ 87293 w 627985"/>
                <a:gd name="connsiteY7" fmla="*/ 411180 h 758440"/>
                <a:gd name="connsiteX8" fmla="*/ 45384 w 627985"/>
                <a:gd name="connsiteY8" fmla="*/ 487483 h 758440"/>
                <a:gd name="connsiteX9" fmla="*/ 12998 w 627985"/>
                <a:gd name="connsiteY9" fmla="*/ 644326 h 758440"/>
                <a:gd name="connsiteX10" fmla="*/ 248255 w 627985"/>
                <a:gd name="connsiteY10" fmla="*/ 682091 h 758440"/>
                <a:gd name="connsiteX0" fmla="*/ 627985 w 627985"/>
                <a:gd name="connsiteY0" fmla="*/ 40296 h 741548"/>
                <a:gd name="connsiteX1" fmla="*/ 522575 w 627985"/>
                <a:gd name="connsiteY1" fmla="*/ 14 h 741548"/>
                <a:gd name="connsiteX2" fmla="*/ 387955 w 627985"/>
                <a:gd name="connsiteY2" fmla="*/ 44144 h 741548"/>
                <a:gd name="connsiteX3" fmla="*/ 293034 w 627985"/>
                <a:gd name="connsiteY3" fmla="*/ 74179 h 741548"/>
                <a:gd name="connsiteX4" fmla="*/ 225395 w 627985"/>
                <a:gd name="connsiteY4" fmla="*/ 114162 h 741548"/>
                <a:gd name="connsiteX5" fmla="*/ 205404 w 627985"/>
                <a:gd name="connsiteY5" fmla="*/ 211948 h 741548"/>
                <a:gd name="connsiteX6" fmla="*/ 159683 w 627985"/>
                <a:gd name="connsiteY6" fmla="*/ 284010 h 741548"/>
                <a:gd name="connsiteX7" fmla="*/ 87293 w 627985"/>
                <a:gd name="connsiteY7" fmla="*/ 411180 h 741548"/>
                <a:gd name="connsiteX8" fmla="*/ 45384 w 627985"/>
                <a:gd name="connsiteY8" fmla="*/ 487483 h 741548"/>
                <a:gd name="connsiteX9" fmla="*/ 12998 w 627985"/>
                <a:gd name="connsiteY9" fmla="*/ 644326 h 741548"/>
                <a:gd name="connsiteX10" fmla="*/ 248255 w 627985"/>
                <a:gd name="connsiteY10" fmla="*/ 682091 h 741548"/>
                <a:gd name="connsiteX0" fmla="*/ 627985 w 627985"/>
                <a:gd name="connsiteY0" fmla="*/ 40296 h 730309"/>
                <a:gd name="connsiteX1" fmla="*/ 522575 w 627985"/>
                <a:gd name="connsiteY1" fmla="*/ 14 h 730309"/>
                <a:gd name="connsiteX2" fmla="*/ 387955 w 627985"/>
                <a:gd name="connsiteY2" fmla="*/ 44144 h 730309"/>
                <a:gd name="connsiteX3" fmla="*/ 293034 w 627985"/>
                <a:gd name="connsiteY3" fmla="*/ 74179 h 730309"/>
                <a:gd name="connsiteX4" fmla="*/ 225395 w 627985"/>
                <a:gd name="connsiteY4" fmla="*/ 114162 h 730309"/>
                <a:gd name="connsiteX5" fmla="*/ 205404 w 627985"/>
                <a:gd name="connsiteY5" fmla="*/ 211948 h 730309"/>
                <a:gd name="connsiteX6" fmla="*/ 159683 w 627985"/>
                <a:gd name="connsiteY6" fmla="*/ 284010 h 730309"/>
                <a:gd name="connsiteX7" fmla="*/ 87293 w 627985"/>
                <a:gd name="connsiteY7" fmla="*/ 411180 h 730309"/>
                <a:gd name="connsiteX8" fmla="*/ 45384 w 627985"/>
                <a:gd name="connsiteY8" fmla="*/ 487483 h 730309"/>
                <a:gd name="connsiteX9" fmla="*/ 12998 w 627985"/>
                <a:gd name="connsiteY9" fmla="*/ 644326 h 730309"/>
                <a:gd name="connsiteX10" fmla="*/ 248255 w 627985"/>
                <a:gd name="connsiteY10" fmla="*/ 682091 h 730309"/>
                <a:gd name="connsiteX0" fmla="*/ 589022 w 589022"/>
                <a:gd name="connsiteY0" fmla="*/ 40296 h 724555"/>
                <a:gd name="connsiteX1" fmla="*/ 483612 w 589022"/>
                <a:gd name="connsiteY1" fmla="*/ 14 h 724555"/>
                <a:gd name="connsiteX2" fmla="*/ 348992 w 589022"/>
                <a:gd name="connsiteY2" fmla="*/ 44144 h 724555"/>
                <a:gd name="connsiteX3" fmla="*/ 254071 w 589022"/>
                <a:gd name="connsiteY3" fmla="*/ 74179 h 724555"/>
                <a:gd name="connsiteX4" fmla="*/ 186432 w 589022"/>
                <a:gd name="connsiteY4" fmla="*/ 114162 h 724555"/>
                <a:gd name="connsiteX5" fmla="*/ 166441 w 589022"/>
                <a:gd name="connsiteY5" fmla="*/ 211948 h 724555"/>
                <a:gd name="connsiteX6" fmla="*/ 120720 w 589022"/>
                <a:gd name="connsiteY6" fmla="*/ 284010 h 724555"/>
                <a:gd name="connsiteX7" fmla="*/ 48330 w 589022"/>
                <a:gd name="connsiteY7" fmla="*/ 411180 h 724555"/>
                <a:gd name="connsiteX8" fmla="*/ 6421 w 589022"/>
                <a:gd name="connsiteY8" fmla="*/ 487483 h 724555"/>
                <a:gd name="connsiteX9" fmla="*/ 25470 w 589022"/>
                <a:gd name="connsiteY9" fmla="*/ 614653 h 724555"/>
                <a:gd name="connsiteX10" fmla="*/ 209292 w 589022"/>
                <a:gd name="connsiteY10" fmla="*/ 682091 h 724555"/>
                <a:gd name="connsiteX0" fmla="*/ 598871 w 598871"/>
                <a:gd name="connsiteY0" fmla="*/ 40296 h 722438"/>
                <a:gd name="connsiteX1" fmla="*/ 493461 w 598871"/>
                <a:gd name="connsiteY1" fmla="*/ 14 h 722438"/>
                <a:gd name="connsiteX2" fmla="*/ 358841 w 598871"/>
                <a:gd name="connsiteY2" fmla="*/ 44144 h 722438"/>
                <a:gd name="connsiteX3" fmla="*/ 263920 w 598871"/>
                <a:gd name="connsiteY3" fmla="*/ 74179 h 722438"/>
                <a:gd name="connsiteX4" fmla="*/ 196281 w 598871"/>
                <a:gd name="connsiteY4" fmla="*/ 114162 h 722438"/>
                <a:gd name="connsiteX5" fmla="*/ 176290 w 598871"/>
                <a:gd name="connsiteY5" fmla="*/ 211948 h 722438"/>
                <a:gd name="connsiteX6" fmla="*/ 130569 w 598871"/>
                <a:gd name="connsiteY6" fmla="*/ 284010 h 722438"/>
                <a:gd name="connsiteX7" fmla="*/ 58179 w 598871"/>
                <a:gd name="connsiteY7" fmla="*/ 411180 h 722438"/>
                <a:gd name="connsiteX8" fmla="*/ 16270 w 598871"/>
                <a:gd name="connsiteY8" fmla="*/ 487483 h 722438"/>
                <a:gd name="connsiteX9" fmla="*/ 35319 w 598871"/>
                <a:gd name="connsiteY9" fmla="*/ 614653 h 722438"/>
                <a:gd name="connsiteX10" fmla="*/ 219141 w 598871"/>
                <a:gd name="connsiteY10" fmla="*/ 682091 h 722438"/>
                <a:gd name="connsiteX0" fmla="*/ 606917 w 606917"/>
                <a:gd name="connsiteY0" fmla="*/ 40296 h 722438"/>
                <a:gd name="connsiteX1" fmla="*/ 501507 w 606917"/>
                <a:gd name="connsiteY1" fmla="*/ 14 h 722438"/>
                <a:gd name="connsiteX2" fmla="*/ 366887 w 606917"/>
                <a:gd name="connsiteY2" fmla="*/ 44144 h 722438"/>
                <a:gd name="connsiteX3" fmla="*/ 271966 w 606917"/>
                <a:gd name="connsiteY3" fmla="*/ 74179 h 722438"/>
                <a:gd name="connsiteX4" fmla="*/ 204327 w 606917"/>
                <a:gd name="connsiteY4" fmla="*/ 114162 h 722438"/>
                <a:gd name="connsiteX5" fmla="*/ 184336 w 606917"/>
                <a:gd name="connsiteY5" fmla="*/ 211948 h 722438"/>
                <a:gd name="connsiteX6" fmla="*/ 138615 w 606917"/>
                <a:gd name="connsiteY6" fmla="*/ 284010 h 722438"/>
                <a:gd name="connsiteX7" fmla="*/ 66225 w 606917"/>
                <a:gd name="connsiteY7" fmla="*/ 411180 h 722438"/>
                <a:gd name="connsiteX8" fmla="*/ 24316 w 606917"/>
                <a:gd name="connsiteY8" fmla="*/ 487483 h 722438"/>
                <a:gd name="connsiteX9" fmla="*/ 43365 w 606917"/>
                <a:gd name="connsiteY9" fmla="*/ 614653 h 722438"/>
                <a:gd name="connsiteX10" fmla="*/ 227187 w 606917"/>
                <a:gd name="connsiteY10" fmla="*/ 682091 h 722438"/>
                <a:gd name="connsiteX0" fmla="*/ 602308 w 602308"/>
                <a:gd name="connsiteY0" fmla="*/ 40296 h 722438"/>
                <a:gd name="connsiteX1" fmla="*/ 496898 w 602308"/>
                <a:gd name="connsiteY1" fmla="*/ 14 h 722438"/>
                <a:gd name="connsiteX2" fmla="*/ 362278 w 602308"/>
                <a:gd name="connsiteY2" fmla="*/ 44144 h 722438"/>
                <a:gd name="connsiteX3" fmla="*/ 267357 w 602308"/>
                <a:gd name="connsiteY3" fmla="*/ 74179 h 722438"/>
                <a:gd name="connsiteX4" fmla="*/ 199718 w 602308"/>
                <a:gd name="connsiteY4" fmla="*/ 114162 h 722438"/>
                <a:gd name="connsiteX5" fmla="*/ 179727 w 602308"/>
                <a:gd name="connsiteY5" fmla="*/ 211948 h 722438"/>
                <a:gd name="connsiteX6" fmla="*/ 134006 w 602308"/>
                <a:gd name="connsiteY6" fmla="*/ 284010 h 722438"/>
                <a:gd name="connsiteX7" fmla="*/ 61616 w 602308"/>
                <a:gd name="connsiteY7" fmla="*/ 411180 h 722438"/>
                <a:gd name="connsiteX8" fmla="*/ 19707 w 602308"/>
                <a:gd name="connsiteY8" fmla="*/ 487483 h 722438"/>
                <a:gd name="connsiteX9" fmla="*/ 38756 w 602308"/>
                <a:gd name="connsiteY9" fmla="*/ 614653 h 722438"/>
                <a:gd name="connsiteX10" fmla="*/ 222578 w 602308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05346 w 605346"/>
                <a:gd name="connsiteY0" fmla="*/ 40296 h 722438"/>
                <a:gd name="connsiteX1" fmla="*/ 499936 w 605346"/>
                <a:gd name="connsiteY1" fmla="*/ 14 h 722438"/>
                <a:gd name="connsiteX2" fmla="*/ 365316 w 605346"/>
                <a:gd name="connsiteY2" fmla="*/ 44144 h 722438"/>
                <a:gd name="connsiteX3" fmla="*/ 270395 w 605346"/>
                <a:gd name="connsiteY3" fmla="*/ 74179 h 722438"/>
                <a:gd name="connsiteX4" fmla="*/ 202756 w 605346"/>
                <a:gd name="connsiteY4" fmla="*/ 114162 h 722438"/>
                <a:gd name="connsiteX5" fmla="*/ 182765 w 605346"/>
                <a:gd name="connsiteY5" fmla="*/ 211948 h 722438"/>
                <a:gd name="connsiteX6" fmla="*/ 72274 w 605346"/>
                <a:gd name="connsiteY6" fmla="*/ 284011 h 722438"/>
                <a:gd name="connsiteX7" fmla="*/ 64654 w 605346"/>
                <a:gd name="connsiteY7" fmla="*/ 411180 h 722438"/>
                <a:gd name="connsiteX8" fmla="*/ 22745 w 605346"/>
                <a:gd name="connsiteY8" fmla="*/ 487483 h 722438"/>
                <a:gd name="connsiteX9" fmla="*/ 41794 w 605346"/>
                <a:gd name="connsiteY9" fmla="*/ 614653 h 722438"/>
                <a:gd name="connsiteX10" fmla="*/ 225616 w 605346"/>
                <a:gd name="connsiteY10" fmla="*/ 682091 h 722438"/>
                <a:gd name="connsiteX0" fmla="*/ 605346 w 605346"/>
                <a:gd name="connsiteY0" fmla="*/ 40296 h 722438"/>
                <a:gd name="connsiteX1" fmla="*/ 499936 w 605346"/>
                <a:gd name="connsiteY1" fmla="*/ 14 h 722438"/>
                <a:gd name="connsiteX2" fmla="*/ 365316 w 605346"/>
                <a:gd name="connsiteY2" fmla="*/ 44144 h 722438"/>
                <a:gd name="connsiteX3" fmla="*/ 270395 w 605346"/>
                <a:gd name="connsiteY3" fmla="*/ 74179 h 722438"/>
                <a:gd name="connsiteX4" fmla="*/ 202756 w 605346"/>
                <a:gd name="connsiteY4" fmla="*/ 114162 h 722438"/>
                <a:gd name="connsiteX5" fmla="*/ 182765 w 605346"/>
                <a:gd name="connsiteY5" fmla="*/ 211948 h 722438"/>
                <a:gd name="connsiteX6" fmla="*/ 72274 w 605346"/>
                <a:gd name="connsiteY6" fmla="*/ 284011 h 722438"/>
                <a:gd name="connsiteX7" fmla="*/ 64654 w 605346"/>
                <a:gd name="connsiteY7" fmla="*/ 411180 h 722438"/>
                <a:gd name="connsiteX8" fmla="*/ 22745 w 605346"/>
                <a:gd name="connsiteY8" fmla="*/ 487483 h 722438"/>
                <a:gd name="connsiteX9" fmla="*/ 41794 w 605346"/>
                <a:gd name="connsiteY9" fmla="*/ 614653 h 722438"/>
                <a:gd name="connsiteX10" fmla="*/ 225616 w 605346"/>
                <a:gd name="connsiteY10" fmla="*/ 682091 h 722438"/>
                <a:gd name="connsiteX0" fmla="*/ 605970 w 605970"/>
                <a:gd name="connsiteY0" fmla="*/ 40296 h 722438"/>
                <a:gd name="connsiteX1" fmla="*/ 500560 w 605970"/>
                <a:gd name="connsiteY1" fmla="*/ 14 h 722438"/>
                <a:gd name="connsiteX2" fmla="*/ 365940 w 605970"/>
                <a:gd name="connsiteY2" fmla="*/ 44144 h 722438"/>
                <a:gd name="connsiteX3" fmla="*/ 271019 w 605970"/>
                <a:gd name="connsiteY3" fmla="*/ 74179 h 722438"/>
                <a:gd name="connsiteX4" fmla="*/ 203380 w 605970"/>
                <a:gd name="connsiteY4" fmla="*/ 114162 h 722438"/>
                <a:gd name="connsiteX5" fmla="*/ 183389 w 605970"/>
                <a:gd name="connsiteY5" fmla="*/ 211948 h 722438"/>
                <a:gd name="connsiteX6" fmla="*/ 72898 w 605970"/>
                <a:gd name="connsiteY6" fmla="*/ 284011 h 722438"/>
                <a:gd name="connsiteX7" fmla="*/ 65278 w 605970"/>
                <a:gd name="connsiteY7" fmla="*/ 411180 h 722438"/>
                <a:gd name="connsiteX8" fmla="*/ 23369 w 605970"/>
                <a:gd name="connsiteY8" fmla="*/ 487483 h 722438"/>
                <a:gd name="connsiteX9" fmla="*/ 42418 w 605970"/>
                <a:gd name="connsiteY9" fmla="*/ 614653 h 722438"/>
                <a:gd name="connsiteX10" fmla="*/ 226240 w 60597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83029 w 605610"/>
                <a:gd name="connsiteY5" fmla="*/ 211948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83029 w 605610"/>
                <a:gd name="connsiteY5" fmla="*/ 211948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46834 w 605610"/>
                <a:gd name="connsiteY5" fmla="*/ 220426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46834 w 605610"/>
                <a:gd name="connsiteY5" fmla="*/ 220426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4622 w 604622"/>
                <a:gd name="connsiteY0" fmla="*/ 40296 h 722438"/>
                <a:gd name="connsiteX1" fmla="*/ 499212 w 604622"/>
                <a:gd name="connsiteY1" fmla="*/ 14 h 722438"/>
                <a:gd name="connsiteX2" fmla="*/ 364592 w 604622"/>
                <a:gd name="connsiteY2" fmla="*/ 44144 h 722438"/>
                <a:gd name="connsiteX3" fmla="*/ 269671 w 604622"/>
                <a:gd name="connsiteY3" fmla="*/ 74179 h 722438"/>
                <a:gd name="connsiteX4" fmla="*/ 202032 w 604622"/>
                <a:gd name="connsiteY4" fmla="*/ 114162 h 722438"/>
                <a:gd name="connsiteX5" fmla="*/ 145846 w 604622"/>
                <a:gd name="connsiteY5" fmla="*/ 220426 h 722438"/>
                <a:gd name="connsiteX6" fmla="*/ 39165 w 604622"/>
                <a:gd name="connsiteY6" fmla="*/ 298847 h 722438"/>
                <a:gd name="connsiteX7" fmla="*/ 63930 w 604622"/>
                <a:gd name="connsiteY7" fmla="*/ 411180 h 722438"/>
                <a:gd name="connsiteX8" fmla="*/ 22021 w 604622"/>
                <a:gd name="connsiteY8" fmla="*/ 487483 h 722438"/>
                <a:gd name="connsiteX9" fmla="*/ 41070 w 604622"/>
                <a:gd name="connsiteY9" fmla="*/ 614653 h 722438"/>
                <a:gd name="connsiteX10" fmla="*/ 224892 w 604622"/>
                <a:gd name="connsiteY10" fmla="*/ 682091 h 722438"/>
                <a:gd name="connsiteX0" fmla="*/ 596651 w 596651"/>
                <a:gd name="connsiteY0" fmla="*/ 40296 h 722438"/>
                <a:gd name="connsiteX1" fmla="*/ 491241 w 596651"/>
                <a:gd name="connsiteY1" fmla="*/ 14 h 722438"/>
                <a:gd name="connsiteX2" fmla="*/ 356621 w 596651"/>
                <a:gd name="connsiteY2" fmla="*/ 44144 h 722438"/>
                <a:gd name="connsiteX3" fmla="*/ 261700 w 596651"/>
                <a:gd name="connsiteY3" fmla="*/ 74179 h 722438"/>
                <a:gd name="connsiteX4" fmla="*/ 194061 w 596651"/>
                <a:gd name="connsiteY4" fmla="*/ 114162 h 722438"/>
                <a:gd name="connsiteX5" fmla="*/ 137875 w 596651"/>
                <a:gd name="connsiteY5" fmla="*/ 220426 h 722438"/>
                <a:gd name="connsiteX6" fmla="*/ 31194 w 596651"/>
                <a:gd name="connsiteY6" fmla="*/ 298847 h 722438"/>
                <a:gd name="connsiteX7" fmla="*/ 55959 w 596651"/>
                <a:gd name="connsiteY7" fmla="*/ 411180 h 722438"/>
                <a:gd name="connsiteX8" fmla="*/ 14050 w 596651"/>
                <a:gd name="connsiteY8" fmla="*/ 487483 h 722438"/>
                <a:gd name="connsiteX9" fmla="*/ 33099 w 596651"/>
                <a:gd name="connsiteY9" fmla="*/ 614653 h 722438"/>
                <a:gd name="connsiteX10" fmla="*/ 216921 w 596651"/>
                <a:gd name="connsiteY10" fmla="*/ 682091 h 722438"/>
                <a:gd name="connsiteX0" fmla="*/ 596291 w 596291"/>
                <a:gd name="connsiteY0" fmla="*/ 40296 h 722438"/>
                <a:gd name="connsiteX1" fmla="*/ 490881 w 596291"/>
                <a:gd name="connsiteY1" fmla="*/ 14 h 722438"/>
                <a:gd name="connsiteX2" fmla="*/ 356261 w 596291"/>
                <a:gd name="connsiteY2" fmla="*/ 44144 h 722438"/>
                <a:gd name="connsiteX3" fmla="*/ 261340 w 596291"/>
                <a:gd name="connsiteY3" fmla="*/ 74179 h 722438"/>
                <a:gd name="connsiteX4" fmla="*/ 193701 w 596291"/>
                <a:gd name="connsiteY4" fmla="*/ 114162 h 722438"/>
                <a:gd name="connsiteX5" fmla="*/ 137515 w 596291"/>
                <a:gd name="connsiteY5" fmla="*/ 220426 h 722438"/>
                <a:gd name="connsiteX6" fmla="*/ 30834 w 596291"/>
                <a:gd name="connsiteY6" fmla="*/ 298847 h 722438"/>
                <a:gd name="connsiteX7" fmla="*/ 55599 w 596291"/>
                <a:gd name="connsiteY7" fmla="*/ 411180 h 722438"/>
                <a:gd name="connsiteX8" fmla="*/ 13690 w 596291"/>
                <a:gd name="connsiteY8" fmla="*/ 487483 h 722438"/>
                <a:gd name="connsiteX9" fmla="*/ 32739 w 596291"/>
                <a:gd name="connsiteY9" fmla="*/ 614653 h 722438"/>
                <a:gd name="connsiteX10" fmla="*/ 216561 w 596291"/>
                <a:gd name="connsiteY10" fmla="*/ 682091 h 722438"/>
                <a:gd name="connsiteX0" fmla="*/ 599258 w 599258"/>
                <a:gd name="connsiteY0" fmla="*/ 40296 h 722438"/>
                <a:gd name="connsiteX1" fmla="*/ 493848 w 599258"/>
                <a:gd name="connsiteY1" fmla="*/ 14 h 722438"/>
                <a:gd name="connsiteX2" fmla="*/ 359228 w 599258"/>
                <a:gd name="connsiteY2" fmla="*/ 44144 h 722438"/>
                <a:gd name="connsiteX3" fmla="*/ 264307 w 599258"/>
                <a:gd name="connsiteY3" fmla="*/ 74179 h 722438"/>
                <a:gd name="connsiteX4" fmla="*/ 196668 w 599258"/>
                <a:gd name="connsiteY4" fmla="*/ 114162 h 722438"/>
                <a:gd name="connsiteX5" fmla="*/ 140482 w 599258"/>
                <a:gd name="connsiteY5" fmla="*/ 220426 h 722438"/>
                <a:gd name="connsiteX6" fmla="*/ 33801 w 599258"/>
                <a:gd name="connsiteY6" fmla="*/ 298847 h 722438"/>
                <a:gd name="connsiteX7" fmla="*/ 58566 w 599258"/>
                <a:gd name="connsiteY7" fmla="*/ 411180 h 722438"/>
                <a:gd name="connsiteX8" fmla="*/ 16657 w 599258"/>
                <a:gd name="connsiteY8" fmla="*/ 487483 h 722438"/>
                <a:gd name="connsiteX9" fmla="*/ 35706 w 599258"/>
                <a:gd name="connsiteY9" fmla="*/ 614653 h 722438"/>
                <a:gd name="connsiteX10" fmla="*/ 219528 w 599258"/>
                <a:gd name="connsiteY10" fmla="*/ 682091 h 722438"/>
                <a:gd name="connsiteX0" fmla="*/ 622314 w 622314"/>
                <a:gd name="connsiteY0" fmla="*/ 40296 h 722446"/>
                <a:gd name="connsiteX1" fmla="*/ 516904 w 622314"/>
                <a:gd name="connsiteY1" fmla="*/ 14 h 722446"/>
                <a:gd name="connsiteX2" fmla="*/ 382284 w 622314"/>
                <a:gd name="connsiteY2" fmla="*/ 44144 h 722446"/>
                <a:gd name="connsiteX3" fmla="*/ 287363 w 622314"/>
                <a:gd name="connsiteY3" fmla="*/ 74179 h 722446"/>
                <a:gd name="connsiteX4" fmla="*/ 219724 w 622314"/>
                <a:gd name="connsiteY4" fmla="*/ 114162 h 722446"/>
                <a:gd name="connsiteX5" fmla="*/ 163538 w 622314"/>
                <a:gd name="connsiteY5" fmla="*/ 220426 h 722446"/>
                <a:gd name="connsiteX6" fmla="*/ 56857 w 622314"/>
                <a:gd name="connsiteY6" fmla="*/ 298847 h 722446"/>
                <a:gd name="connsiteX7" fmla="*/ 81622 w 622314"/>
                <a:gd name="connsiteY7" fmla="*/ 411180 h 722446"/>
                <a:gd name="connsiteX8" fmla="*/ 39713 w 622314"/>
                <a:gd name="connsiteY8" fmla="*/ 487483 h 722446"/>
                <a:gd name="connsiteX9" fmla="*/ 58762 w 622314"/>
                <a:gd name="connsiteY9" fmla="*/ 614653 h 722446"/>
                <a:gd name="connsiteX10" fmla="*/ 242584 w 622314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34584 w 634584"/>
                <a:gd name="connsiteY0" fmla="*/ 40296 h 722446"/>
                <a:gd name="connsiteX1" fmla="*/ 529174 w 634584"/>
                <a:gd name="connsiteY1" fmla="*/ 14 h 722446"/>
                <a:gd name="connsiteX2" fmla="*/ 394554 w 634584"/>
                <a:gd name="connsiteY2" fmla="*/ 44144 h 722446"/>
                <a:gd name="connsiteX3" fmla="*/ 299633 w 634584"/>
                <a:gd name="connsiteY3" fmla="*/ 74179 h 722446"/>
                <a:gd name="connsiteX4" fmla="*/ 231994 w 634584"/>
                <a:gd name="connsiteY4" fmla="*/ 114162 h 722446"/>
                <a:gd name="connsiteX5" fmla="*/ 175808 w 634584"/>
                <a:gd name="connsiteY5" fmla="*/ 220426 h 722446"/>
                <a:gd name="connsiteX6" fmla="*/ 97702 w 634584"/>
                <a:gd name="connsiteY6" fmla="*/ 288250 h 722446"/>
                <a:gd name="connsiteX7" fmla="*/ 93892 w 634584"/>
                <a:gd name="connsiteY7" fmla="*/ 411180 h 722446"/>
                <a:gd name="connsiteX8" fmla="*/ 51983 w 634584"/>
                <a:gd name="connsiteY8" fmla="*/ 487483 h 722446"/>
                <a:gd name="connsiteX9" fmla="*/ 71032 w 634584"/>
                <a:gd name="connsiteY9" fmla="*/ 614653 h 722446"/>
                <a:gd name="connsiteX10" fmla="*/ 254854 w 634584"/>
                <a:gd name="connsiteY10" fmla="*/ 682091 h 722446"/>
                <a:gd name="connsiteX0" fmla="*/ 630386 w 630386"/>
                <a:gd name="connsiteY0" fmla="*/ 40296 h 722446"/>
                <a:gd name="connsiteX1" fmla="*/ 524976 w 630386"/>
                <a:gd name="connsiteY1" fmla="*/ 14 h 722446"/>
                <a:gd name="connsiteX2" fmla="*/ 390356 w 630386"/>
                <a:gd name="connsiteY2" fmla="*/ 44144 h 722446"/>
                <a:gd name="connsiteX3" fmla="*/ 295435 w 630386"/>
                <a:gd name="connsiteY3" fmla="*/ 74179 h 722446"/>
                <a:gd name="connsiteX4" fmla="*/ 227796 w 630386"/>
                <a:gd name="connsiteY4" fmla="*/ 114162 h 722446"/>
                <a:gd name="connsiteX5" fmla="*/ 171610 w 630386"/>
                <a:gd name="connsiteY5" fmla="*/ 220426 h 722446"/>
                <a:gd name="connsiteX6" fmla="*/ 93504 w 630386"/>
                <a:gd name="connsiteY6" fmla="*/ 288250 h 722446"/>
                <a:gd name="connsiteX7" fmla="*/ 89694 w 630386"/>
                <a:gd name="connsiteY7" fmla="*/ 411180 h 722446"/>
                <a:gd name="connsiteX8" fmla="*/ 47785 w 630386"/>
                <a:gd name="connsiteY8" fmla="*/ 487483 h 722446"/>
                <a:gd name="connsiteX9" fmla="*/ 66834 w 630386"/>
                <a:gd name="connsiteY9" fmla="*/ 614653 h 722446"/>
                <a:gd name="connsiteX10" fmla="*/ 250656 w 630386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323 h 722473"/>
                <a:gd name="connsiteX1" fmla="*/ 524002 w 629412"/>
                <a:gd name="connsiteY1" fmla="*/ 41 h 722473"/>
                <a:gd name="connsiteX2" fmla="*/ 387477 w 629412"/>
                <a:gd name="connsiteY2" fmla="*/ 33573 h 722473"/>
                <a:gd name="connsiteX3" fmla="*/ 294461 w 629412"/>
                <a:gd name="connsiteY3" fmla="*/ 74206 h 722473"/>
                <a:gd name="connsiteX4" fmla="*/ 226822 w 629412"/>
                <a:gd name="connsiteY4" fmla="*/ 114189 h 722473"/>
                <a:gd name="connsiteX5" fmla="*/ 170636 w 629412"/>
                <a:gd name="connsiteY5" fmla="*/ 220453 h 722473"/>
                <a:gd name="connsiteX6" fmla="*/ 92530 w 629412"/>
                <a:gd name="connsiteY6" fmla="*/ 288277 h 722473"/>
                <a:gd name="connsiteX7" fmla="*/ 88720 w 629412"/>
                <a:gd name="connsiteY7" fmla="*/ 411207 h 722473"/>
                <a:gd name="connsiteX8" fmla="*/ 46811 w 629412"/>
                <a:gd name="connsiteY8" fmla="*/ 487510 h 722473"/>
                <a:gd name="connsiteX9" fmla="*/ 65860 w 629412"/>
                <a:gd name="connsiteY9" fmla="*/ 614680 h 722473"/>
                <a:gd name="connsiteX10" fmla="*/ 249682 w 629412"/>
                <a:gd name="connsiteY10" fmla="*/ 682118 h 722473"/>
                <a:gd name="connsiteX0" fmla="*/ 629412 w 629412"/>
                <a:gd name="connsiteY0" fmla="*/ 40304 h 722454"/>
                <a:gd name="connsiteX1" fmla="*/ 524002 w 629412"/>
                <a:gd name="connsiteY1" fmla="*/ 22 h 722454"/>
                <a:gd name="connsiteX2" fmla="*/ 387477 w 629412"/>
                <a:gd name="connsiteY2" fmla="*/ 33554 h 722454"/>
                <a:gd name="connsiteX3" fmla="*/ 294461 w 629412"/>
                <a:gd name="connsiteY3" fmla="*/ 74187 h 722454"/>
                <a:gd name="connsiteX4" fmla="*/ 226822 w 629412"/>
                <a:gd name="connsiteY4" fmla="*/ 114170 h 722454"/>
                <a:gd name="connsiteX5" fmla="*/ 170636 w 629412"/>
                <a:gd name="connsiteY5" fmla="*/ 220434 h 722454"/>
                <a:gd name="connsiteX6" fmla="*/ 92530 w 629412"/>
                <a:gd name="connsiteY6" fmla="*/ 288258 h 722454"/>
                <a:gd name="connsiteX7" fmla="*/ 88720 w 629412"/>
                <a:gd name="connsiteY7" fmla="*/ 411188 h 722454"/>
                <a:gd name="connsiteX8" fmla="*/ 46811 w 629412"/>
                <a:gd name="connsiteY8" fmla="*/ 487491 h 722454"/>
                <a:gd name="connsiteX9" fmla="*/ 65860 w 629412"/>
                <a:gd name="connsiteY9" fmla="*/ 614661 h 722454"/>
                <a:gd name="connsiteX10" fmla="*/ 249682 w 629412"/>
                <a:gd name="connsiteY10" fmla="*/ 682099 h 722454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26822 w 629412"/>
                <a:gd name="connsiteY4" fmla="*/ 114275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26822 w 629412"/>
                <a:gd name="connsiteY4" fmla="*/ 114275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35460 w 635460"/>
                <a:gd name="connsiteY0" fmla="*/ 40409 h 722559"/>
                <a:gd name="connsiteX1" fmla="*/ 530050 w 635460"/>
                <a:gd name="connsiteY1" fmla="*/ 127 h 722559"/>
                <a:gd name="connsiteX2" fmla="*/ 370665 w 635460"/>
                <a:gd name="connsiteY2" fmla="*/ 25181 h 722559"/>
                <a:gd name="connsiteX3" fmla="*/ 300509 w 635460"/>
                <a:gd name="connsiteY3" fmla="*/ 74292 h 722559"/>
                <a:gd name="connsiteX4" fmla="*/ 251920 w 635460"/>
                <a:gd name="connsiteY4" fmla="*/ 143949 h 722559"/>
                <a:gd name="connsiteX5" fmla="*/ 176684 w 635460"/>
                <a:gd name="connsiteY5" fmla="*/ 220539 h 722559"/>
                <a:gd name="connsiteX6" fmla="*/ 98578 w 635460"/>
                <a:gd name="connsiteY6" fmla="*/ 288363 h 722559"/>
                <a:gd name="connsiteX7" fmla="*/ 52859 w 635460"/>
                <a:gd name="connsiteY7" fmla="*/ 487596 h 722559"/>
                <a:gd name="connsiteX8" fmla="*/ 71908 w 635460"/>
                <a:gd name="connsiteY8" fmla="*/ 614766 h 722559"/>
                <a:gd name="connsiteX9" fmla="*/ 255730 w 635460"/>
                <a:gd name="connsiteY9" fmla="*/ 682204 h 722559"/>
                <a:gd name="connsiteX0" fmla="*/ 666247 w 666247"/>
                <a:gd name="connsiteY0" fmla="*/ 40409 h 722559"/>
                <a:gd name="connsiteX1" fmla="*/ 560837 w 666247"/>
                <a:gd name="connsiteY1" fmla="*/ 127 h 722559"/>
                <a:gd name="connsiteX2" fmla="*/ 401452 w 666247"/>
                <a:gd name="connsiteY2" fmla="*/ 25181 h 722559"/>
                <a:gd name="connsiteX3" fmla="*/ 331296 w 666247"/>
                <a:gd name="connsiteY3" fmla="*/ 74292 h 722559"/>
                <a:gd name="connsiteX4" fmla="*/ 282707 w 666247"/>
                <a:gd name="connsiteY4" fmla="*/ 143949 h 722559"/>
                <a:gd name="connsiteX5" fmla="*/ 207471 w 666247"/>
                <a:gd name="connsiteY5" fmla="*/ 220539 h 722559"/>
                <a:gd name="connsiteX6" fmla="*/ 129365 w 666247"/>
                <a:gd name="connsiteY6" fmla="*/ 288363 h 722559"/>
                <a:gd name="connsiteX7" fmla="*/ 83646 w 666247"/>
                <a:gd name="connsiteY7" fmla="*/ 487596 h 722559"/>
                <a:gd name="connsiteX8" fmla="*/ 102695 w 666247"/>
                <a:gd name="connsiteY8" fmla="*/ 614766 h 722559"/>
                <a:gd name="connsiteX9" fmla="*/ 286517 w 666247"/>
                <a:gd name="connsiteY9" fmla="*/ 682204 h 722559"/>
                <a:gd name="connsiteX0" fmla="*/ 639023 w 639023"/>
                <a:gd name="connsiteY0" fmla="*/ 40409 h 722559"/>
                <a:gd name="connsiteX1" fmla="*/ 533613 w 639023"/>
                <a:gd name="connsiteY1" fmla="*/ 127 h 722559"/>
                <a:gd name="connsiteX2" fmla="*/ 374228 w 639023"/>
                <a:gd name="connsiteY2" fmla="*/ 25181 h 722559"/>
                <a:gd name="connsiteX3" fmla="*/ 304072 w 639023"/>
                <a:gd name="connsiteY3" fmla="*/ 74292 h 722559"/>
                <a:gd name="connsiteX4" fmla="*/ 255483 w 639023"/>
                <a:gd name="connsiteY4" fmla="*/ 143949 h 722559"/>
                <a:gd name="connsiteX5" fmla="*/ 180247 w 639023"/>
                <a:gd name="connsiteY5" fmla="*/ 220539 h 722559"/>
                <a:gd name="connsiteX6" fmla="*/ 102141 w 639023"/>
                <a:gd name="connsiteY6" fmla="*/ 288363 h 722559"/>
                <a:gd name="connsiteX7" fmla="*/ 56422 w 639023"/>
                <a:gd name="connsiteY7" fmla="*/ 487596 h 722559"/>
                <a:gd name="connsiteX8" fmla="*/ 75471 w 639023"/>
                <a:gd name="connsiteY8" fmla="*/ 614766 h 722559"/>
                <a:gd name="connsiteX9" fmla="*/ 259293 w 639023"/>
                <a:gd name="connsiteY9" fmla="*/ 682204 h 72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023" h="722559">
                  <a:moveTo>
                    <a:pt x="639023" y="40409"/>
                  </a:moveTo>
                  <a:cubicBezTo>
                    <a:pt x="609389" y="22217"/>
                    <a:pt x="577746" y="2665"/>
                    <a:pt x="533613" y="127"/>
                  </a:cubicBezTo>
                  <a:cubicBezTo>
                    <a:pt x="489481" y="-2411"/>
                    <a:pt x="441060" y="34015"/>
                    <a:pt x="374228" y="25181"/>
                  </a:cubicBezTo>
                  <a:cubicBezTo>
                    <a:pt x="307396" y="16347"/>
                    <a:pt x="323863" y="54497"/>
                    <a:pt x="304072" y="74292"/>
                  </a:cubicBezTo>
                  <a:cubicBezTo>
                    <a:pt x="284281" y="94087"/>
                    <a:pt x="163184" y="69864"/>
                    <a:pt x="255483" y="143949"/>
                  </a:cubicBezTo>
                  <a:cubicBezTo>
                    <a:pt x="319092" y="195005"/>
                    <a:pt x="71357" y="138736"/>
                    <a:pt x="180247" y="220539"/>
                  </a:cubicBezTo>
                  <a:cubicBezTo>
                    <a:pt x="345721" y="344850"/>
                    <a:pt x="70657" y="250737"/>
                    <a:pt x="102141" y="288363"/>
                  </a:cubicBezTo>
                  <a:cubicBezTo>
                    <a:pt x="277719" y="498195"/>
                    <a:pt x="-146778" y="312384"/>
                    <a:pt x="56422" y="487596"/>
                  </a:cubicBezTo>
                  <a:cubicBezTo>
                    <a:pt x="97758" y="523239"/>
                    <a:pt x="-71761" y="577679"/>
                    <a:pt x="75471" y="614766"/>
                  </a:cubicBezTo>
                  <a:cubicBezTo>
                    <a:pt x="118838" y="625690"/>
                    <a:pt x="29583" y="799196"/>
                    <a:pt x="259293" y="682204"/>
                  </a:cubicBezTo>
                </a:path>
              </a:pathLst>
            </a:cu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930632" y="3217804"/>
              <a:ext cx="27465" cy="487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олилиния 13"/>
          <p:cNvSpPr/>
          <p:nvPr/>
        </p:nvSpPr>
        <p:spPr>
          <a:xfrm rot="5092799">
            <a:off x="2173053" y="3394505"/>
            <a:ext cx="692371" cy="638211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639689 w 639689"/>
              <a:gd name="connsiteY0" fmla="*/ 26327 h 419169"/>
              <a:gd name="connsiteX1" fmla="*/ 482751 w 639689"/>
              <a:gd name="connsiteY1" fmla="*/ 404771 h 419169"/>
              <a:gd name="connsiteX2" fmla="*/ -1 w 639689"/>
              <a:gd name="connsiteY2" fmla="*/ -1 h 419169"/>
              <a:gd name="connsiteX0" fmla="*/ 639690 w 639690"/>
              <a:gd name="connsiteY0" fmla="*/ 26329 h 427845"/>
              <a:gd name="connsiteX1" fmla="*/ 482752 w 639690"/>
              <a:gd name="connsiteY1" fmla="*/ 404773 h 427845"/>
              <a:gd name="connsiteX2" fmla="*/ 0 w 639690"/>
              <a:gd name="connsiteY2" fmla="*/ 1 h 427845"/>
              <a:gd name="connsiteX0" fmla="*/ 639690 w 639690"/>
              <a:gd name="connsiteY0" fmla="*/ 26327 h 357170"/>
              <a:gd name="connsiteX1" fmla="*/ 555176 w 639690"/>
              <a:gd name="connsiteY1" fmla="*/ 321363 h 357170"/>
              <a:gd name="connsiteX2" fmla="*/ 0 w 639690"/>
              <a:gd name="connsiteY2" fmla="*/ -1 h 357170"/>
              <a:gd name="connsiteX0" fmla="*/ 826323 w 826323"/>
              <a:gd name="connsiteY0" fmla="*/ 1 h 641126"/>
              <a:gd name="connsiteX1" fmla="*/ 555176 w 826323"/>
              <a:gd name="connsiteY1" fmla="*/ 605319 h 641126"/>
              <a:gd name="connsiteX2" fmla="*/ 0 w 826323"/>
              <a:gd name="connsiteY2" fmla="*/ 283955 h 641126"/>
              <a:gd name="connsiteX0" fmla="*/ 826323 w 892604"/>
              <a:gd name="connsiteY0" fmla="*/ -1 h 641124"/>
              <a:gd name="connsiteX1" fmla="*/ 555176 w 892604"/>
              <a:gd name="connsiteY1" fmla="*/ 605317 h 641124"/>
              <a:gd name="connsiteX2" fmla="*/ 0 w 892604"/>
              <a:gd name="connsiteY2" fmla="*/ 283953 h 641124"/>
              <a:gd name="connsiteX0" fmla="*/ 828781 w 894765"/>
              <a:gd name="connsiteY0" fmla="*/ 0 h 1307451"/>
              <a:gd name="connsiteX1" fmla="*/ 555176 w 894765"/>
              <a:gd name="connsiteY1" fmla="*/ 1271644 h 1307451"/>
              <a:gd name="connsiteX2" fmla="*/ 0 w 894765"/>
              <a:gd name="connsiteY2" fmla="*/ 950280 h 1307451"/>
              <a:gd name="connsiteX0" fmla="*/ 828781 w 915112"/>
              <a:gd name="connsiteY0" fmla="*/ 2163 h 1309614"/>
              <a:gd name="connsiteX1" fmla="*/ 555176 w 915112"/>
              <a:gd name="connsiteY1" fmla="*/ 1273807 h 1309614"/>
              <a:gd name="connsiteX2" fmla="*/ 0 w 915112"/>
              <a:gd name="connsiteY2" fmla="*/ 952443 h 1309614"/>
              <a:gd name="connsiteX0" fmla="*/ 828781 w 935071"/>
              <a:gd name="connsiteY0" fmla="*/ 2597 h 1179025"/>
              <a:gd name="connsiteX1" fmla="*/ 675699 w 935071"/>
              <a:gd name="connsiteY1" fmla="*/ 1056782 h 1179025"/>
              <a:gd name="connsiteX2" fmla="*/ 0 w 935071"/>
              <a:gd name="connsiteY2" fmla="*/ 952877 h 1179025"/>
              <a:gd name="connsiteX0" fmla="*/ 828781 w 935578"/>
              <a:gd name="connsiteY0" fmla="*/ 2576 h 1179003"/>
              <a:gd name="connsiteX1" fmla="*/ 675699 w 935578"/>
              <a:gd name="connsiteY1" fmla="*/ 1056761 h 1179003"/>
              <a:gd name="connsiteX2" fmla="*/ 0 w 935578"/>
              <a:gd name="connsiteY2" fmla="*/ 952856 h 1179003"/>
              <a:gd name="connsiteX0" fmla="*/ 828781 w 935071"/>
              <a:gd name="connsiteY0" fmla="*/ 2597 h 1179024"/>
              <a:gd name="connsiteX1" fmla="*/ 675699 w 935071"/>
              <a:gd name="connsiteY1" fmla="*/ 1056782 h 1179024"/>
              <a:gd name="connsiteX2" fmla="*/ 0 w 935071"/>
              <a:gd name="connsiteY2" fmla="*/ 952877 h 1179024"/>
              <a:gd name="connsiteX0" fmla="*/ 828781 w 958727"/>
              <a:gd name="connsiteY0" fmla="*/ 2834 h 1211574"/>
              <a:gd name="connsiteX1" fmla="*/ 675699 w 958727"/>
              <a:gd name="connsiteY1" fmla="*/ 1057019 h 1211574"/>
              <a:gd name="connsiteX2" fmla="*/ 0 w 958727"/>
              <a:gd name="connsiteY2" fmla="*/ 953114 h 1211574"/>
              <a:gd name="connsiteX0" fmla="*/ 828781 w 946422"/>
              <a:gd name="connsiteY0" fmla="*/ 2711 h 1194780"/>
              <a:gd name="connsiteX1" fmla="*/ 675699 w 946422"/>
              <a:gd name="connsiteY1" fmla="*/ 1056896 h 1194780"/>
              <a:gd name="connsiteX2" fmla="*/ 0 w 946422"/>
              <a:gd name="connsiteY2" fmla="*/ 952991 h 1194780"/>
              <a:gd name="connsiteX0" fmla="*/ 828781 w 913509"/>
              <a:gd name="connsiteY0" fmla="*/ 2443 h 1256584"/>
              <a:gd name="connsiteX1" fmla="*/ 489177 w 913509"/>
              <a:gd name="connsiteY1" fmla="*/ 1170864 h 1256584"/>
              <a:gd name="connsiteX2" fmla="*/ 0 w 913509"/>
              <a:gd name="connsiteY2" fmla="*/ 952723 h 1256584"/>
              <a:gd name="connsiteX0" fmla="*/ 828781 w 907207"/>
              <a:gd name="connsiteY0" fmla="*/ 2317 h 1229655"/>
              <a:gd name="connsiteX1" fmla="*/ 489177 w 907207"/>
              <a:gd name="connsiteY1" fmla="*/ 1170738 h 1229655"/>
              <a:gd name="connsiteX2" fmla="*/ 0 w 907207"/>
              <a:gd name="connsiteY2" fmla="*/ 952597 h 1229655"/>
              <a:gd name="connsiteX0" fmla="*/ 828781 w 902436"/>
              <a:gd name="connsiteY0" fmla="*/ 2238 h 1257067"/>
              <a:gd name="connsiteX1" fmla="*/ 444138 w 902436"/>
              <a:gd name="connsiteY1" fmla="*/ 1213556 h 1257067"/>
              <a:gd name="connsiteX2" fmla="*/ 0 w 902436"/>
              <a:gd name="connsiteY2" fmla="*/ 952518 h 1257067"/>
              <a:gd name="connsiteX0" fmla="*/ 828781 w 828782"/>
              <a:gd name="connsiteY0" fmla="*/ 0 h 1254829"/>
              <a:gd name="connsiteX1" fmla="*/ 721088 w 828782"/>
              <a:gd name="connsiteY1" fmla="*/ 710919 h 1254829"/>
              <a:gd name="connsiteX2" fmla="*/ 444138 w 828782"/>
              <a:gd name="connsiteY2" fmla="*/ 1211318 h 1254829"/>
              <a:gd name="connsiteX3" fmla="*/ 0 w 828782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91199"/>
              <a:gd name="connsiteY0" fmla="*/ 0 h 1250512"/>
              <a:gd name="connsiteX1" fmla="*/ 873958 w 891199"/>
              <a:gd name="connsiteY1" fmla="*/ 675705 h 1250512"/>
              <a:gd name="connsiteX2" fmla="*/ 444138 w 891199"/>
              <a:gd name="connsiteY2" fmla="*/ 1211318 h 1250512"/>
              <a:gd name="connsiteX3" fmla="*/ 0 w 891199"/>
              <a:gd name="connsiteY3" fmla="*/ 950280 h 1250512"/>
              <a:gd name="connsiteX0" fmla="*/ 828781 w 891199"/>
              <a:gd name="connsiteY0" fmla="*/ 0 h 1250512"/>
              <a:gd name="connsiteX1" fmla="*/ 873958 w 891199"/>
              <a:gd name="connsiteY1" fmla="*/ 675705 h 1250512"/>
              <a:gd name="connsiteX2" fmla="*/ 444138 w 891199"/>
              <a:gd name="connsiteY2" fmla="*/ 1211318 h 1250512"/>
              <a:gd name="connsiteX3" fmla="*/ 0 w 891199"/>
              <a:gd name="connsiteY3" fmla="*/ 950280 h 1250512"/>
              <a:gd name="connsiteX0" fmla="*/ 828781 w 914375"/>
              <a:gd name="connsiteY0" fmla="*/ 0 h 1250512"/>
              <a:gd name="connsiteX1" fmla="*/ 873958 w 914375"/>
              <a:gd name="connsiteY1" fmla="*/ 675705 h 1250512"/>
              <a:gd name="connsiteX2" fmla="*/ 444138 w 914375"/>
              <a:gd name="connsiteY2" fmla="*/ 1211318 h 1250512"/>
              <a:gd name="connsiteX3" fmla="*/ 0 w 914375"/>
              <a:gd name="connsiteY3" fmla="*/ 950280 h 1250512"/>
              <a:gd name="connsiteX0" fmla="*/ 828781 w 907916"/>
              <a:gd name="connsiteY0" fmla="*/ 0 h 1250512"/>
              <a:gd name="connsiteX1" fmla="*/ 873958 w 907916"/>
              <a:gd name="connsiteY1" fmla="*/ 675705 h 1250512"/>
              <a:gd name="connsiteX2" fmla="*/ 444138 w 907916"/>
              <a:gd name="connsiteY2" fmla="*/ 1211318 h 1250512"/>
              <a:gd name="connsiteX3" fmla="*/ 0 w 907916"/>
              <a:gd name="connsiteY3" fmla="*/ 950280 h 1250512"/>
              <a:gd name="connsiteX0" fmla="*/ 828781 w 907916"/>
              <a:gd name="connsiteY0" fmla="*/ 0 h 1250512"/>
              <a:gd name="connsiteX1" fmla="*/ 873958 w 907916"/>
              <a:gd name="connsiteY1" fmla="*/ 675705 h 1250512"/>
              <a:gd name="connsiteX2" fmla="*/ 444138 w 907916"/>
              <a:gd name="connsiteY2" fmla="*/ 1211318 h 1250512"/>
              <a:gd name="connsiteX3" fmla="*/ 0 w 907916"/>
              <a:gd name="connsiteY3" fmla="*/ 950280 h 1250512"/>
              <a:gd name="connsiteX0" fmla="*/ 828781 w 959595"/>
              <a:gd name="connsiteY0" fmla="*/ 22027 h 1272539"/>
              <a:gd name="connsiteX1" fmla="*/ 873958 w 959595"/>
              <a:gd name="connsiteY1" fmla="*/ 697732 h 1272539"/>
              <a:gd name="connsiteX2" fmla="*/ 444138 w 959595"/>
              <a:gd name="connsiteY2" fmla="*/ 1233345 h 1272539"/>
              <a:gd name="connsiteX3" fmla="*/ 0 w 959595"/>
              <a:gd name="connsiteY3" fmla="*/ 972307 h 1272539"/>
              <a:gd name="connsiteX0" fmla="*/ 828781 w 956805"/>
              <a:gd name="connsiteY0" fmla="*/ 18301 h 1259630"/>
              <a:gd name="connsiteX1" fmla="*/ 868414 w 956805"/>
              <a:gd name="connsiteY1" fmla="*/ 819735 h 1259630"/>
              <a:gd name="connsiteX2" fmla="*/ 444138 w 956805"/>
              <a:gd name="connsiteY2" fmla="*/ 1229619 h 1259630"/>
              <a:gd name="connsiteX3" fmla="*/ 0 w 956805"/>
              <a:gd name="connsiteY3" fmla="*/ 968581 h 1259630"/>
              <a:gd name="connsiteX0" fmla="*/ 828781 w 942861"/>
              <a:gd name="connsiteY0" fmla="*/ 16266 h 1299505"/>
              <a:gd name="connsiteX1" fmla="*/ 868414 w 942861"/>
              <a:gd name="connsiteY1" fmla="*/ 817700 h 1299505"/>
              <a:gd name="connsiteX2" fmla="*/ 443566 w 942861"/>
              <a:gd name="connsiteY2" fmla="*/ 1284160 h 1299505"/>
              <a:gd name="connsiteX3" fmla="*/ 0 w 942861"/>
              <a:gd name="connsiteY3" fmla="*/ 966546 h 1299505"/>
              <a:gd name="connsiteX0" fmla="*/ 828781 w 942861"/>
              <a:gd name="connsiteY0" fmla="*/ 16266 h 1294918"/>
              <a:gd name="connsiteX1" fmla="*/ 868414 w 942861"/>
              <a:gd name="connsiteY1" fmla="*/ 817700 h 1294918"/>
              <a:gd name="connsiteX2" fmla="*/ 443566 w 942861"/>
              <a:gd name="connsiteY2" fmla="*/ 1284160 h 1294918"/>
              <a:gd name="connsiteX3" fmla="*/ 0 w 942861"/>
              <a:gd name="connsiteY3" fmla="*/ 966546 h 1294918"/>
              <a:gd name="connsiteX0" fmla="*/ 828781 w 942159"/>
              <a:gd name="connsiteY0" fmla="*/ 16339 h 1314565"/>
              <a:gd name="connsiteX1" fmla="*/ 868414 w 942159"/>
              <a:gd name="connsiteY1" fmla="*/ 817773 h 1314565"/>
              <a:gd name="connsiteX2" fmla="*/ 455885 w 942159"/>
              <a:gd name="connsiteY2" fmla="*/ 1307392 h 1314565"/>
              <a:gd name="connsiteX3" fmla="*/ 0 w 942159"/>
              <a:gd name="connsiteY3" fmla="*/ 966619 h 1314565"/>
              <a:gd name="connsiteX0" fmla="*/ 828781 w 942159"/>
              <a:gd name="connsiteY0" fmla="*/ 16339 h 1311498"/>
              <a:gd name="connsiteX1" fmla="*/ 868414 w 942159"/>
              <a:gd name="connsiteY1" fmla="*/ 817773 h 1311498"/>
              <a:gd name="connsiteX2" fmla="*/ 455885 w 942159"/>
              <a:gd name="connsiteY2" fmla="*/ 1307392 h 1311498"/>
              <a:gd name="connsiteX3" fmla="*/ 0 w 942159"/>
              <a:gd name="connsiteY3" fmla="*/ 966619 h 1311498"/>
              <a:gd name="connsiteX0" fmla="*/ 828781 w 958535"/>
              <a:gd name="connsiteY0" fmla="*/ 16013 h 1317404"/>
              <a:gd name="connsiteX1" fmla="*/ 902166 w 958535"/>
              <a:gd name="connsiteY1" fmla="*/ 834286 h 1317404"/>
              <a:gd name="connsiteX2" fmla="*/ 455885 w 958535"/>
              <a:gd name="connsiteY2" fmla="*/ 1307066 h 1317404"/>
              <a:gd name="connsiteX3" fmla="*/ 0 w 958535"/>
              <a:gd name="connsiteY3" fmla="*/ 966293 h 1317404"/>
              <a:gd name="connsiteX0" fmla="*/ 828781 w 964658"/>
              <a:gd name="connsiteY0" fmla="*/ 16392 h 1317783"/>
              <a:gd name="connsiteX1" fmla="*/ 902166 w 964658"/>
              <a:gd name="connsiteY1" fmla="*/ 834665 h 1317783"/>
              <a:gd name="connsiteX2" fmla="*/ 455885 w 964658"/>
              <a:gd name="connsiteY2" fmla="*/ 1307445 h 1317783"/>
              <a:gd name="connsiteX3" fmla="*/ 0 w 964658"/>
              <a:gd name="connsiteY3" fmla="*/ 966672 h 1317783"/>
              <a:gd name="connsiteX0" fmla="*/ 812050 w 950071"/>
              <a:gd name="connsiteY0" fmla="*/ 22254 h 1042316"/>
              <a:gd name="connsiteX1" fmla="*/ 902166 w 950071"/>
              <a:gd name="connsiteY1" fmla="*/ 559198 h 1042316"/>
              <a:gd name="connsiteX2" fmla="*/ 455885 w 950071"/>
              <a:gd name="connsiteY2" fmla="*/ 1031978 h 1042316"/>
              <a:gd name="connsiteX3" fmla="*/ 0 w 950071"/>
              <a:gd name="connsiteY3" fmla="*/ 691205 h 1042316"/>
              <a:gd name="connsiteX0" fmla="*/ 812050 w 981274"/>
              <a:gd name="connsiteY0" fmla="*/ 211 h 1020273"/>
              <a:gd name="connsiteX1" fmla="*/ 902166 w 981274"/>
              <a:gd name="connsiteY1" fmla="*/ 537155 h 1020273"/>
              <a:gd name="connsiteX2" fmla="*/ 455885 w 981274"/>
              <a:gd name="connsiteY2" fmla="*/ 1009935 h 1020273"/>
              <a:gd name="connsiteX3" fmla="*/ 0 w 981274"/>
              <a:gd name="connsiteY3" fmla="*/ 669162 h 1020273"/>
              <a:gd name="connsiteX0" fmla="*/ 816140 w 983718"/>
              <a:gd name="connsiteY0" fmla="*/ 208 h 1028527"/>
              <a:gd name="connsiteX1" fmla="*/ 902166 w 983718"/>
              <a:gd name="connsiteY1" fmla="*/ 545409 h 1028527"/>
              <a:gd name="connsiteX2" fmla="*/ 455885 w 983718"/>
              <a:gd name="connsiteY2" fmla="*/ 1018189 h 1028527"/>
              <a:gd name="connsiteX3" fmla="*/ 0 w 983718"/>
              <a:gd name="connsiteY3" fmla="*/ 677416 h 1028527"/>
              <a:gd name="connsiteX0" fmla="*/ 816140 w 961412"/>
              <a:gd name="connsiteY0" fmla="*/ 172 h 1022740"/>
              <a:gd name="connsiteX1" fmla="*/ 847081 w 961412"/>
              <a:gd name="connsiteY1" fmla="*/ 630718 h 1022740"/>
              <a:gd name="connsiteX2" fmla="*/ 455885 w 961412"/>
              <a:gd name="connsiteY2" fmla="*/ 1018153 h 1022740"/>
              <a:gd name="connsiteX3" fmla="*/ 0 w 961412"/>
              <a:gd name="connsiteY3" fmla="*/ 677380 h 1022740"/>
              <a:gd name="connsiteX0" fmla="*/ 816140 w 957188"/>
              <a:gd name="connsiteY0" fmla="*/ 153 h 1022723"/>
              <a:gd name="connsiteX1" fmla="*/ 847081 w 957188"/>
              <a:gd name="connsiteY1" fmla="*/ 630699 h 1022723"/>
              <a:gd name="connsiteX2" fmla="*/ 455885 w 957188"/>
              <a:gd name="connsiteY2" fmla="*/ 1018134 h 1022723"/>
              <a:gd name="connsiteX3" fmla="*/ 0 w 957188"/>
              <a:gd name="connsiteY3" fmla="*/ 677361 h 1022723"/>
              <a:gd name="connsiteX0" fmla="*/ 816140 w 957188"/>
              <a:gd name="connsiteY0" fmla="*/ 153 h 1035333"/>
              <a:gd name="connsiteX1" fmla="*/ 847081 w 957188"/>
              <a:gd name="connsiteY1" fmla="*/ 630699 h 1035333"/>
              <a:gd name="connsiteX2" fmla="*/ 455885 w 957188"/>
              <a:gd name="connsiteY2" fmla="*/ 1018134 h 1035333"/>
              <a:gd name="connsiteX3" fmla="*/ 0 w 957188"/>
              <a:gd name="connsiteY3" fmla="*/ 677361 h 1035333"/>
              <a:gd name="connsiteX0" fmla="*/ 816140 w 959994"/>
              <a:gd name="connsiteY0" fmla="*/ 172 h 1060871"/>
              <a:gd name="connsiteX1" fmla="*/ 847081 w 959994"/>
              <a:gd name="connsiteY1" fmla="*/ 630718 h 1060871"/>
              <a:gd name="connsiteX2" fmla="*/ 485235 w 959994"/>
              <a:gd name="connsiteY2" fmla="*/ 1047571 h 1060871"/>
              <a:gd name="connsiteX3" fmla="*/ 0 w 959994"/>
              <a:gd name="connsiteY3" fmla="*/ 677380 h 1060871"/>
              <a:gd name="connsiteX0" fmla="*/ 816140 w 958293"/>
              <a:gd name="connsiteY0" fmla="*/ 162 h 1060862"/>
              <a:gd name="connsiteX1" fmla="*/ 847081 w 958293"/>
              <a:gd name="connsiteY1" fmla="*/ 630708 h 1060862"/>
              <a:gd name="connsiteX2" fmla="*/ 485235 w 958293"/>
              <a:gd name="connsiteY2" fmla="*/ 1047561 h 1060862"/>
              <a:gd name="connsiteX3" fmla="*/ 0 w 958293"/>
              <a:gd name="connsiteY3" fmla="*/ 677370 h 1060862"/>
              <a:gd name="connsiteX0" fmla="*/ 816140 w 969265"/>
              <a:gd name="connsiteY0" fmla="*/ 153 h 1048503"/>
              <a:gd name="connsiteX1" fmla="*/ 876743 w 969265"/>
              <a:gd name="connsiteY1" fmla="*/ 655798 h 1048503"/>
              <a:gd name="connsiteX2" fmla="*/ 485235 w 969265"/>
              <a:gd name="connsiteY2" fmla="*/ 1047552 h 1048503"/>
              <a:gd name="connsiteX3" fmla="*/ 0 w 969265"/>
              <a:gd name="connsiteY3" fmla="*/ 677361 h 1048503"/>
              <a:gd name="connsiteX0" fmla="*/ 816140 w 976670"/>
              <a:gd name="connsiteY0" fmla="*/ 155 h 1048816"/>
              <a:gd name="connsiteX1" fmla="*/ 894705 w 976670"/>
              <a:gd name="connsiteY1" fmla="*/ 649090 h 1048816"/>
              <a:gd name="connsiteX2" fmla="*/ 485235 w 976670"/>
              <a:gd name="connsiteY2" fmla="*/ 1047554 h 1048816"/>
              <a:gd name="connsiteX3" fmla="*/ 0 w 976670"/>
              <a:gd name="connsiteY3" fmla="*/ 677363 h 1048816"/>
              <a:gd name="connsiteX0" fmla="*/ 816140 w 969777"/>
              <a:gd name="connsiteY0" fmla="*/ 146 h 1047553"/>
              <a:gd name="connsiteX1" fmla="*/ 878034 w 969777"/>
              <a:gd name="connsiteY1" fmla="*/ 686432 h 1047553"/>
              <a:gd name="connsiteX2" fmla="*/ 485235 w 969777"/>
              <a:gd name="connsiteY2" fmla="*/ 1047545 h 1047553"/>
              <a:gd name="connsiteX3" fmla="*/ 0 w 969777"/>
              <a:gd name="connsiteY3" fmla="*/ 677354 h 1047553"/>
              <a:gd name="connsiteX0" fmla="*/ 816140 w 970535"/>
              <a:gd name="connsiteY0" fmla="*/ 146 h 1047551"/>
              <a:gd name="connsiteX1" fmla="*/ 878034 w 970535"/>
              <a:gd name="connsiteY1" fmla="*/ 686432 h 1047551"/>
              <a:gd name="connsiteX2" fmla="*/ 485235 w 970535"/>
              <a:gd name="connsiteY2" fmla="*/ 1047545 h 1047551"/>
              <a:gd name="connsiteX3" fmla="*/ 0 w 970535"/>
              <a:gd name="connsiteY3" fmla="*/ 677354 h 1047551"/>
              <a:gd name="connsiteX0" fmla="*/ 804441 w 964190"/>
              <a:gd name="connsiteY0" fmla="*/ 147 h 1079361"/>
              <a:gd name="connsiteX1" fmla="*/ 878034 w 964190"/>
              <a:gd name="connsiteY1" fmla="*/ 718238 h 1079361"/>
              <a:gd name="connsiteX2" fmla="*/ 485235 w 964190"/>
              <a:gd name="connsiteY2" fmla="*/ 1079351 h 1079361"/>
              <a:gd name="connsiteX3" fmla="*/ 0 w 964190"/>
              <a:gd name="connsiteY3" fmla="*/ 709160 h 1079361"/>
              <a:gd name="connsiteX0" fmla="*/ 804441 w 975098"/>
              <a:gd name="connsiteY0" fmla="*/ 147 h 1079366"/>
              <a:gd name="connsiteX1" fmla="*/ 902313 w 975098"/>
              <a:gd name="connsiteY1" fmla="*/ 720949 h 1079366"/>
              <a:gd name="connsiteX2" fmla="*/ 485235 w 975098"/>
              <a:gd name="connsiteY2" fmla="*/ 1079351 h 1079366"/>
              <a:gd name="connsiteX3" fmla="*/ 0 w 975098"/>
              <a:gd name="connsiteY3" fmla="*/ 709160 h 1079366"/>
              <a:gd name="connsiteX0" fmla="*/ 804441 w 975267"/>
              <a:gd name="connsiteY0" fmla="*/ 149 h 1118264"/>
              <a:gd name="connsiteX1" fmla="*/ 902313 w 975267"/>
              <a:gd name="connsiteY1" fmla="*/ 720951 h 1118264"/>
              <a:gd name="connsiteX2" fmla="*/ 482438 w 975267"/>
              <a:gd name="connsiteY2" fmla="*/ 1118252 h 1118264"/>
              <a:gd name="connsiteX3" fmla="*/ 0 w 975267"/>
              <a:gd name="connsiteY3" fmla="*/ 709162 h 1118264"/>
              <a:gd name="connsiteX0" fmla="*/ 804441 w 982082"/>
              <a:gd name="connsiteY0" fmla="*/ 147 h 1118267"/>
              <a:gd name="connsiteX1" fmla="*/ 916187 w 982082"/>
              <a:gd name="connsiteY1" fmla="*/ 722498 h 1118267"/>
              <a:gd name="connsiteX2" fmla="*/ 482438 w 982082"/>
              <a:gd name="connsiteY2" fmla="*/ 1118250 h 1118267"/>
              <a:gd name="connsiteX3" fmla="*/ 0 w 982082"/>
              <a:gd name="connsiteY3" fmla="*/ 709160 h 1118267"/>
              <a:gd name="connsiteX0" fmla="*/ 804441 w 981453"/>
              <a:gd name="connsiteY0" fmla="*/ 149 h 1118267"/>
              <a:gd name="connsiteX1" fmla="*/ 916187 w 981453"/>
              <a:gd name="connsiteY1" fmla="*/ 722500 h 1118267"/>
              <a:gd name="connsiteX2" fmla="*/ 482438 w 981453"/>
              <a:gd name="connsiteY2" fmla="*/ 1118252 h 1118267"/>
              <a:gd name="connsiteX3" fmla="*/ 0 w 981453"/>
              <a:gd name="connsiteY3" fmla="*/ 709162 h 1118267"/>
              <a:gd name="connsiteX0" fmla="*/ 804441 w 975255"/>
              <a:gd name="connsiteY0" fmla="*/ 152 h 1118279"/>
              <a:gd name="connsiteX1" fmla="*/ 903557 w 975255"/>
              <a:gd name="connsiteY1" fmla="*/ 703664 h 1118279"/>
              <a:gd name="connsiteX2" fmla="*/ 482438 w 975255"/>
              <a:gd name="connsiteY2" fmla="*/ 1118255 h 1118279"/>
              <a:gd name="connsiteX3" fmla="*/ 0 w 975255"/>
              <a:gd name="connsiteY3" fmla="*/ 709165 h 1118279"/>
              <a:gd name="connsiteX0" fmla="*/ 804441 w 965137"/>
              <a:gd name="connsiteY0" fmla="*/ 149 h 1118267"/>
              <a:gd name="connsiteX1" fmla="*/ 881193 w 965137"/>
              <a:gd name="connsiteY1" fmla="*/ 722949 h 1118267"/>
              <a:gd name="connsiteX2" fmla="*/ 482438 w 965137"/>
              <a:gd name="connsiteY2" fmla="*/ 1118252 h 1118267"/>
              <a:gd name="connsiteX3" fmla="*/ 0 w 965137"/>
              <a:gd name="connsiteY3" fmla="*/ 709162 h 1118267"/>
              <a:gd name="connsiteX0" fmla="*/ 804441 w 976321"/>
              <a:gd name="connsiteY0" fmla="*/ 149 h 1118264"/>
              <a:gd name="connsiteX1" fmla="*/ 905782 w 976321"/>
              <a:gd name="connsiteY1" fmla="*/ 721338 h 1118264"/>
              <a:gd name="connsiteX2" fmla="*/ 482438 w 976321"/>
              <a:gd name="connsiteY2" fmla="*/ 1118252 h 1118264"/>
              <a:gd name="connsiteX3" fmla="*/ 0 w 976321"/>
              <a:gd name="connsiteY3" fmla="*/ 709162 h 1118264"/>
              <a:gd name="connsiteX0" fmla="*/ 819918 w 986091"/>
              <a:gd name="connsiteY0" fmla="*/ 156 h 1090403"/>
              <a:gd name="connsiteX1" fmla="*/ 905782 w 986091"/>
              <a:gd name="connsiteY1" fmla="*/ 693475 h 1090403"/>
              <a:gd name="connsiteX2" fmla="*/ 482438 w 986091"/>
              <a:gd name="connsiteY2" fmla="*/ 1090389 h 1090403"/>
              <a:gd name="connsiteX3" fmla="*/ 0 w 986091"/>
              <a:gd name="connsiteY3" fmla="*/ 681299 h 1090403"/>
              <a:gd name="connsiteX0" fmla="*/ 819918 w 974627"/>
              <a:gd name="connsiteY0" fmla="*/ 2054 h 1092301"/>
              <a:gd name="connsiteX1" fmla="*/ 905782 w 974627"/>
              <a:gd name="connsiteY1" fmla="*/ 695373 h 1092301"/>
              <a:gd name="connsiteX2" fmla="*/ 482438 w 974627"/>
              <a:gd name="connsiteY2" fmla="*/ 1092287 h 1092301"/>
              <a:gd name="connsiteX3" fmla="*/ 0 w 974627"/>
              <a:gd name="connsiteY3" fmla="*/ 683197 h 1092301"/>
              <a:gd name="connsiteX0" fmla="*/ 819918 w 974032"/>
              <a:gd name="connsiteY0" fmla="*/ 462 h 1090709"/>
              <a:gd name="connsiteX1" fmla="*/ 905782 w 974032"/>
              <a:gd name="connsiteY1" fmla="*/ 693781 h 1090709"/>
              <a:gd name="connsiteX2" fmla="*/ 482438 w 974032"/>
              <a:gd name="connsiteY2" fmla="*/ 1090695 h 1090709"/>
              <a:gd name="connsiteX3" fmla="*/ 0 w 974032"/>
              <a:gd name="connsiteY3" fmla="*/ 681605 h 1090709"/>
              <a:gd name="connsiteX0" fmla="*/ 819918 w 977976"/>
              <a:gd name="connsiteY0" fmla="*/ 462 h 1090707"/>
              <a:gd name="connsiteX1" fmla="*/ 905782 w 977976"/>
              <a:gd name="connsiteY1" fmla="*/ 693781 h 1090707"/>
              <a:gd name="connsiteX2" fmla="*/ 482438 w 977976"/>
              <a:gd name="connsiteY2" fmla="*/ 1090695 h 1090707"/>
              <a:gd name="connsiteX3" fmla="*/ 0 w 977976"/>
              <a:gd name="connsiteY3" fmla="*/ 681605 h 1090707"/>
              <a:gd name="connsiteX0" fmla="*/ 819918 w 958401"/>
              <a:gd name="connsiteY0" fmla="*/ 3607 h 1093854"/>
              <a:gd name="connsiteX1" fmla="*/ 905782 w 958401"/>
              <a:gd name="connsiteY1" fmla="*/ 696926 h 1093854"/>
              <a:gd name="connsiteX2" fmla="*/ 482438 w 958401"/>
              <a:gd name="connsiteY2" fmla="*/ 1093840 h 1093854"/>
              <a:gd name="connsiteX3" fmla="*/ 0 w 958401"/>
              <a:gd name="connsiteY3" fmla="*/ 684750 h 1093854"/>
              <a:gd name="connsiteX0" fmla="*/ 819918 w 984541"/>
              <a:gd name="connsiteY0" fmla="*/ 1998 h 1092243"/>
              <a:gd name="connsiteX1" fmla="*/ 905782 w 984541"/>
              <a:gd name="connsiteY1" fmla="*/ 695317 h 1092243"/>
              <a:gd name="connsiteX2" fmla="*/ 482438 w 984541"/>
              <a:gd name="connsiteY2" fmla="*/ 1092231 h 1092243"/>
              <a:gd name="connsiteX3" fmla="*/ 0 w 984541"/>
              <a:gd name="connsiteY3" fmla="*/ 683141 h 1092243"/>
              <a:gd name="connsiteX0" fmla="*/ 819918 w 984929"/>
              <a:gd name="connsiteY0" fmla="*/ 1 h 1090248"/>
              <a:gd name="connsiteX1" fmla="*/ 905782 w 984929"/>
              <a:gd name="connsiteY1" fmla="*/ 693320 h 1090248"/>
              <a:gd name="connsiteX2" fmla="*/ 482438 w 984929"/>
              <a:gd name="connsiteY2" fmla="*/ 1090234 h 1090248"/>
              <a:gd name="connsiteX3" fmla="*/ 0 w 984929"/>
              <a:gd name="connsiteY3" fmla="*/ 681144 h 1090248"/>
              <a:gd name="connsiteX0" fmla="*/ 819918 w 968368"/>
              <a:gd name="connsiteY0" fmla="*/ -1 h 1090245"/>
              <a:gd name="connsiteX1" fmla="*/ 905782 w 968368"/>
              <a:gd name="connsiteY1" fmla="*/ 693318 h 1090245"/>
              <a:gd name="connsiteX2" fmla="*/ 482438 w 968368"/>
              <a:gd name="connsiteY2" fmla="*/ 1090232 h 1090245"/>
              <a:gd name="connsiteX3" fmla="*/ 0 w 968368"/>
              <a:gd name="connsiteY3" fmla="*/ 681142 h 1090245"/>
              <a:gd name="connsiteX0" fmla="*/ 819918 w 957813"/>
              <a:gd name="connsiteY0" fmla="*/ 1 h 1090247"/>
              <a:gd name="connsiteX1" fmla="*/ 905782 w 957813"/>
              <a:gd name="connsiteY1" fmla="*/ 693320 h 1090247"/>
              <a:gd name="connsiteX2" fmla="*/ 482438 w 957813"/>
              <a:gd name="connsiteY2" fmla="*/ 1090234 h 1090247"/>
              <a:gd name="connsiteX3" fmla="*/ 0 w 957813"/>
              <a:gd name="connsiteY3" fmla="*/ 681144 h 1090247"/>
              <a:gd name="connsiteX0" fmla="*/ 819918 w 949948"/>
              <a:gd name="connsiteY0" fmla="*/ -1 h 1090286"/>
              <a:gd name="connsiteX1" fmla="*/ 891842 w 949948"/>
              <a:gd name="connsiteY1" fmla="*/ 704832 h 1090286"/>
              <a:gd name="connsiteX2" fmla="*/ 482438 w 949948"/>
              <a:gd name="connsiteY2" fmla="*/ 1090232 h 1090286"/>
              <a:gd name="connsiteX3" fmla="*/ 0 w 949948"/>
              <a:gd name="connsiteY3" fmla="*/ 681142 h 1090286"/>
              <a:gd name="connsiteX0" fmla="*/ 819918 w 949948"/>
              <a:gd name="connsiteY0" fmla="*/ 1 h 1090332"/>
              <a:gd name="connsiteX1" fmla="*/ 891842 w 949948"/>
              <a:gd name="connsiteY1" fmla="*/ 704834 h 1090332"/>
              <a:gd name="connsiteX2" fmla="*/ 482438 w 949948"/>
              <a:gd name="connsiteY2" fmla="*/ 1090234 h 1090332"/>
              <a:gd name="connsiteX3" fmla="*/ 0 w 949948"/>
              <a:gd name="connsiteY3" fmla="*/ 681144 h 1090332"/>
              <a:gd name="connsiteX0" fmla="*/ 819918 w 949225"/>
              <a:gd name="connsiteY0" fmla="*/ -1 h 1090330"/>
              <a:gd name="connsiteX1" fmla="*/ 891842 w 949225"/>
              <a:gd name="connsiteY1" fmla="*/ 704832 h 1090330"/>
              <a:gd name="connsiteX2" fmla="*/ 482438 w 949225"/>
              <a:gd name="connsiteY2" fmla="*/ 1090232 h 1090330"/>
              <a:gd name="connsiteX3" fmla="*/ 0 w 949225"/>
              <a:gd name="connsiteY3" fmla="*/ 681142 h 1090330"/>
              <a:gd name="connsiteX0" fmla="*/ 819918 w 949225"/>
              <a:gd name="connsiteY0" fmla="*/ 1 h 1090357"/>
              <a:gd name="connsiteX1" fmla="*/ 891842 w 949225"/>
              <a:gd name="connsiteY1" fmla="*/ 704834 h 1090357"/>
              <a:gd name="connsiteX2" fmla="*/ 482438 w 949225"/>
              <a:gd name="connsiteY2" fmla="*/ 1090234 h 1090357"/>
              <a:gd name="connsiteX3" fmla="*/ 0 w 949225"/>
              <a:gd name="connsiteY3" fmla="*/ 681144 h 1090357"/>
              <a:gd name="connsiteX0" fmla="*/ 819918 w 949225"/>
              <a:gd name="connsiteY0" fmla="*/ -1 h 1090355"/>
              <a:gd name="connsiteX1" fmla="*/ 891842 w 949225"/>
              <a:gd name="connsiteY1" fmla="*/ 704832 h 1090355"/>
              <a:gd name="connsiteX2" fmla="*/ 482438 w 949225"/>
              <a:gd name="connsiteY2" fmla="*/ 1090232 h 1090355"/>
              <a:gd name="connsiteX3" fmla="*/ 0 w 949225"/>
              <a:gd name="connsiteY3" fmla="*/ 681142 h 10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225" h="1090355">
                <a:moveTo>
                  <a:pt x="819918" y="-1"/>
                </a:moveTo>
                <a:cubicBezTo>
                  <a:pt x="1003113" y="44007"/>
                  <a:pt x="956892" y="526089"/>
                  <a:pt x="891842" y="704832"/>
                </a:cubicBezTo>
                <a:cubicBezTo>
                  <a:pt x="826792" y="883575"/>
                  <a:pt x="649286" y="1096213"/>
                  <a:pt x="482438" y="1090232"/>
                </a:cubicBezTo>
                <a:cubicBezTo>
                  <a:pt x="315590" y="1084251"/>
                  <a:pt x="153477" y="1066758"/>
                  <a:pt x="0" y="681142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5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2751413" y="3792093"/>
            <a:ext cx="149439" cy="148492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2738647" y="2890794"/>
            <a:ext cx="646389" cy="395399"/>
            <a:chOff x="1205153" y="2770738"/>
            <a:chExt cx="646389" cy="395399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205153" y="2966110"/>
              <a:ext cx="6463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851542" y="2770738"/>
              <a:ext cx="0" cy="3953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олилиния 18"/>
          <p:cNvSpPr/>
          <p:nvPr/>
        </p:nvSpPr>
        <p:spPr>
          <a:xfrm>
            <a:off x="2570221" y="3383581"/>
            <a:ext cx="183311" cy="153563"/>
          </a:xfrm>
          <a:custGeom>
            <a:avLst/>
            <a:gdLst>
              <a:gd name="connsiteX0" fmla="*/ 0 w 198120"/>
              <a:gd name="connsiteY0" fmla="*/ 91440 h 121920"/>
              <a:gd name="connsiteX1" fmla="*/ 80010 w 198120"/>
              <a:gd name="connsiteY1" fmla="*/ 26670 h 121920"/>
              <a:gd name="connsiteX2" fmla="*/ 106680 w 198120"/>
              <a:gd name="connsiteY2" fmla="*/ 121920 h 121920"/>
              <a:gd name="connsiteX3" fmla="*/ 198120 w 198120"/>
              <a:gd name="connsiteY3" fmla="*/ 0 h 121920"/>
              <a:gd name="connsiteX0" fmla="*/ 0 w 228600"/>
              <a:gd name="connsiteY0" fmla="*/ 144780 h 144780"/>
              <a:gd name="connsiteX1" fmla="*/ 110490 w 228600"/>
              <a:gd name="connsiteY1" fmla="*/ 26670 h 144780"/>
              <a:gd name="connsiteX2" fmla="*/ 137160 w 228600"/>
              <a:gd name="connsiteY2" fmla="*/ 121920 h 144780"/>
              <a:gd name="connsiteX3" fmla="*/ 228600 w 228600"/>
              <a:gd name="connsiteY3" fmla="*/ 0 h 144780"/>
              <a:gd name="connsiteX0" fmla="*/ 0 w 196215"/>
              <a:gd name="connsiteY0" fmla="*/ 148590 h 148590"/>
              <a:gd name="connsiteX1" fmla="*/ 78105 w 196215"/>
              <a:gd name="connsiteY1" fmla="*/ 26670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96215"/>
              <a:gd name="connsiteY0" fmla="*/ 148590 h 148590"/>
              <a:gd name="connsiteX1" fmla="*/ 64770 w 196215"/>
              <a:gd name="connsiteY1" fmla="*/ 51435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75260"/>
              <a:gd name="connsiteY0" fmla="*/ 146685 h 146685"/>
              <a:gd name="connsiteX1" fmla="*/ 64770 w 175260"/>
              <a:gd name="connsiteY1" fmla="*/ 49530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75260"/>
              <a:gd name="connsiteY0" fmla="*/ 146685 h 146685"/>
              <a:gd name="connsiteX1" fmla="*/ 78105 w 175260"/>
              <a:gd name="connsiteY1" fmla="*/ 20955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96215"/>
              <a:gd name="connsiteY0" fmla="*/ 171450 h 171450"/>
              <a:gd name="connsiteX1" fmla="*/ 78105 w 196215"/>
              <a:gd name="connsiteY1" fmla="*/ 45720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57714 w 196215"/>
              <a:gd name="connsiteY1" fmla="*/ 79751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78105 w 196215"/>
              <a:gd name="connsiteY1" fmla="*/ 54228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" h="171450">
                <a:moveTo>
                  <a:pt x="0" y="171450"/>
                </a:moveTo>
                <a:lnTo>
                  <a:pt x="78105" y="54228"/>
                </a:lnTo>
                <a:lnTo>
                  <a:pt x="104775" y="144780"/>
                </a:lnTo>
                <a:lnTo>
                  <a:pt x="196215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0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3114202" y="2866639"/>
            <a:ext cx="149439" cy="148492"/>
          </a:xfrm>
          <a:prstGeom prst="ellipse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21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3114202" y="3157015"/>
            <a:ext cx="149439" cy="148492"/>
          </a:xfrm>
          <a:prstGeom prst="ellipse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3298546" y="2944444"/>
            <a:ext cx="135255" cy="280035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55" h="280035">
                <a:moveTo>
                  <a:pt x="15240" y="280035"/>
                </a:moveTo>
                <a:lnTo>
                  <a:pt x="133350" y="241935"/>
                </a:lnTo>
                <a:lnTo>
                  <a:pt x="135255" y="53340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888085" y="2938725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888085" y="3227252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888085" y="3292935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лилиния 25"/>
          <p:cNvSpPr/>
          <p:nvPr/>
        </p:nvSpPr>
        <p:spPr>
          <a:xfrm rot="5092799">
            <a:off x="4358058" y="3489619"/>
            <a:ext cx="1010440" cy="74400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639689 w 639689"/>
              <a:gd name="connsiteY0" fmla="*/ 26327 h 419169"/>
              <a:gd name="connsiteX1" fmla="*/ 482751 w 639689"/>
              <a:gd name="connsiteY1" fmla="*/ 404771 h 419169"/>
              <a:gd name="connsiteX2" fmla="*/ -1 w 639689"/>
              <a:gd name="connsiteY2" fmla="*/ -1 h 419169"/>
              <a:gd name="connsiteX0" fmla="*/ 639690 w 639690"/>
              <a:gd name="connsiteY0" fmla="*/ 26329 h 427845"/>
              <a:gd name="connsiteX1" fmla="*/ 482752 w 639690"/>
              <a:gd name="connsiteY1" fmla="*/ 404773 h 427845"/>
              <a:gd name="connsiteX2" fmla="*/ 0 w 639690"/>
              <a:gd name="connsiteY2" fmla="*/ 1 h 427845"/>
              <a:gd name="connsiteX0" fmla="*/ 639690 w 639690"/>
              <a:gd name="connsiteY0" fmla="*/ 26327 h 357170"/>
              <a:gd name="connsiteX1" fmla="*/ 555176 w 639690"/>
              <a:gd name="connsiteY1" fmla="*/ 321363 h 357170"/>
              <a:gd name="connsiteX2" fmla="*/ 0 w 639690"/>
              <a:gd name="connsiteY2" fmla="*/ -1 h 357170"/>
              <a:gd name="connsiteX0" fmla="*/ 826323 w 826323"/>
              <a:gd name="connsiteY0" fmla="*/ 1 h 641126"/>
              <a:gd name="connsiteX1" fmla="*/ 555176 w 826323"/>
              <a:gd name="connsiteY1" fmla="*/ 605319 h 641126"/>
              <a:gd name="connsiteX2" fmla="*/ 0 w 826323"/>
              <a:gd name="connsiteY2" fmla="*/ 283955 h 641126"/>
              <a:gd name="connsiteX0" fmla="*/ 826323 w 892604"/>
              <a:gd name="connsiteY0" fmla="*/ -1 h 641124"/>
              <a:gd name="connsiteX1" fmla="*/ 555176 w 892604"/>
              <a:gd name="connsiteY1" fmla="*/ 605317 h 641124"/>
              <a:gd name="connsiteX2" fmla="*/ 0 w 892604"/>
              <a:gd name="connsiteY2" fmla="*/ 283953 h 641124"/>
              <a:gd name="connsiteX0" fmla="*/ 828781 w 894765"/>
              <a:gd name="connsiteY0" fmla="*/ 0 h 1307451"/>
              <a:gd name="connsiteX1" fmla="*/ 555176 w 894765"/>
              <a:gd name="connsiteY1" fmla="*/ 1271644 h 1307451"/>
              <a:gd name="connsiteX2" fmla="*/ 0 w 894765"/>
              <a:gd name="connsiteY2" fmla="*/ 950280 h 1307451"/>
              <a:gd name="connsiteX0" fmla="*/ 828781 w 915112"/>
              <a:gd name="connsiteY0" fmla="*/ 2163 h 1309614"/>
              <a:gd name="connsiteX1" fmla="*/ 555176 w 915112"/>
              <a:gd name="connsiteY1" fmla="*/ 1273807 h 1309614"/>
              <a:gd name="connsiteX2" fmla="*/ 0 w 915112"/>
              <a:gd name="connsiteY2" fmla="*/ 952443 h 1309614"/>
              <a:gd name="connsiteX0" fmla="*/ 828781 w 935071"/>
              <a:gd name="connsiteY0" fmla="*/ 2597 h 1179025"/>
              <a:gd name="connsiteX1" fmla="*/ 675699 w 935071"/>
              <a:gd name="connsiteY1" fmla="*/ 1056782 h 1179025"/>
              <a:gd name="connsiteX2" fmla="*/ 0 w 935071"/>
              <a:gd name="connsiteY2" fmla="*/ 952877 h 1179025"/>
              <a:gd name="connsiteX0" fmla="*/ 828781 w 935578"/>
              <a:gd name="connsiteY0" fmla="*/ 2576 h 1179003"/>
              <a:gd name="connsiteX1" fmla="*/ 675699 w 935578"/>
              <a:gd name="connsiteY1" fmla="*/ 1056761 h 1179003"/>
              <a:gd name="connsiteX2" fmla="*/ 0 w 935578"/>
              <a:gd name="connsiteY2" fmla="*/ 952856 h 1179003"/>
              <a:gd name="connsiteX0" fmla="*/ 828781 w 935071"/>
              <a:gd name="connsiteY0" fmla="*/ 2597 h 1179024"/>
              <a:gd name="connsiteX1" fmla="*/ 675699 w 935071"/>
              <a:gd name="connsiteY1" fmla="*/ 1056782 h 1179024"/>
              <a:gd name="connsiteX2" fmla="*/ 0 w 935071"/>
              <a:gd name="connsiteY2" fmla="*/ 952877 h 1179024"/>
              <a:gd name="connsiteX0" fmla="*/ 828781 w 958727"/>
              <a:gd name="connsiteY0" fmla="*/ 2834 h 1211574"/>
              <a:gd name="connsiteX1" fmla="*/ 675699 w 958727"/>
              <a:gd name="connsiteY1" fmla="*/ 1057019 h 1211574"/>
              <a:gd name="connsiteX2" fmla="*/ 0 w 958727"/>
              <a:gd name="connsiteY2" fmla="*/ 953114 h 1211574"/>
              <a:gd name="connsiteX0" fmla="*/ 828781 w 946422"/>
              <a:gd name="connsiteY0" fmla="*/ 2711 h 1194780"/>
              <a:gd name="connsiteX1" fmla="*/ 675699 w 946422"/>
              <a:gd name="connsiteY1" fmla="*/ 1056896 h 1194780"/>
              <a:gd name="connsiteX2" fmla="*/ 0 w 946422"/>
              <a:gd name="connsiteY2" fmla="*/ 952991 h 1194780"/>
              <a:gd name="connsiteX0" fmla="*/ 828781 w 913509"/>
              <a:gd name="connsiteY0" fmla="*/ 2443 h 1256584"/>
              <a:gd name="connsiteX1" fmla="*/ 489177 w 913509"/>
              <a:gd name="connsiteY1" fmla="*/ 1170864 h 1256584"/>
              <a:gd name="connsiteX2" fmla="*/ 0 w 913509"/>
              <a:gd name="connsiteY2" fmla="*/ 952723 h 1256584"/>
              <a:gd name="connsiteX0" fmla="*/ 828781 w 907207"/>
              <a:gd name="connsiteY0" fmla="*/ 2317 h 1229655"/>
              <a:gd name="connsiteX1" fmla="*/ 489177 w 907207"/>
              <a:gd name="connsiteY1" fmla="*/ 1170738 h 1229655"/>
              <a:gd name="connsiteX2" fmla="*/ 0 w 907207"/>
              <a:gd name="connsiteY2" fmla="*/ 952597 h 1229655"/>
              <a:gd name="connsiteX0" fmla="*/ 828781 w 902436"/>
              <a:gd name="connsiteY0" fmla="*/ 2238 h 1257067"/>
              <a:gd name="connsiteX1" fmla="*/ 444138 w 902436"/>
              <a:gd name="connsiteY1" fmla="*/ 1213556 h 1257067"/>
              <a:gd name="connsiteX2" fmla="*/ 0 w 902436"/>
              <a:gd name="connsiteY2" fmla="*/ 952518 h 1257067"/>
              <a:gd name="connsiteX0" fmla="*/ 828781 w 828782"/>
              <a:gd name="connsiteY0" fmla="*/ 0 h 1254829"/>
              <a:gd name="connsiteX1" fmla="*/ 721088 w 828782"/>
              <a:gd name="connsiteY1" fmla="*/ 710919 h 1254829"/>
              <a:gd name="connsiteX2" fmla="*/ 444138 w 828782"/>
              <a:gd name="connsiteY2" fmla="*/ 1211318 h 1254829"/>
              <a:gd name="connsiteX3" fmla="*/ 0 w 828782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91199"/>
              <a:gd name="connsiteY0" fmla="*/ 0 h 1250512"/>
              <a:gd name="connsiteX1" fmla="*/ 873958 w 891199"/>
              <a:gd name="connsiteY1" fmla="*/ 675705 h 1250512"/>
              <a:gd name="connsiteX2" fmla="*/ 444138 w 891199"/>
              <a:gd name="connsiteY2" fmla="*/ 1211318 h 1250512"/>
              <a:gd name="connsiteX3" fmla="*/ 0 w 891199"/>
              <a:gd name="connsiteY3" fmla="*/ 950280 h 1250512"/>
              <a:gd name="connsiteX0" fmla="*/ 828781 w 891199"/>
              <a:gd name="connsiteY0" fmla="*/ 0 h 1250512"/>
              <a:gd name="connsiteX1" fmla="*/ 873958 w 891199"/>
              <a:gd name="connsiteY1" fmla="*/ 675705 h 1250512"/>
              <a:gd name="connsiteX2" fmla="*/ 444138 w 891199"/>
              <a:gd name="connsiteY2" fmla="*/ 1211318 h 1250512"/>
              <a:gd name="connsiteX3" fmla="*/ 0 w 891199"/>
              <a:gd name="connsiteY3" fmla="*/ 950280 h 1250512"/>
              <a:gd name="connsiteX0" fmla="*/ 828781 w 914375"/>
              <a:gd name="connsiteY0" fmla="*/ 0 h 1250512"/>
              <a:gd name="connsiteX1" fmla="*/ 873958 w 914375"/>
              <a:gd name="connsiteY1" fmla="*/ 675705 h 1250512"/>
              <a:gd name="connsiteX2" fmla="*/ 444138 w 914375"/>
              <a:gd name="connsiteY2" fmla="*/ 1211318 h 1250512"/>
              <a:gd name="connsiteX3" fmla="*/ 0 w 914375"/>
              <a:gd name="connsiteY3" fmla="*/ 950280 h 1250512"/>
              <a:gd name="connsiteX0" fmla="*/ 828781 w 907916"/>
              <a:gd name="connsiteY0" fmla="*/ 0 h 1250512"/>
              <a:gd name="connsiteX1" fmla="*/ 873958 w 907916"/>
              <a:gd name="connsiteY1" fmla="*/ 675705 h 1250512"/>
              <a:gd name="connsiteX2" fmla="*/ 444138 w 907916"/>
              <a:gd name="connsiteY2" fmla="*/ 1211318 h 1250512"/>
              <a:gd name="connsiteX3" fmla="*/ 0 w 907916"/>
              <a:gd name="connsiteY3" fmla="*/ 950280 h 1250512"/>
              <a:gd name="connsiteX0" fmla="*/ 828781 w 907916"/>
              <a:gd name="connsiteY0" fmla="*/ 0 h 1250512"/>
              <a:gd name="connsiteX1" fmla="*/ 873958 w 907916"/>
              <a:gd name="connsiteY1" fmla="*/ 675705 h 1250512"/>
              <a:gd name="connsiteX2" fmla="*/ 444138 w 907916"/>
              <a:gd name="connsiteY2" fmla="*/ 1211318 h 1250512"/>
              <a:gd name="connsiteX3" fmla="*/ 0 w 907916"/>
              <a:gd name="connsiteY3" fmla="*/ 950280 h 1250512"/>
              <a:gd name="connsiteX0" fmla="*/ 828781 w 959595"/>
              <a:gd name="connsiteY0" fmla="*/ 22027 h 1272539"/>
              <a:gd name="connsiteX1" fmla="*/ 873958 w 959595"/>
              <a:gd name="connsiteY1" fmla="*/ 697732 h 1272539"/>
              <a:gd name="connsiteX2" fmla="*/ 444138 w 959595"/>
              <a:gd name="connsiteY2" fmla="*/ 1233345 h 1272539"/>
              <a:gd name="connsiteX3" fmla="*/ 0 w 959595"/>
              <a:gd name="connsiteY3" fmla="*/ 972307 h 1272539"/>
              <a:gd name="connsiteX0" fmla="*/ 828781 w 956805"/>
              <a:gd name="connsiteY0" fmla="*/ 18301 h 1259630"/>
              <a:gd name="connsiteX1" fmla="*/ 868414 w 956805"/>
              <a:gd name="connsiteY1" fmla="*/ 819735 h 1259630"/>
              <a:gd name="connsiteX2" fmla="*/ 444138 w 956805"/>
              <a:gd name="connsiteY2" fmla="*/ 1229619 h 1259630"/>
              <a:gd name="connsiteX3" fmla="*/ 0 w 956805"/>
              <a:gd name="connsiteY3" fmla="*/ 968581 h 1259630"/>
              <a:gd name="connsiteX0" fmla="*/ 828781 w 942861"/>
              <a:gd name="connsiteY0" fmla="*/ 16266 h 1299505"/>
              <a:gd name="connsiteX1" fmla="*/ 868414 w 942861"/>
              <a:gd name="connsiteY1" fmla="*/ 817700 h 1299505"/>
              <a:gd name="connsiteX2" fmla="*/ 443566 w 942861"/>
              <a:gd name="connsiteY2" fmla="*/ 1284160 h 1299505"/>
              <a:gd name="connsiteX3" fmla="*/ 0 w 942861"/>
              <a:gd name="connsiteY3" fmla="*/ 966546 h 1299505"/>
              <a:gd name="connsiteX0" fmla="*/ 828781 w 942861"/>
              <a:gd name="connsiteY0" fmla="*/ 16266 h 1294918"/>
              <a:gd name="connsiteX1" fmla="*/ 868414 w 942861"/>
              <a:gd name="connsiteY1" fmla="*/ 817700 h 1294918"/>
              <a:gd name="connsiteX2" fmla="*/ 443566 w 942861"/>
              <a:gd name="connsiteY2" fmla="*/ 1284160 h 1294918"/>
              <a:gd name="connsiteX3" fmla="*/ 0 w 942861"/>
              <a:gd name="connsiteY3" fmla="*/ 966546 h 1294918"/>
              <a:gd name="connsiteX0" fmla="*/ 828781 w 942159"/>
              <a:gd name="connsiteY0" fmla="*/ 16339 h 1314565"/>
              <a:gd name="connsiteX1" fmla="*/ 868414 w 942159"/>
              <a:gd name="connsiteY1" fmla="*/ 817773 h 1314565"/>
              <a:gd name="connsiteX2" fmla="*/ 455885 w 942159"/>
              <a:gd name="connsiteY2" fmla="*/ 1307392 h 1314565"/>
              <a:gd name="connsiteX3" fmla="*/ 0 w 942159"/>
              <a:gd name="connsiteY3" fmla="*/ 966619 h 1314565"/>
              <a:gd name="connsiteX0" fmla="*/ 828781 w 942159"/>
              <a:gd name="connsiteY0" fmla="*/ 16339 h 1311498"/>
              <a:gd name="connsiteX1" fmla="*/ 868414 w 942159"/>
              <a:gd name="connsiteY1" fmla="*/ 817773 h 1311498"/>
              <a:gd name="connsiteX2" fmla="*/ 455885 w 942159"/>
              <a:gd name="connsiteY2" fmla="*/ 1307392 h 1311498"/>
              <a:gd name="connsiteX3" fmla="*/ 0 w 942159"/>
              <a:gd name="connsiteY3" fmla="*/ 966619 h 1311498"/>
              <a:gd name="connsiteX0" fmla="*/ 828781 w 958535"/>
              <a:gd name="connsiteY0" fmla="*/ 16013 h 1317404"/>
              <a:gd name="connsiteX1" fmla="*/ 902166 w 958535"/>
              <a:gd name="connsiteY1" fmla="*/ 834286 h 1317404"/>
              <a:gd name="connsiteX2" fmla="*/ 455885 w 958535"/>
              <a:gd name="connsiteY2" fmla="*/ 1307066 h 1317404"/>
              <a:gd name="connsiteX3" fmla="*/ 0 w 958535"/>
              <a:gd name="connsiteY3" fmla="*/ 966293 h 1317404"/>
              <a:gd name="connsiteX0" fmla="*/ 828781 w 964658"/>
              <a:gd name="connsiteY0" fmla="*/ 16392 h 1317783"/>
              <a:gd name="connsiteX1" fmla="*/ 902166 w 964658"/>
              <a:gd name="connsiteY1" fmla="*/ 834665 h 1317783"/>
              <a:gd name="connsiteX2" fmla="*/ 455885 w 964658"/>
              <a:gd name="connsiteY2" fmla="*/ 1307445 h 1317783"/>
              <a:gd name="connsiteX3" fmla="*/ 0 w 964658"/>
              <a:gd name="connsiteY3" fmla="*/ 966672 h 1317783"/>
              <a:gd name="connsiteX0" fmla="*/ 812050 w 950071"/>
              <a:gd name="connsiteY0" fmla="*/ 22254 h 1042316"/>
              <a:gd name="connsiteX1" fmla="*/ 902166 w 950071"/>
              <a:gd name="connsiteY1" fmla="*/ 559198 h 1042316"/>
              <a:gd name="connsiteX2" fmla="*/ 455885 w 950071"/>
              <a:gd name="connsiteY2" fmla="*/ 1031978 h 1042316"/>
              <a:gd name="connsiteX3" fmla="*/ 0 w 950071"/>
              <a:gd name="connsiteY3" fmla="*/ 691205 h 1042316"/>
              <a:gd name="connsiteX0" fmla="*/ 812050 w 981274"/>
              <a:gd name="connsiteY0" fmla="*/ 211 h 1020273"/>
              <a:gd name="connsiteX1" fmla="*/ 902166 w 981274"/>
              <a:gd name="connsiteY1" fmla="*/ 537155 h 1020273"/>
              <a:gd name="connsiteX2" fmla="*/ 455885 w 981274"/>
              <a:gd name="connsiteY2" fmla="*/ 1009935 h 1020273"/>
              <a:gd name="connsiteX3" fmla="*/ 0 w 981274"/>
              <a:gd name="connsiteY3" fmla="*/ 669162 h 1020273"/>
              <a:gd name="connsiteX0" fmla="*/ 816140 w 983718"/>
              <a:gd name="connsiteY0" fmla="*/ 208 h 1028527"/>
              <a:gd name="connsiteX1" fmla="*/ 902166 w 983718"/>
              <a:gd name="connsiteY1" fmla="*/ 545409 h 1028527"/>
              <a:gd name="connsiteX2" fmla="*/ 455885 w 983718"/>
              <a:gd name="connsiteY2" fmla="*/ 1018189 h 1028527"/>
              <a:gd name="connsiteX3" fmla="*/ 0 w 983718"/>
              <a:gd name="connsiteY3" fmla="*/ 677416 h 1028527"/>
              <a:gd name="connsiteX0" fmla="*/ 816140 w 961412"/>
              <a:gd name="connsiteY0" fmla="*/ 172 h 1022740"/>
              <a:gd name="connsiteX1" fmla="*/ 847081 w 961412"/>
              <a:gd name="connsiteY1" fmla="*/ 630718 h 1022740"/>
              <a:gd name="connsiteX2" fmla="*/ 455885 w 961412"/>
              <a:gd name="connsiteY2" fmla="*/ 1018153 h 1022740"/>
              <a:gd name="connsiteX3" fmla="*/ 0 w 961412"/>
              <a:gd name="connsiteY3" fmla="*/ 677380 h 1022740"/>
              <a:gd name="connsiteX0" fmla="*/ 816140 w 957188"/>
              <a:gd name="connsiteY0" fmla="*/ 153 h 1022723"/>
              <a:gd name="connsiteX1" fmla="*/ 847081 w 957188"/>
              <a:gd name="connsiteY1" fmla="*/ 630699 h 1022723"/>
              <a:gd name="connsiteX2" fmla="*/ 455885 w 957188"/>
              <a:gd name="connsiteY2" fmla="*/ 1018134 h 1022723"/>
              <a:gd name="connsiteX3" fmla="*/ 0 w 957188"/>
              <a:gd name="connsiteY3" fmla="*/ 677361 h 1022723"/>
              <a:gd name="connsiteX0" fmla="*/ 816140 w 957188"/>
              <a:gd name="connsiteY0" fmla="*/ 153 h 1035333"/>
              <a:gd name="connsiteX1" fmla="*/ 847081 w 957188"/>
              <a:gd name="connsiteY1" fmla="*/ 630699 h 1035333"/>
              <a:gd name="connsiteX2" fmla="*/ 455885 w 957188"/>
              <a:gd name="connsiteY2" fmla="*/ 1018134 h 1035333"/>
              <a:gd name="connsiteX3" fmla="*/ 0 w 957188"/>
              <a:gd name="connsiteY3" fmla="*/ 677361 h 1035333"/>
              <a:gd name="connsiteX0" fmla="*/ 816140 w 959994"/>
              <a:gd name="connsiteY0" fmla="*/ 172 h 1060871"/>
              <a:gd name="connsiteX1" fmla="*/ 847081 w 959994"/>
              <a:gd name="connsiteY1" fmla="*/ 630718 h 1060871"/>
              <a:gd name="connsiteX2" fmla="*/ 485235 w 959994"/>
              <a:gd name="connsiteY2" fmla="*/ 1047571 h 1060871"/>
              <a:gd name="connsiteX3" fmla="*/ 0 w 959994"/>
              <a:gd name="connsiteY3" fmla="*/ 677380 h 1060871"/>
              <a:gd name="connsiteX0" fmla="*/ 816140 w 958293"/>
              <a:gd name="connsiteY0" fmla="*/ 162 h 1060862"/>
              <a:gd name="connsiteX1" fmla="*/ 847081 w 958293"/>
              <a:gd name="connsiteY1" fmla="*/ 630708 h 1060862"/>
              <a:gd name="connsiteX2" fmla="*/ 485235 w 958293"/>
              <a:gd name="connsiteY2" fmla="*/ 1047561 h 1060862"/>
              <a:gd name="connsiteX3" fmla="*/ 0 w 958293"/>
              <a:gd name="connsiteY3" fmla="*/ 677370 h 1060862"/>
              <a:gd name="connsiteX0" fmla="*/ 816140 w 969265"/>
              <a:gd name="connsiteY0" fmla="*/ 153 h 1048503"/>
              <a:gd name="connsiteX1" fmla="*/ 876743 w 969265"/>
              <a:gd name="connsiteY1" fmla="*/ 655798 h 1048503"/>
              <a:gd name="connsiteX2" fmla="*/ 485235 w 969265"/>
              <a:gd name="connsiteY2" fmla="*/ 1047552 h 1048503"/>
              <a:gd name="connsiteX3" fmla="*/ 0 w 969265"/>
              <a:gd name="connsiteY3" fmla="*/ 677361 h 1048503"/>
              <a:gd name="connsiteX0" fmla="*/ 816140 w 976670"/>
              <a:gd name="connsiteY0" fmla="*/ 155 h 1048816"/>
              <a:gd name="connsiteX1" fmla="*/ 894705 w 976670"/>
              <a:gd name="connsiteY1" fmla="*/ 649090 h 1048816"/>
              <a:gd name="connsiteX2" fmla="*/ 485235 w 976670"/>
              <a:gd name="connsiteY2" fmla="*/ 1047554 h 1048816"/>
              <a:gd name="connsiteX3" fmla="*/ 0 w 976670"/>
              <a:gd name="connsiteY3" fmla="*/ 677363 h 1048816"/>
              <a:gd name="connsiteX0" fmla="*/ 816140 w 969777"/>
              <a:gd name="connsiteY0" fmla="*/ 146 h 1047553"/>
              <a:gd name="connsiteX1" fmla="*/ 878034 w 969777"/>
              <a:gd name="connsiteY1" fmla="*/ 686432 h 1047553"/>
              <a:gd name="connsiteX2" fmla="*/ 485235 w 969777"/>
              <a:gd name="connsiteY2" fmla="*/ 1047545 h 1047553"/>
              <a:gd name="connsiteX3" fmla="*/ 0 w 969777"/>
              <a:gd name="connsiteY3" fmla="*/ 677354 h 1047553"/>
              <a:gd name="connsiteX0" fmla="*/ 816140 w 970535"/>
              <a:gd name="connsiteY0" fmla="*/ 146 h 1047551"/>
              <a:gd name="connsiteX1" fmla="*/ 878034 w 970535"/>
              <a:gd name="connsiteY1" fmla="*/ 686432 h 1047551"/>
              <a:gd name="connsiteX2" fmla="*/ 485235 w 970535"/>
              <a:gd name="connsiteY2" fmla="*/ 1047545 h 1047551"/>
              <a:gd name="connsiteX3" fmla="*/ 0 w 970535"/>
              <a:gd name="connsiteY3" fmla="*/ 677354 h 1047551"/>
              <a:gd name="connsiteX0" fmla="*/ 804441 w 964190"/>
              <a:gd name="connsiteY0" fmla="*/ 147 h 1079361"/>
              <a:gd name="connsiteX1" fmla="*/ 878034 w 964190"/>
              <a:gd name="connsiteY1" fmla="*/ 718238 h 1079361"/>
              <a:gd name="connsiteX2" fmla="*/ 485235 w 964190"/>
              <a:gd name="connsiteY2" fmla="*/ 1079351 h 1079361"/>
              <a:gd name="connsiteX3" fmla="*/ 0 w 964190"/>
              <a:gd name="connsiteY3" fmla="*/ 709160 h 1079361"/>
              <a:gd name="connsiteX0" fmla="*/ 804441 w 975098"/>
              <a:gd name="connsiteY0" fmla="*/ 147 h 1079366"/>
              <a:gd name="connsiteX1" fmla="*/ 902313 w 975098"/>
              <a:gd name="connsiteY1" fmla="*/ 720949 h 1079366"/>
              <a:gd name="connsiteX2" fmla="*/ 485235 w 975098"/>
              <a:gd name="connsiteY2" fmla="*/ 1079351 h 1079366"/>
              <a:gd name="connsiteX3" fmla="*/ 0 w 975098"/>
              <a:gd name="connsiteY3" fmla="*/ 709160 h 1079366"/>
              <a:gd name="connsiteX0" fmla="*/ 804441 w 975267"/>
              <a:gd name="connsiteY0" fmla="*/ 149 h 1118264"/>
              <a:gd name="connsiteX1" fmla="*/ 902313 w 975267"/>
              <a:gd name="connsiteY1" fmla="*/ 720951 h 1118264"/>
              <a:gd name="connsiteX2" fmla="*/ 482438 w 975267"/>
              <a:gd name="connsiteY2" fmla="*/ 1118252 h 1118264"/>
              <a:gd name="connsiteX3" fmla="*/ 0 w 975267"/>
              <a:gd name="connsiteY3" fmla="*/ 709162 h 1118264"/>
              <a:gd name="connsiteX0" fmla="*/ 804441 w 982082"/>
              <a:gd name="connsiteY0" fmla="*/ 147 h 1118267"/>
              <a:gd name="connsiteX1" fmla="*/ 916187 w 982082"/>
              <a:gd name="connsiteY1" fmla="*/ 722498 h 1118267"/>
              <a:gd name="connsiteX2" fmla="*/ 482438 w 982082"/>
              <a:gd name="connsiteY2" fmla="*/ 1118250 h 1118267"/>
              <a:gd name="connsiteX3" fmla="*/ 0 w 982082"/>
              <a:gd name="connsiteY3" fmla="*/ 709160 h 1118267"/>
              <a:gd name="connsiteX0" fmla="*/ 804441 w 981453"/>
              <a:gd name="connsiteY0" fmla="*/ 149 h 1118267"/>
              <a:gd name="connsiteX1" fmla="*/ 916187 w 981453"/>
              <a:gd name="connsiteY1" fmla="*/ 722500 h 1118267"/>
              <a:gd name="connsiteX2" fmla="*/ 482438 w 981453"/>
              <a:gd name="connsiteY2" fmla="*/ 1118252 h 1118267"/>
              <a:gd name="connsiteX3" fmla="*/ 0 w 981453"/>
              <a:gd name="connsiteY3" fmla="*/ 709162 h 1118267"/>
              <a:gd name="connsiteX0" fmla="*/ 804441 w 975255"/>
              <a:gd name="connsiteY0" fmla="*/ 152 h 1118279"/>
              <a:gd name="connsiteX1" fmla="*/ 903557 w 975255"/>
              <a:gd name="connsiteY1" fmla="*/ 703664 h 1118279"/>
              <a:gd name="connsiteX2" fmla="*/ 482438 w 975255"/>
              <a:gd name="connsiteY2" fmla="*/ 1118255 h 1118279"/>
              <a:gd name="connsiteX3" fmla="*/ 0 w 975255"/>
              <a:gd name="connsiteY3" fmla="*/ 709165 h 1118279"/>
              <a:gd name="connsiteX0" fmla="*/ 804441 w 965137"/>
              <a:gd name="connsiteY0" fmla="*/ 149 h 1118267"/>
              <a:gd name="connsiteX1" fmla="*/ 881193 w 965137"/>
              <a:gd name="connsiteY1" fmla="*/ 722949 h 1118267"/>
              <a:gd name="connsiteX2" fmla="*/ 482438 w 965137"/>
              <a:gd name="connsiteY2" fmla="*/ 1118252 h 1118267"/>
              <a:gd name="connsiteX3" fmla="*/ 0 w 965137"/>
              <a:gd name="connsiteY3" fmla="*/ 709162 h 1118267"/>
              <a:gd name="connsiteX0" fmla="*/ 804441 w 976321"/>
              <a:gd name="connsiteY0" fmla="*/ 149 h 1118264"/>
              <a:gd name="connsiteX1" fmla="*/ 905782 w 976321"/>
              <a:gd name="connsiteY1" fmla="*/ 721338 h 1118264"/>
              <a:gd name="connsiteX2" fmla="*/ 482438 w 976321"/>
              <a:gd name="connsiteY2" fmla="*/ 1118252 h 1118264"/>
              <a:gd name="connsiteX3" fmla="*/ 0 w 976321"/>
              <a:gd name="connsiteY3" fmla="*/ 709162 h 1118264"/>
              <a:gd name="connsiteX0" fmla="*/ 819918 w 986091"/>
              <a:gd name="connsiteY0" fmla="*/ 156 h 1090403"/>
              <a:gd name="connsiteX1" fmla="*/ 905782 w 986091"/>
              <a:gd name="connsiteY1" fmla="*/ 693475 h 1090403"/>
              <a:gd name="connsiteX2" fmla="*/ 482438 w 986091"/>
              <a:gd name="connsiteY2" fmla="*/ 1090389 h 1090403"/>
              <a:gd name="connsiteX3" fmla="*/ 0 w 986091"/>
              <a:gd name="connsiteY3" fmla="*/ 681299 h 1090403"/>
              <a:gd name="connsiteX0" fmla="*/ 819918 w 974627"/>
              <a:gd name="connsiteY0" fmla="*/ 2054 h 1092301"/>
              <a:gd name="connsiteX1" fmla="*/ 905782 w 974627"/>
              <a:gd name="connsiteY1" fmla="*/ 695373 h 1092301"/>
              <a:gd name="connsiteX2" fmla="*/ 482438 w 974627"/>
              <a:gd name="connsiteY2" fmla="*/ 1092287 h 1092301"/>
              <a:gd name="connsiteX3" fmla="*/ 0 w 974627"/>
              <a:gd name="connsiteY3" fmla="*/ 683197 h 1092301"/>
              <a:gd name="connsiteX0" fmla="*/ 819918 w 974032"/>
              <a:gd name="connsiteY0" fmla="*/ 462 h 1090709"/>
              <a:gd name="connsiteX1" fmla="*/ 905782 w 974032"/>
              <a:gd name="connsiteY1" fmla="*/ 693781 h 1090709"/>
              <a:gd name="connsiteX2" fmla="*/ 482438 w 974032"/>
              <a:gd name="connsiteY2" fmla="*/ 1090695 h 1090709"/>
              <a:gd name="connsiteX3" fmla="*/ 0 w 974032"/>
              <a:gd name="connsiteY3" fmla="*/ 681605 h 1090709"/>
              <a:gd name="connsiteX0" fmla="*/ 819918 w 977976"/>
              <a:gd name="connsiteY0" fmla="*/ 462 h 1090707"/>
              <a:gd name="connsiteX1" fmla="*/ 905782 w 977976"/>
              <a:gd name="connsiteY1" fmla="*/ 693781 h 1090707"/>
              <a:gd name="connsiteX2" fmla="*/ 482438 w 977976"/>
              <a:gd name="connsiteY2" fmla="*/ 1090695 h 1090707"/>
              <a:gd name="connsiteX3" fmla="*/ 0 w 977976"/>
              <a:gd name="connsiteY3" fmla="*/ 681605 h 1090707"/>
              <a:gd name="connsiteX0" fmla="*/ 819918 w 958401"/>
              <a:gd name="connsiteY0" fmla="*/ 3607 h 1093854"/>
              <a:gd name="connsiteX1" fmla="*/ 905782 w 958401"/>
              <a:gd name="connsiteY1" fmla="*/ 696926 h 1093854"/>
              <a:gd name="connsiteX2" fmla="*/ 482438 w 958401"/>
              <a:gd name="connsiteY2" fmla="*/ 1093840 h 1093854"/>
              <a:gd name="connsiteX3" fmla="*/ 0 w 958401"/>
              <a:gd name="connsiteY3" fmla="*/ 684750 h 1093854"/>
              <a:gd name="connsiteX0" fmla="*/ 819918 w 984541"/>
              <a:gd name="connsiteY0" fmla="*/ 1998 h 1092243"/>
              <a:gd name="connsiteX1" fmla="*/ 905782 w 984541"/>
              <a:gd name="connsiteY1" fmla="*/ 695317 h 1092243"/>
              <a:gd name="connsiteX2" fmla="*/ 482438 w 984541"/>
              <a:gd name="connsiteY2" fmla="*/ 1092231 h 1092243"/>
              <a:gd name="connsiteX3" fmla="*/ 0 w 984541"/>
              <a:gd name="connsiteY3" fmla="*/ 683141 h 1092243"/>
              <a:gd name="connsiteX0" fmla="*/ 819918 w 984929"/>
              <a:gd name="connsiteY0" fmla="*/ 1 h 1090248"/>
              <a:gd name="connsiteX1" fmla="*/ 905782 w 984929"/>
              <a:gd name="connsiteY1" fmla="*/ 693320 h 1090248"/>
              <a:gd name="connsiteX2" fmla="*/ 482438 w 984929"/>
              <a:gd name="connsiteY2" fmla="*/ 1090234 h 1090248"/>
              <a:gd name="connsiteX3" fmla="*/ 0 w 984929"/>
              <a:gd name="connsiteY3" fmla="*/ 681144 h 1090248"/>
              <a:gd name="connsiteX0" fmla="*/ 819918 w 968368"/>
              <a:gd name="connsiteY0" fmla="*/ -1 h 1090245"/>
              <a:gd name="connsiteX1" fmla="*/ 905782 w 968368"/>
              <a:gd name="connsiteY1" fmla="*/ 693318 h 1090245"/>
              <a:gd name="connsiteX2" fmla="*/ 482438 w 968368"/>
              <a:gd name="connsiteY2" fmla="*/ 1090232 h 1090245"/>
              <a:gd name="connsiteX3" fmla="*/ 0 w 968368"/>
              <a:gd name="connsiteY3" fmla="*/ 681142 h 1090245"/>
              <a:gd name="connsiteX0" fmla="*/ 819918 w 957813"/>
              <a:gd name="connsiteY0" fmla="*/ 1 h 1090247"/>
              <a:gd name="connsiteX1" fmla="*/ 905782 w 957813"/>
              <a:gd name="connsiteY1" fmla="*/ 693320 h 1090247"/>
              <a:gd name="connsiteX2" fmla="*/ 482438 w 957813"/>
              <a:gd name="connsiteY2" fmla="*/ 1090234 h 1090247"/>
              <a:gd name="connsiteX3" fmla="*/ 0 w 957813"/>
              <a:gd name="connsiteY3" fmla="*/ 681144 h 1090247"/>
              <a:gd name="connsiteX0" fmla="*/ 819918 w 949948"/>
              <a:gd name="connsiteY0" fmla="*/ -1 h 1090286"/>
              <a:gd name="connsiteX1" fmla="*/ 891842 w 949948"/>
              <a:gd name="connsiteY1" fmla="*/ 704832 h 1090286"/>
              <a:gd name="connsiteX2" fmla="*/ 482438 w 949948"/>
              <a:gd name="connsiteY2" fmla="*/ 1090232 h 1090286"/>
              <a:gd name="connsiteX3" fmla="*/ 0 w 949948"/>
              <a:gd name="connsiteY3" fmla="*/ 681142 h 1090286"/>
              <a:gd name="connsiteX0" fmla="*/ 819918 w 949948"/>
              <a:gd name="connsiteY0" fmla="*/ 1 h 1090332"/>
              <a:gd name="connsiteX1" fmla="*/ 891842 w 949948"/>
              <a:gd name="connsiteY1" fmla="*/ 704834 h 1090332"/>
              <a:gd name="connsiteX2" fmla="*/ 482438 w 949948"/>
              <a:gd name="connsiteY2" fmla="*/ 1090234 h 1090332"/>
              <a:gd name="connsiteX3" fmla="*/ 0 w 949948"/>
              <a:gd name="connsiteY3" fmla="*/ 681144 h 1090332"/>
              <a:gd name="connsiteX0" fmla="*/ 874567 w 978864"/>
              <a:gd name="connsiteY0" fmla="*/ 0 h 856715"/>
              <a:gd name="connsiteX1" fmla="*/ 891842 w 978864"/>
              <a:gd name="connsiteY1" fmla="*/ 471231 h 856715"/>
              <a:gd name="connsiteX2" fmla="*/ 482438 w 978864"/>
              <a:gd name="connsiteY2" fmla="*/ 856631 h 856715"/>
              <a:gd name="connsiteX3" fmla="*/ 0 w 978864"/>
              <a:gd name="connsiteY3" fmla="*/ 447541 h 856715"/>
              <a:gd name="connsiteX0" fmla="*/ 874567 w 978583"/>
              <a:gd name="connsiteY0" fmla="*/ 0 h 856715"/>
              <a:gd name="connsiteX1" fmla="*/ 891842 w 978583"/>
              <a:gd name="connsiteY1" fmla="*/ 471231 h 856715"/>
              <a:gd name="connsiteX2" fmla="*/ 482438 w 978583"/>
              <a:gd name="connsiteY2" fmla="*/ 856631 h 856715"/>
              <a:gd name="connsiteX3" fmla="*/ 0 w 978583"/>
              <a:gd name="connsiteY3" fmla="*/ 447541 h 856715"/>
              <a:gd name="connsiteX0" fmla="*/ 874567 w 962621"/>
              <a:gd name="connsiteY0" fmla="*/ 0 h 856762"/>
              <a:gd name="connsiteX1" fmla="*/ 844232 w 962621"/>
              <a:gd name="connsiteY1" fmla="*/ 561110 h 856762"/>
              <a:gd name="connsiteX2" fmla="*/ 482438 w 962621"/>
              <a:gd name="connsiteY2" fmla="*/ 856631 h 856762"/>
              <a:gd name="connsiteX3" fmla="*/ 0 w 962621"/>
              <a:gd name="connsiteY3" fmla="*/ 447541 h 856762"/>
              <a:gd name="connsiteX0" fmla="*/ 874567 w 1000604"/>
              <a:gd name="connsiteY0" fmla="*/ 0 h 856762"/>
              <a:gd name="connsiteX1" fmla="*/ 844232 w 1000604"/>
              <a:gd name="connsiteY1" fmla="*/ 561110 h 856762"/>
              <a:gd name="connsiteX2" fmla="*/ 482438 w 1000604"/>
              <a:gd name="connsiteY2" fmla="*/ 856631 h 856762"/>
              <a:gd name="connsiteX3" fmla="*/ 0 w 1000604"/>
              <a:gd name="connsiteY3" fmla="*/ 447541 h 856762"/>
              <a:gd name="connsiteX0" fmla="*/ 874567 w 996409"/>
              <a:gd name="connsiteY0" fmla="*/ 0 h 857506"/>
              <a:gd name="connsiteX1" fmla="*/ 828755 w 996409"/>
              <a:gd name="connsiteY1" fmla="*/ 703988 h 857506"/>
              <a:gd name="connsiteX2" fmla="*/ 482438 w 996409"/>
              <a:gd name="connsiteY2" fmla="*/ 856631 h 857506"/>
              <a:gd name="connsiteX3" fmla="*/ 0 w 996409"/>
              <a:gd name="connsiteY3" fmla="*/ 447541 h 857506"/>
              <a:gd name="connsiteX0" fmla="*/ 874567 w 874567"/>
              <a:gd name="connsiteY0" fmla="*/ 0 h 856630"/>
              <a:gd name="connsiteX1" fmla="*/ 482438 w 874567"/>
              <a:gd name="connsiteY1" fmla="*/ 856631 h 856630"/>
              <a:gd name="connsiteX2" fmla="*/ 0 w 874567"/>
              <a:gd name="connsiteY2" fmla="*/ 447541 h 856630"/>
              <a:gd name="connsiteX0" fmla="*/ 874567 w 942658"/>
              <a:gd name="connsiteY0" fmla="*/ 0 h 856632"/>
              <a:gd name="connsiteX1" fmla="*/ 482438 w 942658"/>
              <a:gd name="connsiteY1" fmla="*/ 856631 h 856632"/>
              <a:gd name="connsiteX2" fmla="*/ 0 w 942658"/>
              <a:gd name="connsiteY2" fmla="*/ 447541 h 856632"/>
              <a:gd name="connsiteX0" fmla="*/ 874567 w 944329"/>
              <a:gd name="connsiteY0" fmla="*/ 0 h 856687"/>
              <a:gd name="connsiteX1" fmla="*/ 482438 w 944329"/>
              <a:gd name="connsiteY1" fmla="*/ 856631 h 856687"/>
              <a:gd name="connsiteX2" fmla="*/ 0 w 944329"/>
              <a:gd name="connsiteY2" fmla="*/ 447541 h 856687"/>
              <a:gd name="connsiteX0" fmla="*/ 874567 w 952938"/>
              <a:gd name="connsiteY0" fmla="*/ 0 h 877217"/>
              <a:gd name="connsiteX1" fmla="*/ 482438 w 952938"/>
              <a:gd name="connsiteY1" fmla="*/ 856631 h 877217"/>
              <a:gd name="connsiteX2" fmla="*/ 0 w 952938"/>
              <a:gd name="connsiteY2" fmla="*/ 447541 h 877217"/>
              <a:gd name="connsiteX0" fmla="*/ 874567 w 960525"/>
              <a:gd name="connsiteY0" fmla="*/ 0 h 906411"/>
              <a:gd name="connsiteX1" fmla="*/ 537038 w 960525"/>
              <a:gd name="connsiteY1" fmla="*/ 888685 h 906411"/>
              <a:gd name="connsiteX2" fmla="*/ 0 w 960525"/>
              <a:gd name="connsiteY2" fmla="*/ 447541 h 906411"/>
              <a:gd name="connsiteX0" fmla="*/ 874567 w 947530"/>
              <a:gd name="connsiteY0" fmla="*/ 0 h 901511"/>
              <a:gd name="connsiteX1" fmla="*/ 537038 w 947530"/>
              <a:gd name="connsiteY1" fmla="*/ 888685 h 901511"/>
              <a:gd name="connsiteX2" fmla="*/ 0 w 947530"/>
              <a:gd name="connsiteY2" fmla="*/ 447541 h 901511"/>
              <a:gd name="connsiteX0" fmla="*/ 874567 w 948623"/>
              <a:gd name="connsiteY0" fmla="*/ 0 h 931293"/>
              <a:gd name="connsiteX1" fmla="*/ 546555 w 948623"/>
              <a:gd name="connsiteY1" fmla="*/ 920286 h 931293"/>
              <a:gd name="connsiteX2" fmla="*/ 0 w 948623"/>
              <a:gd name="connsiteY2" fmla="*/ 447541 h 931293"/>
              <a:gd name="connsiteX0" fmla="*/ 874567 w 948810"/>
              <a:gd name="connsiteY0" fmla="*/ 0 h 941216"/>
              <a:gd name="connsiteX1" fmla="*/ 546555 w 948810"/>
              <a:gd name="connsiteY1" fmla="*/ 920286 h 941216"/>
              <a:gd name="connsiteX2" fmla="*/ 0 w 948810"/>
              <a:gd name="connsiteY2" fmla="*/ 447541 h 941216"/>
              <a:gd name="connsiteX0" fmla="*/ 874567 w 959716"/>
              <a:gd name="connsiteY0" fmla="*/ 0 h 932716"/>
              <a:gd name="connsiteX1" fmla="*/ 546555 w 959716"/>
              <a:gd name="connsiteY1" fmla="*/ 920286 h 932716"/>
              <a:gd name="connsiteX2" fmla="*/ 0 w 959716"/>
              <a:gd name="connsiteY2" fmla="*/ 447541 h 932716"/>
              <a:gd name="connsiteX0" fmla="*/ 874567 w 958317"/>
              <a:gd name="connsiteY0" fmla="*/ 0 h 903066"/>
              <a:gd name="connsiteX1" fmla="*/ 537039 w 958317"/>
              <a:gd name="connsiteY1" fmla="*/ 888684 h 903066"/>
              <a:gd name="connsiteX2" fmla="*/ 0 w 958317"/>
              <a:gd name="connsiteY2" fmla="*/ 447541 h 903066"/>
              <a:gd name="connsiteX0" fmla="*/ 874567 w 949706"/>
              <a:gd name="connsiteY0" fmla="*/ 0 h 907152"/>
              <a:gd name="connsiteX1" fmla="*/ 537039 w 949706"/>
              <a:gd name="connsiteY1" fmla="*/ 888684 h 907152"/>
              <a:gd name="connsiteX2" fmla="*/ 0 w 949706"/>
              <a:gd name="connsiteY2" fmla="*/ 447541 h 907152"/>
              <a:gd name="connsiteX0" fmla="*/ 874567 w 949446"/>
              <a:gd name="connsiteY0" fmla="*/ 0 h 901969"/>
              <a:gd name="connsiteX1" fmla="*/ 537039 w 949446"/>
              <a:gd name="connsiteY1" fmla="*/ 888684 h 901969"/>
              <a:gd name="connsiteX2" fmla="*/ 0 w 949446"/>
              <a:gd name="connsiteY2" fmla="*/ 447541 h 901969"/>
              <a:gd name="connsiteX0" fmla="*/ 874567 w 953643"/>
              <a:gd name="connsiteY0" fmla="*/ 0 h 906488"/>
              <a:gd name="connsiteX1" fmla="*/ 570600 w 953643"/>
              <a:gd name="connsiteY1" fmla="*/ 893520 h 906488"/>
              <a:gd name="connsiteX2" fmla="*/ 0 w 953643"/>
              <a:gd name="connsiteY2" fmla="*/ 447541 h 906488"/>
              <a:gd name="connsiteX0" fmla="*/ 874567 w 956994"/>
              <a:gd name="connsiteY0" fmla="*/ 0 h 906488"/>
              <a:gd name="connsiteX1" fmla="*/ 570600 w 956994"/>
              <a:gd name="connsiteY1" fmla="*/ 893520 h 906488"/>
              <a:gd name="connsiteX2" fmla="*/ 0 w 956994"/>
              <a:gd name="connsiteY2" fmla="*/ 447541 h 906488"/>
              <a:gd name="connsiteX0" fmla="*/ 874567 w 962697"/>
              <a:gd name="connsiteY0" fmla="*/ 0 h 910602"/>
              <a:gd name="connsiteX1" fmla="*/ 570600 w 962697"/>
              <a:gd name="connsiteY1" fmla="*/ 893520 h 910602"/>
              <a:gd name="connsiteX2" fmla="*/ 0 w 962697"/>
              <a:gd name="connsiteY2" fmla="*/ 447541 h 910602"/>
              <a:gd name="connsiteX0" fmla="*/ 874567 w 951267"/>
              <a:gd name="connsiteY0" fmla="*/ 0 h 956223"/>
              <a:gd name="connsiteX1" fmla="*/ 488946 w 951267"/>
              <a:gd name="connsiteY1" fmla="*/ 942215 h 956223"/>
              <a:gd name="connsiteX2" fmla="*/ 0 w 951267"/>
              <a:gd name="connsiteY2" fmla="*/ 447541 h 956223"/>
              <a:gd name="connsiteX0" fmla="*/ 874567 w 945293"/>
              <a:gd name="connsiteY0" fmla="*/ 0 h 953229"/>
              <a:gd name="connsiteX1" fmla="*/ 488946 w 945293"/>
              <a:gd name="connsiteY1" fmla="*/ 942215 h 953229"/>
              <a:gd name="connsiteX2" fmla="*/ 0 w 945293"/>
              <a:gd name="connsiteY2" fmla="*/ 447541 h 953229"/>
              <a:gd name="connsiteX0" fmla="*/ 874567 w 952734"/>
              <a:gd name="connsiteY0" fmla="*/ 0 h 893558"/>
              <a:gd name="connsiteX1" fmla="*/ 552622 w 952734"/>
              <a:gd name="connsiteY1" fmla="*/ 878837 h 893558"/>
              <a:gd name="connsiteX2" fmla="*/ 0 w 952734"/>
              <a:gd name="connsiteY2" fmla="*/ 447541 h 893558"/>
              <a:gd name="connsiteX0" fmla="*/ 874567 w 941109"/>
              <a:gd name="connsiteY0" fmla="*/ 0 h 893558"/>
              <a:gd name="connsiteX1" fmla="*/ 552622 w 941109"/>
              <a:gd name="connsiteY1" fmla="*/ 878837 h 893558"/>
              <a:gd name="connsiteX2" fmla="*/ 0 w 941109"/>
              <a:gd name="connsiteY2" fmla="*/ 447541 h 893558"/>
              <a:gd name="connsiteX0" fmla="*/ 874567 w 941775"/>
              <a:gd name="connsiteY0" fmla="*/ 0 h 893558"/>
              <a:gd name="connsiteX1" fmla="*/ 552622 w 941775"/>
              <a:gd name="connsiteY1" fmla="*/ 878837 h 893558"/>
              <a:gd name="connsiteX2" fmla="*/ 0 w 941775"/>
              <a:gd name="connsiteY2" fmla="*/ 447541 h 893558"/>
              <a:gd name="connsiteX0" fmla="*/ 874567 w 947525"/>
              <a:gd name="connsiteY0" fmla="*/ 0 h 893213"/>
              <a:gd name="connsiteX1" fmla="*/ 552622 w 947525"/>
              <a:gd name="connsiteY1" fmla="*/ 878837 h 893213"/>
              <a:gd name="connsiteX2" fmla="*/ 0 w 947525"/>
              <a:gd name="connsiteY2" fmla="*/ 447541 h 893213"/>
              <a:gd name="connsiteX0" fmla="*/ 874567 w 949165"/>
              <a:gd name="connsiteY0" fmla="*/ 0 h 951749"/>
              <a:gd name="connsiteX1" fmla="*/ 564198 w 949165"/>
              <a:gd name="connsiteY1" fmla="*/ 940968 h 951749"/>
              <a:gd name="connsiteX2" fmla="*/ 0 w 949165"/>
              <a:gd name="connsiteY2" fmla="*/ 447541 h 951749"/>
              <a:gd name="connsiteX0" fmla="*/ 874567 w 950103"/>
              <a:gd name="connsiteY0" fmla="*/ 0 h 906876"/>
              <a:gd name="connsiteX1" fmla="*/ 570601 w 950103"/>
              <a:gd name="connsiteY1" fmla="*/ 893522 h 906876"/>
              <a:gd name="connsiteX2" fmla="*/ 0 w 950103"/>
              <a:gd name="connsiteY2" fmla="*/ 447541 h 906876"/>
              <a:gd name="connsiteX0" fmla="*/ 874567 w 922293"/>
              <a:gd name="connsiteY0" fmla="*/ 0 h 906876"/>
              <a:gd name="connsiteX1" fmla="*/ 570601 w 922293"/>
              <a:gd name="connsiteY1" fmla="*/ 893522 h 906876"/>
              <a:gd name="connsiteX2" fmla="*/ 0 w 922293"/>
              <a:gd name="connsiteY2" fmla="*/ 447541 h 906876"/>
              <a:gd name="connsiteX0" fmla="*/ 874567 w 919235"/>
              <a:gd name="connsiteY0" fmla="*/ 0 h 908967"/>
              <a:gd name="connsiteX1" fmla="*/ 544164 w 919235"/>
              <a:gd name="connsiteY1" fmla="*/ 895758 h 908967"/>
              <a:gd name="connsiteX2" fmla="*/ 0 w 919235"/>
              <a:gd name="connsiteY2" fmla="*/ 447541 h 908967"/>
              <a:gd name="connsiteX0" fmla="*/ 874567 w 902259"/>
              <a:gd name="connsiteY0" fmla="*/ 0 h 908967"/>
              <a:gd name="connsiteX1" fmla="*/ 544164 w 902259"/>
              <a:gd name="connsiteY1" fmla="*/ 895758 h 908967"/>
              <a:gd name="connsiteX2" fmla="*/ 0 w 902259"/>
              <a:gd name="connsiteY2" fmla="*/ 447541 h 908967"/>
              <a:gd name="connsiteX0" fmla="*/ 874567 w 904607"/>
              <a:gd name="connsiteY0" fmla="*/ 0 h 918127"/>
              <a:gd name="connsiteX1" fmla="*/ 569933 w 904607"/>
              <a:gd name="connsiteY1" fmla="*/ 905518 h 918127"/>
              <a:gd name="connsiteX2" fmla="*/ 0 w 904607"/>
              <a:gd name="connsiteY2" fmla="*/ 447541 h 918127"/>
              <a:gd name="connsiteX0" fmla="*/ 874567 w 906452"/>
              <a:gd name="connsiteY0" fmla="*/ 0 h 921193"/>
              <a:gd name="connsiteX1" fmla="*/ 569933 w 906452"/>
              <a:gd name="connsiteY1" fmla="*/ 905518 h 921193"/>
              <a:gd name="connsiteX2" fmla="*/ 0 w 906452"/>
              <a:gd name="connsiteY2" fmla="*/ 447541 h 921193"/>
              <a:gd name="connsiteX0" fmla="*/ 874567 w 907546"/>
              <a:gd name="connsiteY0" fmla="*/ 0 h 921195"/>
              <a:gd name="connsiteX1" fmla="*/ 569933 w 907546"/>
              <a:gd name="connsiteY1" fmla="*/ 905518 h 921195"/>
              <a:gd name="connsiteX2" fmla="*/ 0 w 907546"/>
              <a:gd name="connsiteY2" fmla="*/ 447541 h 921195"/>
              <a:gd name="connsiteX0" fmla="*/ 876431 w 909205"/>
              <a:gd name="connsiteY0" fmla="*/ 0 h 920925"/>
              <a:gd name="connsiteX1" fmla="*/ 569933 w 909205"/>
              <a:gd name="connsiteY1" fmla="*/ 905249 h 920925"/>
              <a:gd name="connsiteX2" fmla="*/ 0 w 909205"/>
              <a:gd name="connsiteY2" fmla="*/ 447272 h 920925"/>
              <a:gd name="connsiteX0" fmla="*/ 876431 w 907145"/>
              <a:gd name="connsiteY0" fmla="*/ 0 h 920925"/>
              <a:gd name="connsiteX1" fmla="*/ 569933 w 907145"/>
              <a:gd name="connsiteY1" fmla="*/ 905249 h 920925"/>
              <a:gd name="connsiteX2" fmla="*/ 0 w 907145"/>
              <a:gd name="connsiteY2" fmla="*/ 447272 h 920925"/>
              <a:gd name="connsiteX0" fmla="*/ 869993 w 901404"/>
              <a:gd name="connsiteY0" fmla="*/ 0 h 1198971"/>
              <a:gd name="connsiteX1" fmla="*/ 569933 w 901404"/>
              <a:gd name="connsiteY1" fmla="*/ 1183295 h 1198971"/>
              <a:gd name="connsiteX2" fmla="*/ 0 w 901404"/>
              <a:gd name="connsiteY2" fmla="*/ 725318 h 1198971"/>
              <a:gd name="connsiteX0" fmla="*/ 869993 w 989613"/>
              <a:gd name="connsiteY0" fmla="*/ 0 h 1198971"/>
              <a:gd name="connsiteX1" fmla="*/ 569933 w 989613"/>
              <a:gd name="connsiteY1" fmla="*/ 1183295 h 1198971"/>
              <a:gd name="connsiteX2" fmla="*/ 0 w 989613"/>
              <a:gd name="connsiteY2" fmla="*/ 725318 h 1198971"/>
              <a:gd name="connsiteX0" fmla="*/ 708855 w 865553"/>
              <a:gd name="connsiteY0" fmla="*/ 0 h 1005538"/>
              <a:gd name="connsiteX1" fmla="*/ 569933 w 865553"/>
              <a:gd name="connsiteY1" fmla="*/ 989862 h 1005538"/>
              <a:gd name="connsiteX2" fmla="*/ 0 w 865553"/>
              <a:gd name="connsiteY2" fmla="*/ 531885 h 1005538"/>
              <a:gd name="connsiteX0" fmla="*/ 708855 w 919555"/>
              <a:gd name="connsiteY0" fmla="*/ 189038 h 1194576"/>
              <a:gd name="connsiteX1" fmla="*/ 569933 w 919555"/>
              <a:gd name="connsiteY1" fmla="*/ 1178900 h 1194576"/>
              <a:gd name="connsiteX2" fmla="*/ 0 w 919555"/>
              <a:gd name="connsiteY2" fmla="*/ 720923 h 1194576"/>
              <a:gd name="connsiteX0" fmla="*/ 708855 w 965930"/>
              <a:gd name="connsiteY0" fmla="*/ 189933 h 1185905"/>
              <a:gd name="connsiteX1" fmla="*/ 708339 w 965930"/>
              <a:gd name="connsiteY1" fmla="*/ 1169510 h 1185905"/>
              <a:gd name="connsiteX2" fmla="*/ 0 w 965930"/>
              <a:gd name="connsiteY2" fmla="*/ 721818 h 1185905"/>
              <a:gd name="connsiteX0" fmla="*/ 708855 w 965930"/>
              <a:gd name="connsiteY0" fmla="*/ 189933 h 1267427"/>
              <a:gd name="connsiteX1" fmla="*/ 708339 w 965930"/>
              <a:gd name="connsiteY1" fmla="*/ 1169510 h 1267427"/>
              <a:gd name="connsiteX2" fmla="*/ 0 w 965930"/>
              <a:gd name="connsiteY2" fmla="*/ 721818 h 1267427"/>
              <a:gd name="connsiteX0" fmla="*/ 708855 w 983131"/>
              <a:gd name="connsiteY0" fmla="*/ 204141 h 1281637"/>
              <a:gd name="connsiteX1" fmla="*/ 708339 w 983131"/>
              <a:gd name="connsiteY1" fmla="*/ 1183718 h 1281637"/>
              <a:gd name="connsiteX2" fmla="*/ 0 w 983131"/>
              <a:gd name="connsiteY2" fmla="*/ 736026 h 1281637"/>
              <a:gd name="connsiteX0" fmla="*/ 708855 w 870437"/>
              <a:gd name="connsiteY0" fmla="*/ 144066 h 1221560"/>
              <a:gd name="connsiteX1" fmla="*/ 708339 w 870437"/>
              <a:gd name="connsiteY1" fmla="*/ 1123643 h 1221560"/>
              <a:gd name="connsiteX2" fmla="*/ 0 w 870437"/>
              <a:gd name="connsiteY2" fmla="*/ 675951 h 1221560"/>
              <a:gd name="connsiteX0" fmla="*/ 708855 w 949717"/>
              <a:gd name="connsiteY0" fmla="*/ 183554 h 1261050"/>
              <a:gd name="connsiteX1" fmla="*/ 708339 w 949717"/>
              <a:gd name="connsiteY1" fmla="*/ 1163131 h 1261050"/>
              <a:gd name="connsiteX2" fmla="*/ 0 w 949717"/>
              <a:gd name="connsiteY2" fmla="*/ 715439 h 1261050"/>
              <a:gd name="connsiteX0" fmla="*/ 708855 w 926825"/>
              <a:gd name="connsiteY0" fmla="*/ 182912 h 1264670"/>
              <a:gd name="connsiteX1" fmla="*/ 673600 w 926825"/>
              <a:gd name="connsiteY1" fmla="*/ 1167557 h 1264670"/>
              <a:gd name="connsiteX2" fmla="*/ 0 w 926825"/>
              <a:gd name="connsiteY2" fmla="*/ 714797 h 1264670"/>
              <a:gd name="connsiteX0" fmla="*/ 708855 w 951742"/>
              <a:gd name="connsiteY0" fmla="*/ 185473 h 1267229"/>
              <a:gd name="connsiteX1" fmla="*/ 673600 w 951742"/>
              <a:gd name="connsiteY1" fmla="*/ 1170118 h 1267229"/>
              <a:gd name="connsiteX2" fmla="*/ 0 w 951742"/>
              <a:gd name="connsiteY2" fmla="*/ 717358 h 1267229"/>
              <a:gd name="connsiteX0" fmla="*/ 708855 w 967343"/>
              <a:gd name="connsiteY0" fmla="*/ 181940 h 1263698"/>
              <a:gd name="connsiteX1" fmla="*/ 673600 w 967343"/>
              <a:gd name="connsiteY1" fmla="*/ 1166585 h 1263698"/>
              <a:gd name="connsiteX2" fmla="*/ 0 w 967343"/>
              <a:gd name="connsiteY2" fmla="*/ 713825 h 1263698"/>
              <a:gd name="connsiteX0" fmla="*/ 708855 w 982845"/>
              <a:gd name="connsiteY0" fmla="*/ 184719 h 1248178"/>
              <a:gd name="connsiteX1" fmla="*/ 696746 w 982845"/>
              <a:gd name="connsiteY1" fmla="*/ 1147507 h 1248178"/>
              <a:gd name="connsiteX2" fmla="*/ 0 w 982845"/>
              <a:gd name="connsiteY2" fmla="*/ 716604 h 1248178"/>
              <a:gd name="connsiteX0" fmla="*/ 708855 w 965107"/>
              <a:gd name="connsiteY0" fmla="*/ 181373 h 1266967"/>
              <a:gd name="connsiteX1" fmla="*/ 670215 w 965107"/>
              <a:gd name="connsiteY1" fmla="*/ 1170567 h 1266967"/>
              <a:gd name="connsiteX2" fmla="*/ 0 w 965107"/>
              <a:gd name="connsiteY2" fmla="*/ 713258 h 1266967"/>
              <a:gd name="connsiteX0" fmla="*/ 708855 w 951516"/>
              <a:gd name="connsiteY0" fmla="*/ 175182 h 1260776"/>
              <a:gd name="connsiteX1" fmla="*/ 670215 w 951516"/>
              <a:gd name="connsiteY1" fmla="*/ 1164376 h 1260776"/>
              <a:gd name="connsiteX2" fmla="*/ 0 w 951516"/>
              <a:gd name="connsiteY2" fmla="*/ 707067 h 1260776"/>
              <a:gd name="connsiteX0" fmla="*/ 702038 w 949175"/>
              <a:gd name="connsiteY0" fmla="*/ 169905 h 1301827"/>
              <a:gd name="connsiteX1" fmla="*/ 670215 w 949175"/>
              <a:gd name="connsiteY1" fmla="*/ 1205427 h 1301827"/>
              <a:gd name="connsiteX2" fmla="*/ 0 w 949175"/>
              <a:gd name="connsiteY2" fmla="*/ 748118 h 1301827"/>
              <a:gd name="connsiteX0" fmla="*/ 702038 w 959831"/>
              <a:gd name="connsiteY0" fmla="*/ 103174 h 1235096"/>
              <a:gd name="connsiteX1" fmla="*/ 670215 w 959831"/>
              <a:gd name="connsiteY1" fmla="*/ 1138696 h 1235096"/>
              <a:gd name="connsiteX2" fmla="*/ 0 w 959831"/>
              <a:gd name="connsiteY2" fmla="*/ 681387 h 1235096"/>
              <a:gd name="connsiteX0" fmla="*/ 702038 w 962236"/>
              <a:gd name="connsiteY0" fmla="*/ 115639 h 1247561"/>
              <a:gd name="connsiteX1" fmla="*/ 670215 w 962236"/>
              <a:gd name="connsiteY1" fmla="*/ 1151161 h 1247561"/>
              <a:gd name="connsiteX2" fmla="*/ 0 w 962236"/>
              <a:gd name="connsiteY2" fmla="*/ 693852 h 1247561"/>
              <a:gd name="connsiteX0" fmla="*/ 702038 w 963488"/>
              <a:gd name="connsiteY0" fmla="*/ 122889 h 1254811"/>
              <a:gd name="connsiteX1" fmla="*/ 670215 w 963488"/>
              <a:gd name="connsiteY1" fmla="*/ 1158411 h 1254811"/>
              <a:gd name="connsiteX2" fmla="*/ 0 w 963488"/>
              <a:gd name="connsiteY2" fmla="*/ 701102 h 1254811"/>
              <a:gd name="connsiteX0" fmla="*/ 716462 w 968853"/>
              <a:gd name="connsiteY0" fmla="*/ 125002 h 1234692"/>
              <a:gd name="connsiteX1" fmla="*/ 670215 w 968853"/>
              <a:gd name="connsiteY1" fmla="*/ 1138292 h 1234692"/>
              <a:gd name="connsiteX2" fmla="*/ 0 w 968853"/>
              <a:gd name="connsiteY2" fmla="*/ 680983 h 1234692"/>
              <a:gd name="connsiteX0" fmla="*/ 716462 w 960446"/>
              <a:gd name="connsiteY0" fmla="*/ 147649 h 1257339"/>
              <a:gd name="connsiteX1" fmla="*/ 670215 w 960446"/>
              <a:gd name="connsiteY1" fmla="*/ 1160939 h 1257339"/>
              <a:gd name="connsiteX2" fmla="*/ 0 w 960446"/>
              <a:gd name="connsiteY2" fmla="*/ 703630 h 1257339"/>
              <a:gd name="connsiteX0" fmla="*/ 716462 w 970619"/>
              <a:gd name="connsiteY0" fmla="*/ 147940 h 1255302"/>
              <a:gd name="connsiteX1" fmla="*/ 686032 w 970619"/>
              <a:gd name="connsiteY1" fmla="*/ 1158471 h 1255302"/>
              <a:gd name="connsiteX2" fmla="*/ 0 w 970619"/>
              <a:gd name="connsiteY2" fmla="*/ 703921 h 1255302"/>
              <a:gd name="connsiteX0" fmla="*/ 716462 w 949943"/>
              <a:gd name="connsiteY0" fmla="*/ 141042 h 1248404"/>
              <a:gd name="connsiteX1" fmla="*/ 686032 w 949943"/>
              <a:gd name="connsiteY1" fmla="*/ 1151573 h 1248404"/>
              <a:gd name="connsiteX2" fmla="*/ 0 w 949943"/>
              <a:gd name="connsiteY2" fmla="*/ 697023 h 1248404"/>
              <a:gd name="connsiteX0" fmla="*/ 716462 w 964597"/>
              <a:gd name="connsiteY0" fmla="*/ 142201 h 1239595"/>
              <a:gd name="connsiteX1" fmla="*/ 708620 w 964597"/>
              <a:gd name="connsiteY1" fmla="*/ 1140872 h 1239595"/>
              <a:gd name="connsiteX2" fmla="*/ 0 w 964597"/>
              <a:gd name="connsiteY2" fmla="*/ 698182 h 1239595"/>
              <a:gd name="connsiteX0" fmla="*/ 716462 w 951933"/>
              <a:gd name="connsiteY0" fmla="*/ 141000 h 1248739"/>
              <a:gd name="connsiteX1" fmla="*/ 689139 w 951933"/>
              <a:gd name="connsiteY1" fmla="*/ 1151978 h 1248739"/>
              <a:gd name="connsiteX2" fmla="*/ 0 w 951933"/>
              <a:gd name="connsiteY2" fmla="*/ 696981 h 1248739"/>
              <a:gd name="connsiteX0" fmla="*/ 716462 w 953674"/>
              <a:gd name="connsiteY0" fmla="*/ 138782 h 1246521"/>
              <a:gd name="connsiteX1" fmla="*/ 689139 w 953674"/>
              <a:gd name="connsiteY1" fmla="*/ 1149760 h 1246521"/>
              <a:gd name="connsiteX2" fmla="*/ 0 w 953674"/>
              <a:gd name="connsiteY2" fmla="*/ 694763 h 1246521"/>
              <a:gd name="connsiteX0" fmla="*/ 713955 w 952770"/>
              <a:gd name="connsiteY0" fmla="*/ 143238 h 1205993"/>
              <a:gd name="connsiteX1" fmla="*/ 689139 w 952770"/>
              <a:gd name="connsiteY1" fmla="*/ 1109232 h 1205993"/>
              <a:gd name="connsiteX2" fmla="*/ 0 w 952770"/>
              <a:gd name="connsiteY2" fmla="*/ 654235 h 1205993"/>
              <a:gd name="connsiteX0" fmla="*/ 713955 w 937165"/>
              <a:gd name="connsiteY0" fmla="*/ 217706 h 1280461"/>
              <a:gd name="connsiteX1" fmla="*/ 689139 w 937165"/>
              <a:gd name="connsiteY1" fmla="*/ 1183700 h 1280461"/>
              <a:gd name="connsiteX2" fmla="*/ 0 w 937165"/>
              <a:gd name="connsiteY2" fmla="*/ 728703 h 1280461"/>
              <a:gd name="connsiteX0" fmla="*/ 713955 w 969256"/>
              <a:gd name="connsiteY0" fmla="*/ 223970 h 1246216"/>
              <a:gd name="connsiteX1" fmla="*/ 735709 w 969256"/>
              <a:gd name="connsiteY1" fmla="*/ 1141251 h 1246216"/>
              <a:gd name="connsiteX2" fmla="*/ 0 w 969256"/>
              <a:gd name="connsiteY2" fmla="*/ 734967 h 1246216"/>
              <a:gd name="connsiteX0" fmla="*/ 713955 w 955448"/>
              <a:gd name="connsiteY0" fmla="*/ 188667 h 1210913"/>
              <a:gd name="connsiteX1" fmla="*/ 735709 w 955448"/>
              <a:gd name="connsiteY1" fmla="*/ 1105948 h 1210913"/>
              <a:gd name="connsiteX2" fmla="*/ 0 w 955448"/>
              <a:gd name="connsiteY2" fmla="*/ 699664 h 1210913"/>
              <a:gd name="connsiteX0" fmla="*/ 713955 w 959965"/>
              <a:gd name="connsiteY0" fmla="*/ 149718 h 1171964"/>
              <a:gd name="connsiteX1" fmla="*/ 735709 w 959965"/>
              <a:gd name="connsiteY1" fmla="*/ 1066999 h 1171964"/>
              <a:gd name="connsiteX2" fmla="*/ 0 w 959965"/>
              <a:gd name="connsiteY2" fmla="*/ 660715 h 1171964"/>
              <a:gd name="connsiteX0" fmla="*/ 713955 w 972572"/>
              <a:gd name="connsiteY0" fmla="*/ 168951 h 1191197"/>
              <a:gd name="connsiteX1" fmla="*/ 735709 w 972572"/>
              <a:gd name="connsiteY1" fmla="*/ 1086232 h 1191197"/>
              <a:gd name="connsiteX2" fmla="*/ 0 w 972572"/>
              <a:gd name="connsiteY2" fmla="*/ 679948 h 1191197"/>
              <a:gd name="connsiteX0" fmla="*/ 713955 w 963158"/>
              <a:gd name="connsiteY0" fmla="*/ 163152 h 1185398"/>
              <a:gd name="connsiteX1" fmla="*/ 735709 w 963158"/>
              <a:gd name="connsiteY1" fmla="*/ 1080433 h 1185398"/>
              <a:gd name="connsiteX2" fmla="*/ 0 w 963158"/>
              <a:gd name="connsiteY2" fmla="*/ 674149 h 1185398"/>
              <a:gd name="connsiteX0" fmla="*/ 713955 w 972861"/>
              <a:gd name="connsiteY0" fmla="*/ 164254 h 1179796"/>
              <a:gd name="connsiteX1" fmla="*/ 748696 w 972861"/>
              <a:gd name="connsiteY1" fmla="*/ 1073331 h 1179796"/>
              <a:gd name="connsiteX2" fmla="*/ 0 w 972861"/>
              <a:gd name="connsiteY2" fmla="*/ 675251 h 1179796"/>
              <a:gd name="connsiteX0" fmla="*/ 713955 w 987039"/>
              <a:gd name="connsiteY0" fmla="*/ 165555 h 1181098"/>
              <a:gd name="connsiteX1" fmla="*/ 748696 w 987039"/>
              <a:gd name="connsiteY1" fmla="*/ 1074632 h 1181098"/>
              <a:gd name="connsiteX2" fmla="*/ 0 w 987039"/>
              <a:gd name="connsiteY2" fmla="*/ 676552 h 1181098"/>
              <a:gd name="connsiteX0" fmla="*/ 713955 w 992953"/>
              <a:gd name="connsiteY0" fmla="*/ 160428 h 1175971"/>
              <a:gd name="connsiteX1" fmla="*/ 748696 w 992953"/>
              <a:gd name="connsiteY1" fmla="*/ 1069505 h 1175971"/>
              <a:gd name="connsiteX2" fmla="*/ 0 w 992953"/>
              <a:gd name="connsiteY2" fmla="*/ 671425 h 117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953" h="1175971">
                <a:moveTo>
                  <a:pt x="713955" y="160428"/>
                </a:moveTo>
                <a:cubicBezTo>
                  <a:pt x="736291" y="-336390"/>
                  <a:pt x="1307185" y="420751"/>
                  <a:pt x="748696" y="1069505"/>
                </a:cubicBezTo>
                <a:cubicBezTo>
                  <a:pt x="424356" y="1338843"/>
                  <a:pt x="153477" y="1057041"/>
                  <a:pt x="0" y="671425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5122987" y="3842388"/>
            <a:ext cx="0" cy="2284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516730" y="2687008"/>
            <a:ext cx="1887" cy="16968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5611793" y="2625909"/>
            <a:ext cx="363868" cy="635264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  <a:gd name="connsiteX0" fmla="*/ 10041 w 130056"/>
              <a:gd name="connsiteY0" fmla="*/ 433392 h 433392"/>
              <a:gd name="connsiteX1" fmla="*/ 128151 w 130056"/>
              <a:gd name="connsiteY1" fmla="*/ 395292 h 433392"/>
              <a:gd name="connsiteX2" fmla="*/ 130056 w 130056"/>
              <a:gd name="connsiteY2" fmla="*/ 206697 h 433392"/>
              <a:gd name="connsiteX3" fmla="*/ 0 w 130056"/>
              <a:gd name="connsiteY3" fmla="*/ 0 h 433392"/>
              <a:gd name="connsiteX0" fmla="*/ 10041 w 132655"/>
              <a:gd name="connsiteY0" fmla="*/ 433392 h 433392"/>
              <a:gd name="connsiteX1" fmla="*/ 128151 w 132655"/>
              <a:gd name="connsiteY1" fmla="*/ 395292 h 433392"/>
              <a:gd name="connsiteX2" fmla="*/ 132655 w 132655"/>
              <a:gd name="connsiteY2" fmla="*/ 49441 h 433392"/>
              <a:gd name="connsiteX3" fmla="*/ 0 w 132655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40058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40058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40058 h 433392"/>
              <a:gd name="connsiteX2" fmla="*/ 130941 w 130941"/>
              <a:gd name="connsiteY2" fmla="*/ 94928 h 433392"/>
              <a:gd name="connsiteX3" fmla="*/ 0 w 130941"/>
              <a:gd name="connsiteY3" fmla="*/ 0 h 43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941" h="433392">
                <a:moveTo>
                  <a:pt x="10041" y="433392"/>
                </a:moveTo>
                <a:cubicBezTo>
                  <a:pt x="60551" y="394159"/>
                  <a:pt x="82783" y="379292"/>
                  <a:pt x="128151" y="340058"/>
                </a:cubicBezTo>
                <a:cubicBezTo>
                  <a:pt x="129652" y="224774"/>
                  <a:pt x="129440" y="210212"/>
                  <a:pt x="130941" y="94928"/>
                </a:cubicBezTo>
                <a:cubicBezTo>
                  <a:pt x="82428" y="57653"/>
                  <a:pt x="65651" y="45397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2" name="Прямая со стрелкой 31"/>
          <p:cNvCxnSpPr>
            <a:stCxn id="43" idx="0"/>
            <a:endCxn id="33" idx="0"/>
          </p:cNvCxnSpPr>
          <p:nvPr/>
        </p:nvCxnSpPr>
        <p:spPr>
          <a:xfrm flipH="1">
            <a:off x="7847112" y="3323339"/>
            <a:ext cx="1887" cy="154392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7784299" y="3477730"/>
            <a:ext cx="125623" cy="12562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5217780" y="3296715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433801" y="2950104"/>
            <a:ext cx="349235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7997" tIns="35999" rIns="35999" bIns="35999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=</a:t>
            </a:r>
            <a:endParaRPr lang="ru-RU" sz="1300" dirty="0"/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V="1">
            <a:off x="5714731" y="2599963"/>
            <a:ext cx="0" cy="682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/>
          <p:cNvSpPr/>
          <p:nvPr/>
        </p:nvSpPr>
        <p:spPr>
          <a:xfrm>
            <a:off x="2522419" y="3382368"/>
            <a:ext cx="255271" cy="215265"/>
          </a:xfrm>
          <a:custGeom>
            <a:avLst/>
            <a:gdLst>
              <a:gd name="connsiteX0" fmla="*/ 243840 w 255270"/>
              <a:gd name="connsiteY0" fmla="*/ 0 h 215265"/>
              <a:gd name="connsiteX1" fmla="*/ 125730 w 255270"/>
              <a:gd name="connsiteY1" fmla="*/ 11430 h 215265"/>
              <a:gd name="connsiteX2" fmla="*/ 83820 w 255270"/>
              <a:gd name="connsiteY2" fmla="*/ 51435 h 215265"/>
              <a:gd name="connsiteX3" fmla="*/ 49530 w 255270"/>
              <a:gd name="connsiteY3" fmla="*/ 116205 h 215265"/>
              <a:gd name="connsiteX4" fmla="*/ 0 w 255270"/>
              <a:gd name="connsiteY4" fmla="*/ 184785 h 215265"/>
              <a:gd name="connsiteX5" fmla="*/ 66675 w 255270"/>
              <a:gd name="connsiteY5" fmla="*/ 215265 h 215265"/>
              <a:gd name="connsiteX6" fmla="*/ 186690 w 255270"/>
              <a:gd name="connsiteY6" fmla="*/ 194310 h 215265"/>
              <a:gd name="connsiteX7" fmla="*/ 255270 w 255270"/>
              <a:gd name="connsiteY7" fmla="*/ 97155 h 215265"/>
              <a:gd name="connsiteX8" fmla="*/ 243840 w 255270"/>
              <a:gd name="connsiteY8" fmla="*/ 0 h 2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" h="215265">
                <a:moveTo>
                  <a:pt x="243840" y="0"/>
                </a:moveTo>
                <a:lnTo>
                  <a:pt x="125730" y="11430"/>
                </a:lnTo>
                <a:lnTo>
                  <a:pt x="83820" y="51435"/>
                </a:lnTo>
                <a:lnTo>
                  <a:pt x="49530" y="116205"/>
                </a:lnTo>
                <a:lnTo>
                  <a:pt x="0" y="184785"/>
                </a:lnTo>
                <a:lnTo>
                  <a:pt x="66675" y="215265"/>
                </a:lnTo>
                <a:lnTo>
                  <a:pt x="186690" y="194310"/>
                </a:lnTo>
                <a:lnTo>
                  <a:pt x="255270" y="97155"/>
                </a:lnTo>
                <a:lnTo>
                  <a:pt x="243840" y="0"/>
                </a:lnTo>
                <a:close/>
              </a:path>
            </a:pathLst>
          </a:custGeom>
          <a:solidFill>
            <a:srgbClr val="B1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pSp>
        <p:nvGrpSpPr>
          <p:cNvPr id="63" name="Группа 141"/>
          <p:cNvGrpSpPr/>
          <p:nvPr/>
        </p:nvGrpSpPr>
        <p:grpSpPr>
          <a:xfrm>
            <a:off x="4834183" y="3044910"/>
            <a:ext cx="157389" cy="370405"/>
            <a:chOff x="4864844" y="2277546"/>
            <a:chExt cx="157389" cy="370405"/>
          </a:xfrm>
        </p:grpSpPr>
        <p:sp>
          <p:nvSpPr>
            <p:cNvPr id="77" name="Овал 76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Равнобедренный треугольник 77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Полилиния 64"/>
          <p:cNvSpPr/>
          <p:nvPr/>
        </p:nvSpPr>
        <p:spPr>
          <a:xfrm flipH="1">
            <a:off x="4810017" y="3319412"/>
            <a:ext cx="448550" cy="33743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593090 w 593090"/>
              <a:gd name="connsiteY0" fmla="*/ 38201 h 457447"/>
              <a:gd name="connsiteX1" fmla="*/ 497840 w 593090"/>
              <a:gd name="connsiteY1" fmla="*/ 745 h 457447"/>
              <a:gd name="connsiteX2" fmla="*/ 378460 w 593090"/>
              <a:gd name="connsiteY2" fmla="*/ 70309 h 457447"/>
              <a:gd name="connsiteX3" fmla="*/ 238760 w 593090"/>
              <a:gd name="connsiteY3" fmla="*/ 369234 h 457447"/>
              <a:gd name="connsiteX4" fmla="*/ 0 w 593090"/>
              <a:gd name="connsiteY4" fmla="*/ 457447 h 457447"/>
              <a:gd name="connsiteX0" fmla="*/ 593090 w 593090"/>
              <a:gd name="connsiteY0" fmla="*/ 38201 h 457447"/>
              <a:gd name="connsiteX1" fmla="*/ 497840 w 593090"/>
              <a:gd name="connsiteY1" fmla="*/ 745 h 457447"/>
              <a:gd name="connsiteX2" fmla="*/ 347980 w 593090"/>
              <a:gd name="connsiteY2" fmla="*/ 70309 h 457447"/>
              <a:gd name="connsiteX3" fmla="*/ 238760 w 593090"/>
              <a:gd name="connsiteY3" fmla="*/ 369234 h 457447"/>
              <a:gd name="connsiteX4" fmla="*/ 0 w 593090"/>
              <a:gd name="connsiteY4" fmla="*/ 457447 h 457447"/>
              <a:gd name="connsiteX0" fmla="*/ 593090 w 593090"/>
              <a:gd name="connsiteY0" fmla="*/ 38201 h 457447"/>
              <a:gd name="connsiteX1" fmla="*/ 497840 w 593090"/>
              <a:gd name="connsiteY1" fmla="*/ 745 h 457447"/>
              <a:gd name="connsiteX2" fmla="*/ 347980 w 593090"/>
              <a:gd name="connsiteY2" fmla="*/ 70309 h 457447"/>
              <a:gd name="connsiteX3" fmla="*/ 203200 w 593090"/>
              <a:gd name="connsiteY3" fmla="*/ 227934 h 457447"/>
              <a:gd name="connsiteX4" fmla="*/ 0 w 593090"/>
              <a:gd name="connsiteY4" fmla="*/ 457447 h 457447"/>
              <a:gd name="connsiteX0" fmla="*/ 593090 w 593090"/>
              <a:gd name="connsiteY0" fmla="*/ 38201 h 457447"/>
              <a:gd name="connsiteX1" fmla="*/ 497840 w 593090"/>
              <a:gd name="connsiteY1" fmla="*/ 745 h 457447"/>
              <a:gd name="connsiteX2" fmla="*/ 347980 w 593090"/>
              <a:gd name="connsiteY2" fmla="*/ 70309 h 457447"/>
              <a:gd name="connsiteX3" fmla="*/ 203200 w 593090"/>
              <a:gd name="connsiteY3" fmla="*/ 227934 h 457447"/>
              <a:gd name="connsiteX4" fmla="*/ 0 w 593090"/>
              <a:gd name="connsiteY4" fmla="*/ 457447 h 457447"/>
              <a:gd name="connsiteX0" fmla="*/ 593090 w 593090"/>
              <a:gd name="connsiteY0" fmla="*/ 38201 h 457447"/>
              <a:gd name="connsiteX1" fmla="*/ 497840 w 593090"/>
              <a:gd name="connsiteY1" fmla="*/ 745 h 457447"/>
              <a:gd name="connsiteX2" fmla="*/ 347980 w 593090"/>
              <a:gd name="connsiteY2" fmla="*/ 70309 h 457447"/>
              <a:gd name="connsiteX3" fmla="*/ 203200 w 593090"/>
              <a:gd name="connsiteY3" fmla="*/ 227934 h 457447"/>
              <a:gd name="connsiteX4" fmla="*/ 0 w 593090"/>
              <a:gd name="connsiteY4" fmla="*/ 457447 h 457447"/>
              <a:gd name="connsiteX0" fmla="*/ 593090 w 593090"/>
              <a:gd name="connsiteY0" fmla="*/ 37657 h 456903"/>
              <a:gd name="connsiteX1" fmla="*/ 497840 w 593090"/>
              <a:gd name="connsiteY1" fmla="*/ 201 h 456903"/>
              <a:gd name="connsiteX2" fmla="*/ 355600 w 593090"/>
              <a:gd name="connsiteY2" fmla="*/ 52809 h 456903"/>
              <a:gd name="connsiteX3" fmla="*/ 203200 w 593090"/>
              <a:gd name="connsiteY3" fmla="*/ 227390 h 456903"/>
              <a:gd name="connsiteX4" fmla="*/ 0 w 593090"/>
              <a:gd name="connsiteY4" fmla="*/ 456903 h 456903"/>
              <a:gd name="connsiteX0" fmla="*/ 593090 w 593090"/>
              <a:gd name="connsiteY0" fmla="*/ 40461 h 459707"/>
              <a:gd name="connsiteX1" fmla="*/ 487680 w 593090"/>
              <a:gd name="connsiteY1" fmla="*/ 179 h 459707"/>
              <a:gd name="connsiteX2" fmla="*/ 355600 w 593090"/>
              <a:gd name="connsiteY2" fmla="*/ 55613 h 459707"/>
              <a:gd name="connsiteX3" fmla="*/ 203200 w 593090"/>
              <a:gd name="connsiteY3" fmla="*/ 230194 h 459707"/>
              <a:gd name="connsiteX4" fmla="*/ 0 w 593090"/>
              <a:gd name="connsiteY4" fmla="*/ 459707 h 459707"/>
              <a:gd name="connsiteX0" fmla="*/ 593090 w 593090"/>
              <a:gd name="connsiteY0" fmla="*/ 40296 h 459542"/>
              <a:gd name="connsiteX1" fmla="*/ 487680 w 593090"/>
              <a:gd name="connsiteY1" fmla="*/ 14 h 459542"/>
              <a:gd name="connsiteX2" fmla="*/ 353060 w 593090"/>
              <a:gd name="connsiteY2" fmla="*/ 44144 h 459542"/>
              <a:gd name="connsiteX3" fmla="*/ 203200 w 593090"/>
              <a:gd name="connsiteY3" fmla="*/ 230029 h 459542"/>
              <a:gd name="connsiteX4" fmla="*/ 0 w 593090"/>
              <a:gd name="connsiteY4" fmla="*/ 459542 h 459542"/>
              <a:gd name="connsiteX0" fmla="*/ 593090 w 593090"/>
              <a:gd name="connsiteY0" fmla="*/ 40296 h 459542"/>
              <a:gd name="connsiteX1" fmla="*/ 487680 w 593090"/>
              <a:gd name="connsiteY1" fmla="*/ 14 h 459542"/>
              <a:gd name="connsiteX2" fmla="*/ 353060 w 593090"/>
              <a:gd name="connsiteY2" fmla="*/ 44144 h 459542"/>
              <a:gd name="connsiteX3" fmla="*/ 203200 w 593090"/>
              <a:gd name="connsiteY3" fmla="*/ 230029 h 459542"/>
              <a:gd name="connsiteX4" fmla="*/ 0 w 593090"/>
              <a:gd name="connsiteY4" fmla="*/ 459542 h 459542"/>
              <a:gd name="connsiteX0" fmla="*/ 593090 w 593090"/>
              <a:gd name="connsiteY0" fmla="*/ 40296 h 459542"/>
              <a:gd name="connsiteX1" fmla="*/ 487680 w 593090"/>
              <a:gd name="connsiteY1" fmla="*/ 14 h 459542"/>
              <a:gd name="connsiteX2" fmla="*/ 353060 w 593090"/>
              <a:gd name="connsiteY2" fmla="*/ 44144 h 459542"/>
              <a:gd name="connsiteX3" fmla="*/ 203200 w 593090"/>
              <a:gd name="connsiteY3" fmla="*/ 230029 h 459542"/>
              <a:gd name="connsiteX4" fmla="*/ 0 w 593090"/>
              <a:gd name="connsiteY4" fmla="*/ 459542 h 459542"/>
              <a:gd name="connsiteX0" fmla="*/ 593090 w 593090"/>
              <a:gd name="connsiteY0" fmla="*/ 40296 h 459542"/>
              <a:gd name="connsiteX1" fmla="*/ 487680 w 593090"/>
              <a:gd name="connsiteY1" fmla="*/ 14 h 459542"/>
              <a:gd name="connsiteX2" fmla="*/ 353060 w 593090"/>
              <a:gd name="connsiteY2" fmla="*/ 44144 h 459542"/>
              <a:gd name="connsiteX3" fmla="*/ 190500 w 593090"/>
              <a:gd name="connsiteY3" fmla="*/ 114162 h 459542"/>
              <a:gd name="connsiteX4" fmla="*/ 0 w 593090"/>
              <a:gd name="connsiteY4" fmla="*/ 459542 h 459542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0 w 760730"/>
              <a:gd name="connsiteY4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20038 w 760730"/>
              <a:gd name="connsiteY4" fmla="*/ 411180 h 722361"/>
              <a:gd name="connsiteX5" fmla="*/ 0 w 760730"/>
              <a:gd name="connsiteY5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20038 w 760730"/>
              <a:gd name="connsiteY4" fmla="*/ 411180 h 722361"/>
              <a:gd name="connsiteX5" fmla="*/ 0 w 760730"/>
              <a:gd name="connsiteY5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20038 w 760730"/>
              <a:gd name="connsiteY4" fmla="*/ 411180 h 722361"/>
              <a:gd name="connsiteX5" fmla="*/ 0 w 760730"/>
              <a:gd name="connsiteY5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20038 w 760730"/>
              <a:gd name="connsiteY4" fmla="*/ 411180 h 722361"/>
              <a:gd name="connsiteX5" fmla="*/ 0 w 760730"/>
              <a:gd name="connsiteY5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92428 w 760730"/>
              <a:gd name="connsiteY4" fmla="*/ 284010 h 722361"/>
              <a:gd name="connsiteX5" fmla="*/ 220038 w 760730"/>
              <a:gd name="connsiteY5" fmla="*/ 411180 h 722361"/>
              <a:gd name="connsiteX6" fmla="*/ 0 w 760730"/>
              <a:gd name="connsiteY6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92428 w 760730"/>
              <a:gd name="connsiteY4" fmla="*/ 284010 h 722361"/>
              <a:gd name="connsiteX5" fmla="*/ 220038 w 760730"/>
              <a:gd name="connsiteY5" fmla="*/ 411180 h 722361"/>
              <a:gd name="connsiteX6" fmla="*/ 0 w 760730"/>
              <a:gd name="connsiteY6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92428 w 760730"/>
              <a:gd name="connsiteY4" fmla="*/ 284010 h 722361"/>
              <a:gd name="connsiteX5" fmla="*/ 220038 w 760730"/>
              <a:gd name="connsiteY5" fmla="*/ 411180 h 722361"/>
              <a:gd name="connsiteX6" fmla="*/ 0 w 760730"/>
              <a:gd name="connsiteY6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92428 w 760730"/>
              <a:gd name="connsiteY4" fmla="*/ 284010 h 722361"/>
              <a:gd name="connsiteX5" fmla="*/ 220038 w 760730"/>
              <a:gd name="connsiteY5" fmla="*/ 411180 h 722361"/>
              <a:gd name="connsiteX6" fmla="*/ 119073 w 760730"/>
              <a:gd name="connsiteY6" fmla="*/ 521395 h 722361"/>
              <a:gd name="connsiteX7" fmla="*/ 0 w 760730"/>
              <a:gd name="connsiteY7" fmla="*/ 722361 h 722361"/>
              <a:gd name="connsiteX0" fmla="*/ 760730 w 760730"/>
              <a:gd name="connsiteY0" fmla="*/ 40296 h 722361"/>
              <a:gd name="connsiteX1" fmla="*/ 655320 w 760730"/>
              <a:gd name="connsiteY1" fmla="*/ 14 h 722361"/>
              <a:gd name="connsiteX2" fmla="*/ 520700 w 760730"/>
              <a:gd name="connsiteY2" fmla="*/ 44144 h 722361"/>
              <a:gd name="connsiteX3" fmla="*/ 358140 w 760730"/>
              <a:gd name="connsiteY3" fmla="*/ 114162 h 722361"/>
              <a:gd name="connsiteX4" fmla="*/ 292428 w 760730"/>
              <a:gd name="connsiteY4" fmla="*/ 284010 h 722361"/>
              <a:gd name="connsiteX5" fmla="*/ 220038 w 760730"/>
              <a:gd name="connsiteY5" fmla="*/ 411180 h 722361"/>
              <a:gd name="connsiteX6" fmla="*/ 119073 w 760730"/>
              <a:gd name="connsiteY6" fmla="*/ 521395 h 722361"/>
              <a:gd name="connsiteX7" fmla="*/ 0 w 760730"/>
              <a:gd name="connsiteY7" fmla="*/ 722361 h 722361"/>
              <a:gd name="connsiteX0" fmla="*/ 641831 w 641831"/>
              <a:gd name="connsiteY0" fmla="*/ 40296 h 705405"/>
              <a:gd name="connsiteX1" fmla="*/ 536421 w 641831"/>
              <a:gd name="connsiteY1" fmla="*/ 14 h 705405"/>
              <a:gd name="connsiteX2" fmla="*/ 401801 w 641831"/>
              <a:gd name="connsiteY2" fmla="*/ 44144 h 705405"/>
              <a:gd name="connsiteX3" fmla="*/ 239241 w 641831"/>
              <a:gd name="connsiteY3" fmla="*/ 114162 h 705405"/>
              <a:gd name="connsiteX4" fmla="*/ 173529 w 641831"/>
              <a:gd name="connsiteY4" fmla="*/ 284010 h 705405"/>
              <a:gd name="connsiteX5" fmla="*/ 101139 w 641831"/>
              <a:gd name="connsiteY5" fmla="*/ 411180 h 705405"/>
              <a:gd name="connsiteX6" fmla="*/ 174 w 641831"/>
              <a:gd name="connsiteY6" fmla="*/ 521395 h 705405"/>
              <a:gd name="connsiteX7" fmla="*/ 126846 w 641831"/>
              <a:gd name="connsiteY7" fmla="*/ 705405 h 705405"/>
              <a:gd name="connsiteX0" fmla="*/ 643601 w 643601"/>
              <a:gd name="connsiteY0" fmla="*/ 40296 h 744853"/>
              <a:gd name="connsiteX1" fmla="*/ 538191 w 643601"/>
              <a:gd name="connsiteY1" fmla="*/ 14 h 744853"/>
              <a:gd name="connsiteX2" fmla="*/ 403571 w 643601"/>
              <a:gd name="connsiteY2" fmla="*/ 44144 h 744853"/>
              <a:gd name="connsiteX3" fmla="*/ 241011 w 643601"/>
              <a:gd name="connsiteY3" fmla="*/ 114162 h 744853"/>
              <a:gd name="connsiteX4" fmla="*/ 175299 w 643601"/>
              <a:gd name="connsiteY4" fmla="*/ 284010 h 744853"/>
              <a:gd name="connsiteX5" fmla="*/ 102909 w 643601"/>
              <a:gd name="connsiteY5" fmla="*/ 411180 h 744853"/>
              <a:gd name="connsiteX6" fmla="*/ 1944 w 643601"/>
              <a:gd name="connsiteY6" fmla="*/ 521395 h 744853"/>
              <a:gd name="connsiteX7" fmla="*/ 128616 w 643601"/>
              <a:gd name="connsiteY7" fmla="*/ 705405 h 744853"/>
              <a:gd name="connsiteX0" fmla="*/ 645542 w 645542"/>
              <a:gd name="connsiteY0" fmla="*/ 40296 h 723692"/>
              <a:gd name="connsiteX1" fmla="*/ 540132 w 645542"/>
              <a:gd name="connsiteY1" fmla="*/ 14 h 723692"/>
              <a:gd name="connsiteX2" fmla="*/ 405512 w 645542"/>
              <a:gd name="connsiteY2" fmla="*/ 44144 h 723692"/>
              <a:gd name="connsiteX3" fmla="*/ 242952 w 645542"/>
              <a:gd name="connsiteY3" fmla="*/ 114162 h 723692"/>
              <a:gd name="connsiteX4" fmla="*/ 177240 w 645542"/>
              <a:gd name="connsiteY4" fmla="*/ 284010 h 723692"/>
              <a:gd name="connsiteX5" fmla="*/ 104850 w 645542"/>
              <a:gd name="connsiteY5" fmla="*/ 411180 h 723692"/>
              <a:gd name="connsiteX6" fmla="*/ 3885 w 645542"/>
              <a:gd name="connsiteY6" fmla="*/ 521395 h 723692"/>
              <a:gd name="connsiteX7" fmla="*/ 250572 w 645542"/>
              <a:gd name="connsiteY7" fmla="*/ 682090 h 723692"/>
              <a:gd name="connsiteX0" fmla="*/ 645542 w 645542"/>
              <a:gd name="connsiteY0" fmla="*/ 40296 h 739889"/>
              <a:gd name="connsiteX1" fmla="*/ 540132 w 645542"/>
              <a:gd name="connsiteY1" fmla="*/ 14 h 739889"/>
              <a:gd name="connsiteX2" fmla="*/ 405512 w 645542"/>
              <a:gd name="connsiteY2" fmla="*/ 44144 h 739889"/>
              <a:gd name="connsiteX3" fmla="*/ 242952 w 645542"/>
              <a:gd name="connsiteY3" fmla="*/ 114162 h 739889"/>
              <a:gd name="connsiteX4" fmla="*/ 177240 w 645542"/>
              <a:gd name="connsiteY4" fmla="*/ 284010 h 739889"/>
              <a:gd name="connsiteX5" fmla="*/ 104850 w 645542"/>
              <a:gd name="connsiteY5" fmla="*/ 411180 h 739889"/>
              <a:gd name="connsiteX6" fmla="*/ 3885 w 645542"/>
              <a:gd name="connsiteY6" fmla="*/ 521395 h 739889"/>
              <a:gd name="connsiteX7" fmla="*/ 250572 w 645542"/>
              <a:gd name="connsiteY7" fmla="*/ 682090 h 739889"/>
              <a:gd name="connsiteX0" fmla="*/ 645879 w 645879"/>
              <a:gd name="connsiteY0" fmla="*/ 40296 h 738012"/>
              <a:gd name="connsiteX1" fmla="*/ 540469 w 645879"/>
              <a:gd name="connsiteY1" fmla="*/ 14 h 738012"/>
              <a:gd name="connsiteX2" fmla="*/ 405849 w 645879"/>
              <a:gd name="connsiteY2" fmla="*/ 44144 h 738012"/>
              <a:gd name="connsiteX3" fmla="*/ 243289 w 645879"/>
              <a:gd name="connsiteY3" fmla="*/ 114162 h 738012"/>
              <a:gd name="connsiteX4" fmla="*/ 177577 w 645879"/>
              <a:gd name="connsiteY4" fmla="*/ 284010 h 738012"/>
              <a:gd name="connsiteX5" fmla="*/ 105187 w 645879"/>
              <a:gd name="connsiteY5" fmla="*/ 411180 h 738012"/>
              <a:gd name="connsiteX6" fmla="*/ 4222 w 645879"/>
              <a:gd name="connsiteY6" fmla="*/ 521395 h 738012"/>
              <a:gd name="connsiteX7" fmla="*/ 258529 w 645879"/>
              <a:gd name="connsiteY7" fmla="*/ 679971 h 738012"/>
              <a:gd name="connsiteX0" fmla="*/ 645710 w 645710"/>
              <a:gd name="connsiteY0" fmla="*/ 40296 h 732392"/>
              <a:gd name="connsiteX1" fmla="*/ 540300 w 645710"/>
              <a:gd name="connsiteY1" fmla="*/ 14 h 732392"/>
              <a:gd name="connsiteX2" fmla="*/ 405680 w 645710"/>
              <a:gd name="connsiteY2" fmla="*/ 44144 h 732392"/>
              <a:gd name="connsiteX3" fmla="*/ 243120 w 645710"/>
              <a:gd name="connsiteY3" fmla="*/ 114162 h 732392"/>
              <a:gd name="connsiteX4" fmla="*/ 177408 w 645710"/>
              <a:gd name="connsiteY4" fmla="*/ 284010 h 732392"/>
              <a:gd name="connsiteX5" fmla="*/ 105018 w 645710"/>
              <a:gd name="connsiteY5" fmla="*/ 411180 h 732392"/>
              <a:gd name="connsiteX6" fmla="*/ 4053 w 645710"/>
              <a:gd name="connsiteY6" fmla="*/ 521395 h 732392"/>
              <a:gd name="connsiteX7" fmla="*/ 254550 w 645710"/>
              <a:gd name="connsiteY7" fmla="*/ 673612 h 732392"/>
              <a:gd name="connsiteX0" fmla="*/ 645879 w 645879"/>
              <a:gd name="connsiteY0" fmla="*/ 40296 h 743650"/>
              <a:gd name="connsiteX1" fmla="*/ 540469 w 645879"/>
              <a:gd name="connsiteY1" fmla="*/ 14 h 743650"/>
              <a:gd name="connsiteX2" fmla="*/ 405849 w 645879"/>
              <a:gd name="connsiteY2" fmla="*/ 44144 h 743650"/>
              <a:gd name="connsiteX3" fmla="*/ 243289 w 645879"/>
              <a:gd name="connsiteY3" fmla="*/ 114162 h 743650"/>
              <a:gd name="connsiteX4" fmla="*/ 177577 w 645879"/>
              <a:gd name="connsiteY4" fmla="*/ 284010 h 743650"/>
              <a:gd name="connsiteX5" fmla="*/ 105187 w 645879"/>
              <a:gd name="connsiteY5" fmla="*/ 411180 h 743650"/>
              <a:gd name="connsiteX6" fmla="*/ 4222 w 645879"/>
              <a:gd name="connsiteY6" fmla="*/ 521395 h 743650"/>
              <a:gd name="connsiteX7" fmla="*/ 258529 w 645879"/>
              <a:gd name="connsiteY7" fmla="*/ 686329 h 743650"/>
              <a:gd name="connsiteX0" fmla="*/ 645879 w 645879"/>
              <a:gd name="connsiteY0" fmla="*/ 40296 h 732392"/>
              <a:gd name="connsiteX1" fmla="*/ 540469 w 645879"/>
              <a:gd name="connsiteY1" fmla="*/ 14 h 732392"/>
              <a:gd name="connsiteX2" fmla="*/ 405849 w 645879"/>
              <a:gd name="connsiteY2" fmla="*/ 44144 h 732392"/>
              <a:gd name="connsiteX3" fmla="*/ 243289 w 645879"/>
              <a:gd name="connsiteY3" fmla="*/ 114162 h 732392"/>
              <a:gd name="connsiteX4" fmla="*/ 177577 w 645879"/>
              <a:gd name="connsiteY4" fmla="*/ 284010 h 732392"/>
              <a:gd name="connsiteX5" fmla="*/ 105187 w 645879"/>
              <a:gd name="connsiteY5" fmla="*/ 411180 h 732392"/>
              <a:gd name="connsiteX6" fmla="*/ 4222 w 645879"/>
              <a:gd name="connsiteY6" fmla="*/ 521395 h 732392"/>
              <a:gd name="connsiteX7" fmla="*/ 258529 w 645879"/>
              <a:gd name="connsiteY7" fmla="*/ 673612 h 732392"/>
              <a:gd name="connsiteX0" fmla="*/ 646136 w 646136"/>
              <a:gd name="connsiteY0" fmla="*/ 40296 h 743650"/>
              <a:gd name="connsiteX1" fmla="*/ 540726 w 646136"/>
              <a:gd name="connsiteY1" fmla="*/ 14 h 743650"/>
              <a:gd name="connsiteX2" fmla="*/ 406106 w 646136"/>
              <a:gd name="connsiteY2" fmla="*/ 44144 h 743650"/>
              <a:gd name="connsiteX3" fmla="*/ 243546 w 646136"/>
              <a:gd name="connsiteY3" fmla="*/ 114162 h 743650"/>
              <a:gd name="connsiteX4" fmla="*/ 177834 w 646136"/>
              <a:gd name="connsiteY4" fmla="*/ 284010 h 743650"/>
              <a:gd name="connsiteX5" fmla="*/ 105444 w 646136"/>
              <a:gd name="connsiteY5" fmla="*/ 411180 h 743650"/>
              <a:gd name="connsiteX6" fmla="*/ 4479 w 646136"/>
              <a:gd name="connsiteY6" fmla="*/ 521395 h 743650"/>
              <a:gd name="connsiteX7" fmla="*/ 264501 w 646136"/>
              <a:gd name="connsiteY7" fmla="*/ 686329 h 743650"/>
              <a:gd name="connsiteX0" fmla="*/ 645795 w 645795"/>
              <a:gd name="connsiteY0" fmla="*/ 40296 h 739889"/>
              <a:gd name="connsiteX1" fmla="*/ 540385 w 645795"/>
              <a:gd name="connsiteY1" fmla="*/ 14 h 739889"/>
              <a:gd name="connsiteX2" fmla="*/ 405765 w 645795"/>
              <a:gd name="connsiteY2" fmla="*/ 44144 h 739889"/>
              <a:gd name="connsiteX3" fmla="*/ 243205 w 645795"/>
              <a:gd name="connsiteY3" fmla="*/ 114162 h 739889"/>
              <a:gd name="connsiteX4" fmla="*/ 177493 w 645795"/>
              <a:gd name="connsiteY4" fmla="*/ 284010 h 739889"/>
              <a:gd name="connsiteX5" fmla="*/ 105103 w 645795"/>
              <a:gd name="connsiteY5" fmla="*/ 411180 h 739889"/>
              <a:gd name="connsiteX6" fmla="*/ 4138 w 645795"/>
              <a:gd name="connsiteY6" fmla="*/ 521395 h 739889"/>
              <a:gd name="connsiteX7" fmla="*/ 256540 w 645795"/>
              <a:gd name="connsiteY7" fmla="*/ 682090 h 739889"/>
              <a:gd name="connsiteX0" fmla="*/ 645964 w 645964"/>
              <a:gd name="connsiteY0" fmla="*/ 40296 h 734263"/>
              <a:gd name="connsiteX1" fmla="*/ 540554 w 645964"/>
              <a:gd name="connsiteY1" fmla="*/ 14 h 734263"/>
              <a:gd name="connsiteX2" fmla="*/ 405934 w 645964"/>
              <a:gd name="connsiteY2" fmla="*/ 44144 h 734263"/>
              <a:gd name="connsiteX3" fmla="*/ 243374 w 645964"/>
              <a:gd name="connsiteY3" fmla="*/ 114162 h 734263"/>
              <a:gd name="connsiteX4" fmla="*/ 177662 w 645964"/>
              <a:gd name="connsiteY4" fmla="*/ 284010 h 734263"/>
              <a:gd name="connsiteX5" fmla="*/ 105272 w 645964"/>
              <a:gd name="connsiteY5" fmla="*/ 411180 h 734263"/>
              <a:gd name="connsiteX6" fmla="*/ 4307 w 645964"/>
              <a:gd name="connsiteY6" fmla="*/ 521395 h 734263"/>
              <a:gd name="connsiteX7" fmla="*/ 260519 w 645964"/>
              <a:gd name="connsiteY7" fmla="*/ 675732 h 734263"/>
              <a:gd name="connsiteX0" fmla="*/ 646223 w 646223"/>
              <a:gd name="connsiteY0" fmla="*/ 40296 h 739891"/>
              <a:gd name="connsiteX1" fmla="*/ 540813 w 646223"/>
              <a:gd name="connsiteY1" fmla="*/ 14 h 739891"/>
              <a:gd name="connsiteX2" fmla="*/ 406193 w 646223"/>
              <a:gd name="connsiteY2" fmla="*/ 44144 h 739891"/>
              <a:gd name="connsiteX3" fmla="*/ 243633 w 646223"/>
              <a:gd name="connsiteY3" fmla="*/ 114162 h 739891"/>
              <a:gd name="connsiteX4" fmla="*/ 177921 w 646223"/>
              <a:gd name="connsiteY4" fmla="*/ 284010 h 739891"/>
              <a:gd name="connsiteX5" fmla="*/ 105531 w 646223"/>
              <a:gd name="connsiteY5" fmla="*/ 411180 h 739891"/>
              <a:gd name="connsiteX6" fmla="*/ 4566 w 646223"/>
              <a:gd name="connsiteY6" fmla="*/ 521395 h 739891"/>
              <a:gd name="connsiteX7" fmla="*/ 266493 w 646223"/>
              <a:gd name="connsiteY7" fmla="*/ 682091 h 739891"/>
              <a:gd name="connsiteX0" fmla="*/ 646223 w 646223"/>
              <a:gd name="connsiteY0" fmla="*/ 40296 h 739890"/>
              <a:gd name="connsiteX1" fmla="*/ 540813 w 646223"/>
              <a:gd name="connsiteY1" fmla="*/ 14 h 739890"/>
              <a:gd name="connsiteX2" fmla="*/ 406193 w 646223"/>
              <a:gd name="connsiteY2" fmla="*/ 44144 h 739890"/>
              <a:gd name="connsiteX3" fmla="*/ 311272 w 646223"/>
              <a:gd name="connsiteY3" fmla="*/ 74179 h 739890"/>
              <a:gd name="connsiteX4" fmla="*/ 243633 w 646223"/>
              <a:gd name="connsiteY4" fmla="*/ 114162 h 739890"/>
              <a:gd name="connsiteX5" fmla="*/ 177921 w 646223"/>
              <a:gd name="connsiteY5" fmla="*/ 284010 h 739890"/>
              <a:gd name="connsiteX6" fmla="*/ 105531 w 646223"/>
              <a:gd name="connsiteY6" fmla="*/ 411180 h 739890"/>
              <a:gd name="connsiteX7" fmla="*/ 4566 w 646223"/>
              <a:gd name="connsiteY7" fmla="*/ 521395 h 739890"/>
              <a:gd name="connsiteX8" fmla="*/ 266493 w 646223"/>
              <a:gd name="connsiteY8" fmla="*/ 682091 h 739890"/>
              <a:gd name="connsiteX0" fmla="*/ 646223 w 646223"/>
              <a:gd name="connsiteY0" fmla="*/ 40296 h 739890"/>
              <a:gd name="connsiteX1" fmla="*/ 540813 w 646223"/>
              <a:gd name="connsiteY1" fmla="*/ 14 h 739890"/>
              <a:gd name="connsiteX2" fmla="*/ 406193 w 646223"/>
              <a:gd name="connsiteY2" fmla="*/ 44144 h 739890"/>
              <a:gd name="connsiteX3" fmla="*/ 311272 w 646223"/>
              <a:gd name="connsiteY3" fmla="*/ 74179 h 739890"/>
              <a:gd name="connsiteX4" fmla="*/ 243633 w 646223"/>
              <a:gd name="connsiteY4" fmla="*/ 114162 h 739890"/>
              <a:gd name="connsiteX5" fmla="*/ 177921 w 646223"/>
              <a:gd name="connsiteY5" fmla="*/ 284010 h 739890"/>
              <a:gd name="connsiteX6" fmla="*/ 105531 w 646223"/>
              <a:gd name="connsiteY6" fmla="*/ 411180 h 739890"/>
              <a:gd name="connsiteX7" fmla="*/ 4566 w 646223"/>
              <a:gd name="connsiteY7" fmla="*/ 521395 h 739890"/>
              <a:gd name="connsiteX8" fmla="*/ 266493 w 646223"/>
              <a:gd name="connsiteY8" fmla="*/ 682091 h 739890"/>
              <a:gd name="connsiteX0" fmla="*/ 646223 w 646223"/>
              <a:gd name="connsiteY0" fmla="*/ 40296 h 739890"/>
              <a:gd name="connsiteX1" fmla="*/ 540813 w 646223"/>
              <a:gd name="connsiteY1" fmla="*/ 14 h 739890"/>
              <a:gd name="connsiteX2" fmla="*/ 406193 w 646223"/>
              <a:gd name="connsiteY2" fmla="*/ 44144 h 739890"/>
              <a:gd name="connsiteX3" fmla="*/ 311272 w 646223"/>
              <a:gd name="connsiteY3" fmla="*/ 74179 h 739890"/>
              <a:gd name="connsiteX4" fmla="*/ 243633 w 646223"/>
              <a:gd name="connsiteY4" fmla="*/ 114162 h 739890"/>
              <a:gd name="connsiteX5" fmla="*/ 223642 w 646223"/>
              <a:gd name="connsiteY5" fmla="*/ 211948 h 739890"/>
              <a:gd name="connsiteX6" fmla="*/ 177921 w 646223"/>
              <a:gd name="connsiteY6" fmla="*/ 284010 h 739890"/>
              <a:gd name="connsiteX7" fmla="*/ 105531 w 646223"/>
              <a:gd name="connsiteY7" fmla="*/ 411180 h 739890"/>
              <a:gd name="connsiteX8" fmla="*/ 4566 w 646223"/>
              <a:gd name="connsiteY8" fmla="*/ 521395 h 739890"/>
              <a:gd name="connsiteX9" fmla="*/ 266493 w 646223"/>
              <a:gd name="connsiteY9" fmla="*/ 682091 h 739890"/>
              <a:gd name="connsiteX0" fmla="*/ 646223 w 646223"/>
              <a:gd name="connsiteY0" fmla="*/ 40296 h 739890"/>
              <a:gd name="connsiteX1" fmla="*/ 540813 w 646223"/>
              <a:gd name="connsiteY1" fmla="*/ 14 h 739890"/>
              <a:gd name="connsiteX2" fmla="*/ 406193 w 646223"/>
              <a:gd name="connsiteY2" fmla="*/ 44144 h 739890"/>
              <a:gd name="connsiteX3" fmla="*/ 311272 w 646223"/>
              <a:gd name="connsiteY3" fmla="*/ 74179 h 739890"/>
              <a:gd name="connsiteX4" fmla="*/ 243633 w 646223"/>
              <a:gd name="connsiteY4" fmla="*/ 114162 h 739890"/>
              <a:gd name="connsiteX5" fmla="*/ 223642 w 646223"/>
              <a:gd name="connsiteY5" fmla="*/ 211948 h 739890"/>
              <a:gd name="connsiteX6" fmla="*/ 177921 w 646223"/>
              <a:gd name="connsiteY6" fmla="*/ 284010 h 739890"/>
              <a:gd name="connsiteX7" fmla="*/ 105531 w 646223"/>
              <a:gd name="connsiteY7" fmla="*/ 411180 h 739890"/>
              <a:gd name="connsiteX8" fmla="*/ 4566 w 646223"/>
              <a:gd name="connsiteY8" fmla="*/ 521395 h 739890"/>
              <a:gd name="connsiteX9" fmla="*/ 266493 w 646223"/>
              <a:gd name="connsiteY9" fmla="*/ 682091 h 739890"/>
              <a:gd name="connsiteX0" fmla="*/ 616984 w 616984"/>
              <a:gd name="connsiteY0" fmla="*/ 40296 h 754798"/>
              <a:gd name="connsiteX1" fmla="*/ 511574 w 616984"/>
              <a:gd name="connsiteY1" fmla="*/ 14 h 754798"/>
              <a:gd name="connsiteX2" fmla="*/ 376954 w 616984"/>
              <a:gd name="connsiteY2" fmla="*/ 44144 h 754798"/>
              <a:gd name="connsiteX3" fmla="*/ 282033 w 616984"/>
              <a:gd name="connsiteY3" fmla="*/ 74179 h 754798"/>
              <a:gd name="connsiteX4" fmla="*/ 214394 w 616984"/>
              <a:gd name="connsiteY4" fmla="*/ 114162 h 754798"/>
              <a:gd name="connsiteX5" fmla="*/ 194403 w 616984"/>
              <a:gd name="connsiteY5" fmla="*/ 211948 h 754798"/>
              <a:gd name="connsiteX6" fmla="*/ 148682 w 616984"/>
              <a:gd name="connsiteY6" fmla="*/ 284010 h 754798"/>
              <a:gd name="connsiteX7" fmla="*/ 76292 w 616984"/>
              <a:gd name="connsiteY7" fmla="*/ 411180 h 754798"/>
              <a:gd name="connsiteX8" fmla="*/ 5807 w 616984"/>
              <a:gd name="connsiteY8" fmla="*/ 610414 h 754798"/>
              <a:gd name="connsiteX9" fmla="*/ 237254 w 616984"/>
              <a:gd name="connsiteY9" fmla="*/ 682091 h 754798"/>
              <a:gd name="connsiteX0" fmla="*/ 621279 w 621279"/>
              <a:gd name="connsiteY0" fmla="*/ 40296 h 754028"/>
              <a:gd name="connsiteX1" fmla="*/ 515869 w 621279"/>
              <a:gd name="connsiteY1" fmla="*/ 14 h 754028"/>
              <a:gd name="connsiteX2" fmla="*/ 381249 w 621279"/>
              <a:gd name="connsiteY2" fmla="*/ 44144 h 754028"/>
              <a:gd name="connsiteX3" fmla="*/ 286328 w 621279"/>
              <a:gd name="connsiteY3" fmla="*/ 74179 h 754028"/>
              <a:gd name="connsiteX4" fmla="*/ 218689 w 621279"/>
              <a:gd name="connsiteY4" fmla="*/ 114162 h 754028"/>
              <a:gd name="connsiteX5" fmla="*/ 198698 w 621279"/>
              <a:gd name="connsiteY5" fmla="*/ 211948 h 754028"/>
              <a:gd name="connsiteX6" fmla="*/ 152977 w 621279"/>
              <a:gd name="connsiteY6" fmla="*/ 284010 h 754028"/>
              <a:gd name="connsiteX7" fmla="*/ 80587 w 621279"/>
              <a:gd name="connsiteY7" fmla="*/ 411180 h 754028"/>
              <a:gd name="connsiteX8" fmla="*/ 10102 w 621279"/>
              <a:gd name="connsiteY8" fmla="*/ 610414 h 754028"/>
              <a:gd name="connsiteX9" fmla="*/ 241549 w 621279"/>
              <a:gd name="connsiteY9" fmla="*/ 682091 h 754028"/>
              <a:gd name="connsiteX0" fmla="*/ 626311 w 626311"/>
              <a:gd name="connsiteY0" fmla="*/ 40296 h 753505"/>
              <a:gd name="connsiteX1" fmla="*/ 520901 w 626311"/>
              <a:gd name="connsiteY1" fmla="*/ 14 h 753505"/>
              <a:gd name="connsiteX2" fmla="*/ 386281 w 626311"/>
              <a:gd name="connsiteY2" fmla="*/ 44144 h 753505"/>
              <a:gd name="connsiteX3" fmla="*/ 291360 w 626311"/>
              <a:gd name="connsiteY3" fmla="*/ 74179 h 753505"/>
              <a:gd name="connsiteX4" fmla="*/ 223721 w 626311"/>
              <a:gd name="connsiteY4" fmla="*/ 114162 h 753505"/>
              <a:gd name="connsiteX5" fmla="*/ 203730 w 626311"/>
              <a:gd name="connsiteY5" fmla="*/ 211948 h 753505"/>
              <a:gd name="connsiteX6" fmla="*/ 158009 w 626311"/>
              <a:gd name="connsiteY6" fmla="*/ 284010 h 753505"/>
              <a:gd name="connsiteX7" fmla="*/ 85619 w 626311"/>
              <a:gd name="connsiteY7" fmla="*/ 411180 h 753505"/>
              <a:gd name="connsiteX8" fmla="*/ 15134 w 626311"/>
              <a:gd name="connsiteY8" fmla="*/ 610414 h 753505"/>
              <a:gd name="connsiteX9" fmla="*/ 246581 w 626311"/>
              <a:gd name="connsiteY9" fmla="*/ 682091 h 753505"/>
              <a:gd name="connsiteX0" fmla="*/ 622636 w 622636"/>
              <a:gd name="connsiteY0" fmla="*/ 40296 h 753505"/>
              <a:gd name="connsiteX1" fmla="*/ 517226 w 622636"/>
              <a:gd name="connsiteY1" fmla="*/ 14 h 753505"/>
              <a:gd name="connsiteX2" fmla="*/ 382606 w 622636"/>
              <a:gd name="connsiteY2" fmla="*/ 44144 h 753505"/>
              <a:gd name="connsiteX3" fmla="*/ 287685 w 622636"/>
              <a:gd name="connsiteY3" fmla="*/ 74179 h 753505"/>
              <a:gd name="connsiteX4" fmla="*/ 220046 w 622636"/>
              <a:gd name="connsiteY4" fmla="*/ 114162 h 753505"/>
              <a:gd name="connsiteX5" fmla="*/ 200055 w 622636"/>
              <a:gd name="connsiteY5" fmla="*/ 211948 h 753505"/>
              <a:gd name="connsiteX6" fmla="*/ 154334 w 622636"/>
              <a:gd name="connsiteY6" fmla="*/ 284010 h 753505"/>
              <a:gd name="connsiteX7" fmla="*/ 81944 w 622636"/>
              <a:gd name="connsiteY7" fmla="*/ 411180 h 753505"/>
              <a:gd name="connsiteX8" fmla="*/ 40035 w 622636"/>
              <a:gd name="connsiteY8" fmla="*/ 487483 h 753505"/>
              <a:gd name="connsiteX9" fmla="*/ 11459 w 622636"/>
              <a:gd name="connsiteY9" fmla="*/ 610414 h 753505"/>
              <a:gd name="connsiteX10" fmla="*/ 242906 w 622636"/>
              <a:gd name="connsiteY10" fmla="*/ 682091 h 753505"/>
              <a:gd name="connsiteX0" fmla="*/ 622636 w 622636"/>
              <a:gd name="connsiteY0" fmla="*/ 40296 h 753505"/>
              <a:gd name="connsiteX1" fmla="*/ 517226 w 622636"/>
              <a:gd name="connsiteY1" fmla="*/ 14 h 753505"/>
              <a:gd name="connsiteX2" fmla="*/ 382606 w 622636"/>
              <a:gd name="connsiteY2" fmla="*/ 44144 h 753505"/>
              <a:gd name="connsiteX3" fmla="*/ 287685 w 622636"/>
              <a:gd name="connsiteY3" fmla="*/ 74179 h 753505"/>
              <a:gd name="connsiteX4" fmla="*/ 220046 w 622636"/>
              <a:gd name="connsiteY4" fmla="*/ 114162 h 753505"/>
              <a:gd name="connsiteX5" fmla="*/ 200055 w 622636"/>
              <a:gd name="connsiteY5" fmla="*/ 211948 h 753505"/>
              <a:gd name="connsiteX6" fmla="*/ 154334 w 622636"/>
              <a:gd name="connsiteY6" fmla="*/ 284010 h 753505"/>
              <a:gd name="connsiteX7" fmla="*/ 81944 w 622636"/>
              <a:gd name="connsiteY7" fmla="*/ 411180 h 753505"/>
              <a:gd name="connsiteX8" fmla="*/ 40035 w 622636"/>
              <a:gd name="connsiteY8" fmla="*/ 487483 h 753505"/>
              <a:gd name="connsiteX9" fmla="*/ 11459 w 622636"/>
              <a:gd name="connsiteY9" fmla="*/ 610414 h 753505"/>
              <a:gd name="connsiteX10" fmla="*/ 242906 w 622636"/>
              <a:gd name="connsiteY10" fmla="*/ 682091 h 753505"/>
              <a:gd name="connsiteX0" fmla="*/ 619669 w 619669"/>
              <a:gd name="connsiteY0" fmla="*/ 40296 h 753505"/>
              <a:gd name="connsiteX1" fmla="*/ 514259 w 619669"/>
              <a:gd name="connsiteY1" fmla="*/ 14 h 753505"/>
              <a:gd name="connsiteX2" fmla="*/ 379639 w 619669"/>
              <a:gd name="connsiteY2" fmla="*/ 44144 h 753505"/>
              <a:gd name="connsiteX3" fmla="*/ 284718 w 619669"/>
              <a:gd name="connsiteY3" fmla="*/ 74179 h 753505"/>
              <a:gd name="connsiteX4" fmla="*/ 217079 w 619669"/>
              <a:gd name="connsiteY4" fmla="*/ 114162 h 753505"/>
              <a:gd name="connsiteX5" fmla="*/ 197088 w 619669"/>
              <a:gd name="connsiteY5" fmla="*/ 211948 h 753505"/>
              <a:gd name="connsiteX6" fmla="*/ 151367 w 619669"/>
              <a:gd name="connsiteY6" fmla="*/ 284010 h 753505"/>
              <a:gd name="connsiteX7" fmla="*/ 78977 w 619669"/>
              <a:gd name="connsiteY7" fmla="*/ 411180 h 753505"/>
              <a:gd name="connsiteX8" fmla="*/ 37068 w 619669"/>
              <a:gd name="connsiteY8" fmla="*/ 487483 h 753505"/>
              <a:gd name="connsiteX9" fmla="*/ 8492 w 619669"/>
              <a:gd name="connsiteY9" fmla="*/ 610414 h 753505"/>
              <a:gd name="connsiteX10" fmla="*/ 239939 w 619669"/>
              <a:gd name="connsiteY10" fmla="*/ 682091 h 753505"/>
              <a:gd name="connsiteX0" fmla="*/ 619492 w 619492"/>
              <a:gd name="connsiteY0" fmla="*/ 40296 h 753505"/>
              <a:gd name="connsiteX1" fmla="*/ 514082 w 619492"/>
              <a:gd name="connsiteY1" fmla="*/ 14 h 753505"/>
              <a:gd name="connsiteX2" fmla="*/ 379462 w 619492"/>
              <a:gd name="connsiteY2" fmla="*/ 44144 h 753505"/>
              <a:gd name="connsiteX3" fmla="*/ 284541 w 619492"/>
              <a:gd name="connsiteY3" fmla="*/ 74179 h 753505"/>
              <a:gd name="connsiteX4" fmla="*/ 216902 w 619492"/>
              <a:gd name="connsiteY4" fmla="*/ 114162 h 753505"/>
              <a:gd name="connsiteX5" fmla="*/ 196911 w 619492"/>
              <a:gd name="connsiteY5" fmla="*/ 211948 h 753505"/>
              <a:gd name="connsiteX6" fmla="*/ 151190 w 619492"/>
              <a:gd name="connsiteY6" fmla="*/ 284010 h 753505"/>
              <a:gd name="connsiteX7" fmla="*/ 78800 w 619492"/>
              <a:gd name="connsiteY7" fmla="*/ 411180 h 753505"/>
              <a:gd name="connsiteX8" fmla="*/ 36891 w 619492"/>
              <a:gd name="connsiteY8" fmla="*/ 487483 h 753505"/>
              <a:gd name="connsiteX9" fmla="*/ 8315 w 619492"/>
              <a:gd name="connsiteY9" fmla="*/ 610414 h 753505"/>
              <a:gd name="connsiteX10" fmla="*/ 239762 w 619492"/>
              <a:gd name="connsiteY10" fmla="*/ 682091 h 753505"/>
              <a:gd name="connsiteX0" fmla="*/ 619343 w 619343"/>
              <a:gd name="connsiteY0" fmla="*/ 40296 h 753505"/>
              <a:gd name="connsiteX1" fmla="*/ 513933 w 619343"/>
              <a:gd name="connsiteY1" fmla="*/ 14 h 753505"/>
              <a:gd name="connsiteX2" fmla="*/ 379313 w 619343"/>
              <a:gd name="connsiteY2" fmla="*/ 44144 h 753505"/>
              <a:gd name="connsiteX3" fmla="*/ 284392 w 619343"/>
              <a:gd name="connsiteY3" fmla="*/ 74179 h 753505"/>
              <a:gd name="connsiteX4" fmla="*/ 216753 w 619343"/>
              <a:gd name="connsiteY4" fmla="*/ 114162 h 753505"/>
              <a:gd name="connsiteX5" fmla="*/ 196762 w 619343"/>
              <a:gd name="connsiteY5" fmla="*/ 211948 h 753505"/>
              <a:gd name="connsiteX6" fmla="*/ 151041 w 619343"/>
              <a:gd name="connsiteY6" fmla="*/ 284010 h 753505"/>
              <a:gd name="connsiteX7" fmla="*/ 78651 w 619343"/>
              <a:gd name="connsiteY7" fmla="*/ 411180 h 753505"/>
              <a:gd name="connsiteX8" fmla="*/ 36742 w 619343"/>
              <a:gd name="connsiteY8" fmla="*/ 487483 h 753505"/>
              <a:gd name="connsiteX9" fmla="*/ 8166 w 619343"/>
              <a:gd name="connsiteY9" fmla="*/ 610414 h 753505"/>
              <a:gd name="connsiteX10" fmla="*/ 239613 w 619343"/>
              <a:gd name="connsiteY10" fmla="*/ 682091 h 753505"/>
              <a:gd name="connsiteX0" fmla="*/ 629365 w 629365"/>
              <a:gd name="connsiteY0" fmla="*/ 40296 h 767204"/>
              <a:gd name="connsiteX1" fmla="*/ 523955 w 629365"/>
              <a:gd name="connsiteY1" fmla="*/ 14 h 767204"/>
              <a:gd name="connsiteX2" fmla="*/ 389335 w 629365"/>
              <a:gd name="connsiteY2" fmla="*/ 44144 h 767204"/>
              <a:gd name="connsiteX3" fmla="*/ 294414 w 629365"/>
              <a:gd name="connsiteY3" fmla="*/ 74179 h 767204"/>
              <a:gd name="connsiteX4" fmla="*/ 226775 w 629365"/>
              <a:gd name="connsiteY4" fmla="*/ 114162 h 767204"/>
              <a:gd name="connsiteX5" fmla="*/ 206784 w 629365"/>
              <a:gd name="connsiteY5" fmla="*/ 211948 h 767204"/>
              <a:gd name="connsiteX6" fmla="*/ 161063 w 629365"/>
              <a:gd name="connsiteY6" fmla="*/ 284010 h 767204"/>
              <a:gd name="connsiteX7" fmla="*/ 88673 w 629365"/>
              <a:gd name="connsiteY7" fmla="*/ 411180 h 767204"/>
              <a:gd name="connsiteX8" fmla="*/ 46764 w 629365"/>
              <a:gd name="connsiteY8" fmla="*/ 487483 h 767204"/>
              <a:gd name="connsiteX9" fmla="*/ 10568 w 629365"/>
              <a:gd name="connsiteY9" fmla="*/ 667641 h 767204"/>
              <a:gd name="connsiteX10" fmla="*/ 249635 w 629365"/>
              <a:gd name="connsiteY10" fmla="*/ 682091 h 767204"/>
              <a:gd name="connsiteX0" fmla="*/ 631335 w 631335"/>
              <a:gd name="connsiteY0" fmla="*/ 40296 h 764236"/>
              <a:gd name="connsiteX1" fmla="*/ 525925 w 631335"/>
              <a:gd name="connsiteY1" fmla="*/ 14 h 764236"/>
              <a:gd name="connsiteX2" fmla="*/ 391305 w 631335"/>
              <a:gd name="connsiteY2" fmla="*/ 44144 h 764236"/>
              <a:gd name="connsiteX3" fmla="*/ 296384 w 631335"/>
              <a:gd name="connsiteY3" fmla="*/ 74179 h 764236"/>
              <a:gd name="connsiteX4" fmla="*/ 228745 w 631335"/>
              <a:gd name="connsiteY4" fmla="*/ 114162 h 764236"/>
              <a:gd name="connsiteX5" fmla="*/ 208754 w 631335"/>
              <a:gd name="connsiteY5" fmla="*/ 211948 h 764236"/>
              <a:gd name="connsiteX6" fmla="*/ 163033 w 631335"/>
              <a:gd name="connsiteY6" fmla="*/ 284010 h 764236"/>
              <a:gd name="connsiteX7" fmla="*/ 90643 w 631335"/>
              <a:gd name="connsiteY7" fmla="*/ 411180 h 764236"/>
              <a:gd name="connsiteX8" fmla="*/ 48734 w 631335"/>
              <a:gd name="connsiteY8" fmla="*/ 487483 h 764236"/>
              <a:gd name="connsiteX9" fmla="*/ 12538 w 631335"/>
              <a:gd name="connsiteY9" fmla="*/ 667641 h 764236"/>
              <a:gd name="connsiteX10" fmla="*/ 251605 w 631335"/>
              <a:gd name="connsiteY10" fmla="*/ 682091 h 764236"/>
              <a:gd name="connsiteX0" fmla="*/ 627985 w 627985"/>
              <a:gd name="connsiteY0" fmla="*/ 40296 h 758440"/>
              <a:gd name="connsiteX1" fmla="*/ 522575 w 627985"/>
              <a:gd name="connsiteY1" fmla="*/ 14 h 758440"/>
              <a:gd name="connsiteX2" fmla="*/ 387955 w 627985"/>
              <a:gd name="connsiteY2" fmla="*/ 44144 h 758440"/>
              <a:gd name="connsiteX3" fmla="*/ 293034 w 627985"/>
              <a:gd name="connsiteY3" fmla="*/ 74179 h 758440"/>
              <a:gd name="connsiteX4" fmla="*/ 225395 w 627985"/>
              <a:gd name="connsiteY4" fmla="*/ 114162 h 758440"/>
              <a:gd name="connsiteX5" fmla="*/ 205404 w 627985"/>
              <a:gd name="connsiteY5" fmla="*/ 211948 h 758440"/>
              <a:gd name="connsiteX6" fmla="*/ 159683 w 627985"/>
              <a:gd name="connsiteY6" fmla="*/ 284010 h 758440"/>
              <a:gd name="connsiteX7" fmla="*/ 87293 w 627985"/>
              <a:gd name="connsiteY7" fmla="*/ 411180 h 758440"/>
              <a:gd name="connsiteX8" fmla="*/ 45384 w 627985"/>
              <a:gd name="connsiteY8" fmla="*/ 487483 h 758440"/>
              <a:gd name="connsiteX9" fmla="*/ 12998 w 627985"/>
              <a:gd name="connsiteY9" fmla="*/ 644326 h 758440"/>
              <a:gd name="connsiteX10" fmla="*/ 248255 w 627985"/>
              <a:gd name="connsiteY10" fmla="*/ 682091 h 758440"/>
              <a:gd name="connsiteX0" fmla="*/ 627985 w 627985"/>
              <a:gd name="connsiteY0" fmla="*/ 40296 h 741548"/>
              <a:gd name="connsiteX1" fmla="*/ 522575 w 627985"/>
              <a:gd name="connsiteY1" fmla="*/ 14 h 741548"/>
              <a:gd name="connsiteX2" fmla="*/ 387955 w 627985"/>
              <a:gd name="connsiteY2" fmla="*/ 44144 h 741548"/>
              <a:gd name="connsiteX3" fmla="*/ 293034 w 627985"/>
              <a:gd name="connsiteY3" fmla="*/ 74179 h 741548"/>
              <a:gd name="connsiteX4" fmla="*/ 225395 w 627985"/>
              <a:gd name="connsiteY4" fmla="*/ 114162 h 741548"/>
              <a:gd name="connsiteX5" fmla="*/ 205404 w 627985"/>
              <a:gd name="connsiteY5" fmla="*/ 211948 h 741548"/>
              <a:gd name="connsiteX6" fmla="*/ 159683 w 627985"/>
              <a:gd name="connsiteY6" fmla="*/ 284010 h 741548"/>
              <a:gd name="connsiteX7" fmla="*/ 87293 w 627985"/>
              <a:gd name="connsiteY7" fmla="*/ 411180 h 741548"/>
              <a:gd name="connsiteX8" fmla="*/ 45384 w 627985"/>
              <a:gd name="connsiteY8" fmla="*/ 487483 h 741548"/>
              <a:gd name="connsiteX9" fmla="*/ 12998 w 627985"/>
              <a:gd name="connsiteY9" fmla="*/ 644326 h 741548"/>
              <a:gd name="connsiteX10" fmla="*/ 248255 w 627985"/>
              <a:gd name="connsiteY10" fmla="*/ 682091 h 741548"/>
              <a:gd name="connsiteX0" fmla="*/ 627985 w 627985"/>
              <a:gd name="connsiteY0" fmla="*/ 40296 h 730309"/>
              <a:gd name="connsiteX1" fmla="*/ 522575 w 627985"/>
              <a:gd name="connsiteY1" fmla="*/ 14 h 730309"/>
              <a:gd name="connsiteX2" fmla="*/ 387955 w 627985"/>
              <a:gd name="connsiteY2" fmla="*/ 44144 h 730309"/>
              <a:gd name="connsiteX3" fmla="*/ 293034 w 627985"/>
              <a:gd name="connsiteY3" fmla="*/ 74179 h 730309"/>
              <a:gd name="connsiteX4" fmla="*/ 225395 w 627985"/>
              <a:gd name="connsiteY4" fmla="*/ 114162 h 730309"/>
              <a:gd name="connsiteX5" fmla="*/ 205404 w 627985"/>
              <a:gd name="connsiteY5" fmla="*/ 211948 h 730309"/>
              <a:gd name="connsiteX6" fmla="*/ 159683 w 627985"/>
              <a:gd name="connsiteY6" fmla="*/ 284010 h 730309"/>
              <a:gd name="connsiteX7" fmla="*/ 87293 w 627985"/>
              <a:gd name="connsiteY7" fmla="*/ 411180 h 730309"/>
              <a:gd name="connsiteX8" fmla="*/ 45384 w 627985"/>
              <a:gd name="connsiteY8" fmla="*/ 487483 h 730309"/>
              <a:gd name="connsiteX9" fmla="*/ 12998 w 627985"/>
              <a:gd name="connsiteY9" fmla="*/ 644326 h 730309"/>
              <a:gd name="connsiteX10" fmla="*/ 248255 w 627985"/>
              <a:gd name="connsiteY10" fmla="*/ 682091 h 730309"/>
              <a:gd name="connsiteX0" fmla="*/ 589022 w 589022"/>
              <a:gd name="connsiteY0" fmla="*/ 40296 h 724555"/>
              <a:gd name="connsiteX1" fmla="*/ 483612 w 589022"/>
              <a:gd name="connsiteY1" fmla="*/ 14 h 724555"/>
              <a:gd name="connsiteX2" fmla="*/ 348992 w 589022"/>
              <a:gd name="connsiteY2" fmla="*/ 44144 h 724555"/>
              <a:gd name="connsiteX3" fmla="*/ 254071 w 589022"/>
              <a:gd name="connsiteY3" fmla="*/ 74179 h 724555"/>
              <a:gd name="connsiteX4" fmla="*/ 186432 w 589022"/>
              <a:gd name="connsiteY4" fmla="*/ 114162 h 724555"/>
              <a:gd name="connsiteX5" fmla="*/ 166441 w 589022"/>
              <a:gd name="connsiteY5" fmla="*/ 211948 h 724555"/>
              <a:gd name="connsiteX6" fmla="*/ 120720 w 589022"/>
              <a:gd name="connsiteY6" fmla="*/ 284010 h 724555"/>
              <a:gd name="connsiteX7" fmla="*/ 48330 w 589022"/>
              <a:gd name="connsiteY7" fmla="*/ 411180 h 724555"/>
              <a:gd name="connsiteX8" fmla="*/ 6421 w 589022"/>
              <a:gd name="connsiteY8" fmla="*/ 487483 h 724555"/>
              <a:gd name="connsiteX9" fmla="*/ 25470 w 589022"/>
              <a:gd name="connsiteY9" fmla="*/ 614653 h 724555"/>
              <a:gd name="connsiteX10" fmla="*/ 209292 w 589022"/>
              <a:gd name="connsiteY10" fmla="*/ 682091 h 724555"/>
              <a:gd name="connsiteX0" fmla="*/ 598871 w 598871"/>
              <a:gd name="connsiteY0" fmla="*/ 40296 h 722438"/>
              <a:gd name="connsiteX1" fmla="*/ 493461 w 598871"/>
              <a:gd name="connsiteY1" fmla="*/ 14 h 722438"/>
              <a:gd name="connsiteX2" fmla="*/ 358841 w 598871"/>
              <a:gd name="connsiteY2" fmla="*/ 44144 h 722438"/>
              <a:gd name="connsiteX3" fmla="*/ 263920 w 598871"/>
              <a:gd name="connsiteY3" fmla="*/ 74179 h 722438"/>
              <a:gd name="connsiteX4" fmla="*/ 196281 w 598871"/>
              <a:gd name="connsiteY4" fmla="*/ 114162 h 722438"/>
              <a:gd name="connsiteX5" fmla="*/ 176290 w 598871"/>
              <a:gd name="connsiteY5" fmla="*/ 211948 h 722438"/>
              <a:gd name="connsiteX6" fmla="*/ 130569 w 598871"/>
              <a:gd name="connsiteY6" fmla="*/ 284010 h 722438"/>
              <a:gd name="connsiteX7" fmla="*/ 58179 w 598871"/>
              <a:gd name="connsiteY7" fmla="*/ 411180 h 722438"/>
              <a:gd name="connsiteX8" fmla="*/ 16270 w 598871"/>
              <a:gd name="connsiteY8" fmla="*/ 487483 h 722438"/>
              <a:gd name="connsiteX9" fmla="*/ 35319 w 598871"/>
              <a:gd name="connsiteY9" fmla="*/ 614653 h 722438"/>
              <a:gd name="connsiteX10" fmla="*/ 219141 w 598871"/>
              <a:gd name="connsiteY10" fmla="*/ 682091 h 722438"/>
              <a:gd name="connsiteX0" fmla="*/ 606917 w 606917"/>
              <a:gd name="connsiteY0" fmla="*/ 40296 h 722438"/>
              <a:gd name="connsiteX1" fmla="*/ 501507 w 606917"/>
              <a:gd name="connsiteY1" fmla="*/ 14 h 722438"/>
              <a:gd name="connsiteX2" fmla="*/ 366887 w 606917"/>
              <a:gd name="connsiteY2" fmla="*/ 44144 h 722438"/>
              <a:gd name="connsiteX3" fmla="*/ 271966 w 606917"/>
              <a:gd name="connsiteY3" fmla="*/ 74179 h 722438"/>
              <a:gd name="connsiteX4" fmla="*/ 204327 w 606917"/>
              <a:gd name="connsiteY4" fmla="*/ 114162 h 722438"/>
              <a:gd name="connsiteX5" fmla="*/ 184336 w 606917"/>
              <a:gd name="connsiteY5" fmla="*/ 211948 h 722438"/>
              <a:gd name="connsiteX6" fmla="*/ 138615 w 606917"/>
              <a:gd name="connsiteY6" fmla="*/ 284010 h 722438"/>
              <a:gd name="connsiteX7" fmla="*/ 66225 w 606917"/>
              <a:gd name="connsiteY7" fmla="*/ 411180 h 722438"/>
              <a:gd name="connsiteX8" fmla="*/ 24316 w 606917"/>
              <a:gd name="connsiteY8" fmla="*/ 487483 h 722438"/>
              <a:gd name="connsiteX9" fmla="*/ 43365 w 606917"/>
              <a:gd name="connsiteY9" fmla="*/ 614653 h 722438"/>
              <a:gd name="connsiteX10" fmla="*/ 227187 w 606917"/>
              <a:gd name="connsiteY10" fmla="*/ 682091 h 722438"/>
              <a:gd name="connsiteX0" fmla="*/ 602308 w 602308"/>
              <a:gd name="connsiteY0" fmla="*/ 40296 h 722438"/>
              <a:gd name="connsiteX1" fmla="*/ 496898 w 602308"/>
              <a:gd name="connsiteY1" fmla="*/ 14 h 722438"/>
              <a:gd name="connsiteX2" fmla="*/ 362278 w 602308"/>
              <a:gd name="connsiteY2" fmla="*/ 44144 h 722438"/>
              <a:gd name="connsiteX3" fmla="*/ 267357 w 602308"/>
              <a:gd name="connsiteY3" fmla="*/ 74179 h 722438"/>
              <a:gd name="connsiteX4" fmla="*/ 199718 w 602308"/>
              <a:gd name="connsiteY4" fmla="*/ 114162 h 722438"/>
              <a:gd name="connsiteX5" fmla="*/ 179727 w 602308"/>
              <a:gd name="connsiteY5" fmla="*/ 211948 h 722438"/>
              <a:gd name="connsiteX6" fmla="*/ 134006 w 602308"/>
              <a:gd name="connsiteY6" fmla="*/ 284010 h 722438"/>
              <a:gd name="connsiteX7" fmla="*/ 61616 w 602308"/>
              <a:gd name="connsiteY7" fmla="*/ 411180 h 722438"/>
              <a:gd name="connsiteX8" fmla="*/ 19707 w 602308"/>
              <a:gd name="connsiteY8" fmla="*/ 487483 h 722438"/>
              <a:gd name="connsiteX9" fmla="*/ 38756 w 602308"/>
              <a:gd name="connsiteY9" fmla="*/ 614653 h 722438"/>
              <a:gd name="connsiteX10" fmla="*/ 222578 w 602308"/>
              <a:gd name="connsiteY10" fmla="*/ 682091 h 722438"/>
              <a:gd name="connsiteX0" fmla="*/ 610295 w 610295"/>
              <a:gd name="connsiteY0" fmla="*/ 40296 h 722438"/>
              <a:gd name="connsiteX1" fmla="*/ 504885 w 610295"/>
              <a:gd name="connsiteY1" fmla="*/ 14 h 722438"/>
              <a:gd name="connsiteX2" fmla="*/ 370265 w 610295"/>
              <a:gd name="connsiteY2" fmla="*/ 44144 h 722438"/>
              <a:gd name="connsiteX3" fmla="*/ 275344 w 610295"/>
              <a:gd name="connsiteY3" fmla="*/ 74179 h 722438"/>
              <a:gd name="connsiteX4" fmla="*/ 207705 w 610295"/>
              <a:gd name="connsiteY4" fmla="*/ 114162 h 722438"/>
              <a:gd name="connsiteX5" fmla="*/ 187714 w 610295"/>
              <a:gd name="connsiteY5" fmla="*/ 211948 h 722438"/>
              <a:gd name="connsiteX6" fmla="*/ 141993 w 610295"/>
              <a:gd name="connsiteY6" fmla="*/ 284010 h 722438"/>
              <a:gd name="connsiteX7" fmla="*/ 69603 w 610295"/>
              <a:gd name="connsiteY7" fmla="*/ 411180 h 722438"/>
              <a:gd name="connsiteX8" fmla="*/ 27694 w 610295"/>
              <a:gd name="connsiteY8" fmla="*/ 487483 h 722438"/>
              <a:gd name="connsiteX9" fmla="*/ 46743 w 610295"/>
              <a:gd name="connsiteY9" fmla="*/ 614653 h 722438"/>
              <a:gd name="connsiteX10" fmla="*/ 230565 w 610295"/>
              <a:gd name="connsiteY10" fmla="*/ 682091 h 722438"/>
              <a:gd name="connsiteX0" fmla="*/ 610295 w 610295"/>
              <a:gd name="connsiteY0" fmla="*/ 40296 h 722438"/>
              <a:gd name="connsiteX1" fmla="*/ 504885 w 610295"/>
              <a:gd name="connsiteY1" fmla="*/ 14 h 722438"/>
              <a:gd name="connsiteX2" fmla="*/ 370265 w 610295"/>
              <a:gd name="connsiteY2" fmla="*/ 44144 h 722438"/>
              <a:gd name="connsiteX3" fmla="*/ 275344 w 610295"/>
              <a:gd name="connsiteY3" fmla="*/ 74179 h 722438"/>
              <a:gd name="connsiteX4" fmla="*/ 207705 w 610295"/>
              <a:gd name="connsiteY4" fmla="*/ 114162 h 722438"/>
              <a:gd name="connsiteX5" fmla="*/ 187714 w 610295"/>
              <a:gd name="connsiteY5" fmla="*/ 211948 h 722438"/>
              <a:gd name="connsiteX6" fmla="*/ 141993 w 610295"/>
              <a:gd name="connsiteY6" fmla="*/ 284010 h 722438"/>
              <a:gd name="connsiteX7" fmla="*/ 69603 w 610295"/>
              <a:gd name="connsiteY7" fmla="*/ 411180 h 722438"/>
              <a:gd name="connsiteX8" fmla="*/ 27694 w 610295"/>
              <a:gd name="connsiteY8" fmla="*/ 487483 h 722438"/>
              <a:gd name="connsiteX9" fmla="*/ 46743 w 610295"/>
              <a:gd name="connsiteY9" fmla="*/ 614653 h 722438"/>
              <a:gd name="connsiteX10" fmla="*/ 230565 w 610295"/>
              <a:gd name="connsiteY10" fmla="*/ 682091 h 722438"/>
              <a:gd name="connsiteX0" fmla="*/ 610295 w 610295"/>
              <a:gd name="connsiteY0" fmla="*/ 40296 h 722438"/>
              <a:gd name="connsiteX1" fmla="*/ 504885 w 610295"/>
              <a:gd name="connsiteY1" fmla="*/ 14 h 722438"/>
              <a:gd name="connsiteX2" fmla="*/ 370265 w 610295"/>
              <a:gd name="connsiteY2" fmla="*/ 44144 h 722438"/>
              <a:gd name="connsiteX3" fmla="*/ 275344 w 610295"/>
              <a:gd name="connsiteY3" fmla="*/ 74179 h 722438"/>
              <a:gd name="connsiteX4" fmla="*/ 207705 w 610295"/>
              <a:gd name="connsiteY4" fmla="*/ 114162 h 722438"/>
              <a:gd name="connsiteX5" fmla="*/ 187714 w 610295"/>
              <a:gd name="connsiteY5" fmla="*/ 211948 h 722438"/>
              <a:gd name="connsiteX6" fmla="*/ 141993 w 610295"/>
              <a:gd name="connsiteY6" fmla="*/ 284010 h 722438"/>
              <a:gd name="connsiteX7" fmla="*/ 69603 w 610295"/>
              <a:gd name="connsiteY7" fmla="*/ 411180 h 722438"/>
              <a:gd name="connsiteX8" fmla="*/ 27694 w 610295"/>
              <a:gd name="connsiteY8" fmla="*/ 487483 h 722438"/>
              <a:gd name="connsiteX9" fmla="*/ 46743 w 610295"/>
              <a:gd name="connsiteY9" fmla="*/ 614653 h 722438"/>
              <a:gd name="connsiteX10" fmla="*/ 230565 w 610295"/>
              <a:gd name="connsiteY10" fmla="*/ 682091 h 722438"/>
              <a:gd name="connsiteX0" fmla="*/ 610295 w 610295"/>
              <a:gd name="connsiteY0" fmla="*/ 40296 h 722438"/>
              <a:gd name="connsiteX1" fmla="*/ 504885 w 610295"/>
              <a:gd name="connsiteY1" fmla="*/ 14 h 722438"/>
              <a:gd name="connsiteX2" fmla="*/ 370265 w 610295"/>
              <a:gd name="connsiteY2" fmla="*/ 44144 h 722438"/>
              <a:gd name="connsiteX3" fmla="*/ 275344 w 610295"/>
              <a:gd name="connsiteY3" fmla="*/ 74179 h 722438"/>
              <a:gd name="connsiteX4" fmla="*/ 207705 w 610295"/>
              <a:gd name="connsiteY4" fmla="*/ 114162 h 722438"/>
              <a:gd name="connsiteX5" fmla="*/ 187714 w 610295"/>
              <a:gd name="connsiteY5" fmla="*/ 211948 h 722438"/>
              <a:gd name="connsiteX6" fmla="*/ 141993 w 610295"/>
              <a:gd name="connsiteY6" fmla="*/ 284010 h 722438"/>
              <a:gd name="connsiteX7" fmla="*/ 69603 w 610295"/>
              <a:gd name="connsiteY7" fmla="*/ 411180 h 722438"/>
              <a:gd name="connsiteX8" fmla="*/ 27694 w 610295"/>
              <a:gd name="connsiteY8" fmla="*/ 487483 h 722438"/>
              <a:gd name="connsiteX9" fmla="*/ 46743 w 610295"/>
              <a:gd name="connsiteY9" fmla="*/ 614653 h 722438"/>
              <a:gd name="connsiteX10" fmla="*/ 230565 w 610295"/>
              <a:gd name="connsiteY10" fmla="*/ 682091 h 722438"/>
              <a:gd name="connsiteX0" fmla="*/ 605346 w 605346"/>
              <a:gd name="connsiteY0" fmla="*/ 40296 h 722438"/>
              <a:gd name="connsiteX1" fmla="*/ 499936 w 605346"/>
              <a:gd name="connsiteY1" fmla="*/ 14 h 722438"/>
              <a:gd name="connsiteX2" fmla="*/ 365316 w 605346"/>
              <a:gd name="connsiteY2" fmla="*/ 44144 h 722438"/>
              <a:gd name="connsiteX3" fmla="*/ 270395 w 605346"/>
              <a:gd name="connsiteY3" fmla="*/ 74179 h 722438"/>
              <a:gd name="connsiteX4" fmla="*/ 202756 w 605346"/>
              <a:gd name="connsiteY4" fmla="*/ 114162 h 722438"/>
              <a:gd name="connsiteX5" fmla="*/ 182765 w 605346"/>
              <a:gd name="connsiteY5" fmla="*/ 211948 h 722438"/>
              <a:gd name="connsiteX6" fmla="*/ 72274 w 605346"/>
              <a:gd name="connsiteY6" fmla="*/ 284011 h 722438"/>
              <a:gd name="connsiteX7" fmla="*/ 64654 w 605346"/>
              <a:gd name="connsiteY7" fmla="*/ 411180 h 722438"/>
              <a:gd name="connsiteX8" fmla="*/ 22745 w 605346"/>
              <a:gd name="connsiteY8" fmla="*/ 487483 h 722438"/>
              <a:gd name="connsiteX9" fmla="*/ 41794 w 605346"/>
              <a:gd name="connsiteY9" fmla="*/ 614653 h 722438"/>
              <a:gd name="connsiteX10" fmla="*/ 225616 w 605346"/>
              <a:gd name="connsiteY10" fmla="*/ 682091 h 722438"/>
              <a:gd name="connsiteX0" fmla="*/ 605346 w 605346"/>
              <a:gd name="connsiteY0" fmla="*/ 40296 h 722438"/>
              <a:gd name="connsiteX1" fmla="*/ 499936 w 605346"/>
              <a:gd name="connsiteY1" fmla="*/ 14 h 722438"/>
              <a:gd name="connsiteX2" fmla="*/ 365316 w 605346"/>
              <a:gd name="connsiteY2" fmla="*/ 44144 h 722438"/>
              <a:gd name="connsiteX3" fmla="*/ 270395 w 605346"/>
              <a:gd name="connsiteY3" fmla="*/ 74179 h 722438"/>
              <a:gd name="connsiteX4" fmla="*/ 202756 w 605346"/>
              <a:gd name="connsiteY4" fmla="*/ 114162 h 722438"/>
              <a:gd name="connsiteX5" fmla="*/ 182765 w 605346"/>
              <a:gd name="connsiteY5" fmla="*/ 211948 h 722438"/>
              <a:gd name="connsiteX6" fmla="*/ 72274 w 605346"/>
              <a:gd name="connsiteY6" fmla="*/ 284011 h 722438"/>
              <a:gd name="connsiteX7" fmla="*/ 64654 w 605346"/>
              <a:gd name="connsiteY7" fmla="*/ 411180 h 722438"/>
              <a:gd name="connsiteX8" fmla="*/ 22745 w 605346"/>
              <a:gd name="connsiteY8" fmla="*/ 487483 h 722438"/>
              <a:gd name="connsiteX9" fmla="*/ 41794 w 605346"/>
              <a:gd name="connsiteY9" fmla="*/ 614653 h 722438"/>
              <a:gd name="connsiteX10" fmla="*/ 225616 w 605346"/>
              <a:gd name="connsiteY10" fmla="*/ 682091 h 722438"/>
              <a:gd name="connsiteX0" fmla="*/ 605970 w 605970"/>
              <a:gd name="connsiteY0" fmla="*/ 40296 h 722438"/>
              <a:gd name="connsiteX1" fmla="*/ 500560 w 605970"/>
              <a:gd name="connsiteY1" fmla="*/ 14 h 722438"/>
              <a:gd name="connsiteX2" fmla="*/ 365940 w 605970"/>
              <a:gd name="connsiteY2" fmla="*/ 44144 h 722438"/>
              <a:gd name="connsiteX3" fmla="*/ 271019 w 605970"/>
              <a:gd name="connsiteY3" fmla="*/ 74179 h 722438"/>
              <a:gd name="connsiteX4" fmla="*/ 203380 w 605970"/>
              <a:gd name="connsiteY4" fmla="*/ 114162 h 722438"/>
              <a:gd name="connsiteX5" fmla="*/ 183389 w 605970"/>
              <a:gd name="connsiteY5" fmla="*/ 211948 h 722438"/>
              <a:gd name="connsiteX6" fmla="*/ 72898 w 605970"/>
              <a:gd name="connsiteY6" fmla="*/ 284011 h 722438"/>
              <a:gd name="connsiteX7" fmla="*/ 65278 w 605970"/>
              <a:gd name="connsiteY7" fmla="*/ 411180 h 722438"/>
              <a:gd name="connsiteX8" fmla="*/ 23369 w 605970"/>
              <a:gd name="connsiteY8" fmla="*/ 487483 h 722438"/>
              <a:gd name="connsiteX9" fmla="*/ 42418 w 605970"/>
              <a:gd name="connsiteY9" fmla="*/ 614653 h 722438"/>
              <a:gd name="connsiteX10" fmla="*/ 226240 w 605970"/>
              <a:gd name="connsiteY10" fmla="*/ 682091 h 722438"/>
              <a:gd name="connsiteX0" fmla="*/ 605610 w 605610"/>
              <a:gd name="connsiteY0" fmla="*/ 40296 h 722438"/>
              <a:gd name="connsiteX1" fmla="*/ 500200 w 605610"/>
              <a:gd name="connsiteY1" fmla="*/ 14 h 722438"/>
              <a:gd name="connsiteX2" fmla="*/ 365580 w 605610"/>
              <a:gd name="connsiteY2" fmla="*/ 44144 h 722438"/>
              <a:gd name="connsiteX3" fmla="*/ 270659 w 605610"/>
              <a:gd name="connsiteY3" fmla="*/ 74179 h 722438"/>
              <a:gd name="connsiteX4" fmla="*/ 203020 w 605610"/>
              <a:gd name="connsiteY4" fmla="*/ 114162 h 722438"/>
              <a:gd name="connsiteX5" fmla="*/ 183029 w 605610"/>
              <a:gd name="connsiteY5" fmla="*/ 211948 h 722438"/>
              <a:gd name="connsiteX6" fmla="*/ 83968 w 605610"/>
              <a:gd name="connsiteY6" fmla="*/ 305206 h 722438"/>
              <a:gd name="connsiteX7" fmla="*/ 64918 w 605610"/>
              <a:gd name="connsiteY7" fmla="*/ 411180 h 722438"/>
              <a:gd name="connsiteX8" fmla="*/ 23009 w 605610"/>
              <a:gd name="connsiteY8" fmla="*/ 487483 h 722438"/>
              <a:gd name="connsiteX9" fmla="*/ 42058 w 605610"/>
              <a:gd name="connsiteY9" fmla="*/ 614653 h 722438"/>
              <a:gd name="connsiteX10" fmla="*/ 225880 w 605610"/>
              <a:gd name="connsiteY10" fmla="*/ 682091 h 722438"/>
              <a:gd name="connsiteX0" fmla="*/ 605610 w 605610"/>
              <a:gd name="connsiteY0" fmla="*/ 40296 h 722438"/>
              <a:gd name="connsiteX1" fmla="*/ 500200 w 605610"/>
              <a:gd name="connsiteY1" fmla="*/ 14 h 722438"/>
              <a:gd name="connsiteX2" fmla="*/ 365580 w 605610"/>
              <a:gd name="connsiteY2" fmla="*/ 44144 h 722438"/>
              <a:gd name="connsiteX3" fmla="*/ 270659 w 605610"/>
              <a:gd name="connsiteY3" fmla="*/ 74179 h 722438"/>
              <a:gd name="connsiteX4" fmla="*/ 203020 w 605610"/>
              <a:gd name="connsiteY4" fmla="*/ 114162 h 722438"/>
              <a:gd name="connsiteX5" fmla="*/ 183029 w 605610"/>
              <a:gd name="connsiteY5" fmla="*/ 211948 h 722438"/>
              <a:gd name="connsiteX6" fmla="*/ 83968 w 605610"/>
              <a:gd name="connsiteY6" fmla="*/ 305206 h 722438"/>
              <a:gd name="connsiteX7" fmla="*/ 64918 w 605610"/>
              <a:gd name="connsiteY7" fmla="*/ 411180 h 722438"/>
              <a:gd name="connsiteX8" fmla="*/ 23009 w 605610"/>
              <a:gd name="connsiteY8" fmla="*/ 487483 h 722438"/>
              <a:gd name="connsiteX9" fmla="*/ 42058 w 605610"/>
              <a:gd name="connsiteY9" fmla="*/ 614653 h 722438"/>
              <a:gd name="connsiteX10" fmla="*/ 225880 w 605610"/>
              <a:gd name="connsiteY10" fmla="*/ 682091 h 722438"/>
              <a:gd name="connsiteX0" fmla="*/ 605610 w 605610"/>
              <a:gd name="connsiteY0" fmla="*/ 40296 h 722438"/>
              <a:gd name="connsiteX1" fmla="*/ 500200 w 605610"/>
              <a:gd name="connsiteY1" fmla="*/ 14 h 722438"/>
              <a:gd name="connsiteX2" fmla="*/ 365580 w 605610"/>
              <a:gd name="connsiteY2" fmla="*/ 44144 h 722438"/>
              <a:gd name="connsiteX3" fmla="*/ 270659 w 605610"/>
              <a:gd name="connsiteY3" fmla="*/ 74179 h 722438"/>
              <a:gd name="connsiteX4" fmla="*/ 203020 w 605610"/>
              <a:gd name="connsiteY4" fmla="*/ 114162 h 722438"/>
              <a:gd name="connsiteX5" fmla="*/ 146834 w 605610"/>
              <a:gd name="connsiteY5" fmla="*/ 220426 h 722438"/>
              <a:gd name="connsiteX6" fmla="*/ 83968 w 605610"/>
              <a:gd name="connsiteY6" fmla="*/ 305206 h 722438"/>
              <a:gd name="connsiteX7" fmla="*/ 64918 w 605610"/>
              <a:gd name="connsiteY7" fmla="*/ 411180 h 722438"/>
              <a:gd name="connsiteX8" fmla="*/ 23009 w 605610"/>
              <a:gd name="connsiteY8" fmla="*/ 487483 h 722438"/>
              <a:gd name="connsiteX9" fmla="*/ 42058 w 605610"/>
              <a:gd name="connsiteY9" fmla="*/ 614653 h 722438"/>
              <a:gd name="connsiteX10" fmla="*/ 225880 w 605610"/>
              <a:gd name="connsiteY10" fmla="*/ 682091 h 722438"/>
              <a:gd name="connsiteX0" fmla="*/ 605610 w 605610"/>
              <a:gd name="connsiteY0" fmla="*/ 40296 h 722438"/>
              <a:gd name="connsiteX1" fmla="*/ 500200 w 605610"/>
              <a:gd name="connsiteY1" fmla="*/ 14 h 722438"/>
              <a:gd name="connsiteX2" fmla="*/ 365580 w 605610"/>
              <a:gd name="connsiteY2" fmla="*/ 44144 h 722438"/>
              <a:gd name="connsiteX3" fmla="*/ 270659 w 605610"/>
              <a:gd name="connsiteY3" fmla="*/ 74179 h 722438"/>
              <a:gd name="connsiteX4" fmla="*/ 203020 w 605610"/>
              <a:gd name="connsiteY4" fmla="*/ 114162 h 722438"/>
              <a:gd name="connsiteX5" fmla="*/ 146834 w 605610"/>
              <a:gd name="connsiteY5" fmla="*/ 220426 h 722438"/>
              <a:gd name="connsiteX6" fmla="*/ 83968 w 605610"/>
              <a:gd name="connsiteY6" fmla="*/ 305206 h 722438"/>
              <a:gd name="connsiteX7" fmla="*/ 64918 w 605610"/>
              <a:gd name="connsiteY7" fmla="*/ 411180 h 722438"/>
              <a:gd name="connsiteX8" fmla="*/ 23009 w 605610"/>
              <a:gd name="connsiteY8" fmla="*/ 487483 h 722438"/>
              <a:gd name="connsiteX9" fmla="*/ 42058 w 605610"/>
              <a:gd name="connsiteY9" fmla="*/ 614653 h 722438"/>
              <a:gd name="connsiteX10" fmla="*/ 225880 w 605610"/>
              <a:gd name="connsiteY10" fmla="*/ 682091 h 722438"/>
              <a:gd name="connsiteX0" fmla="*/ 604622 w 604622"/>
              <a:gd name="connsiteY0" fmla="*/ 40296 h 722438"/>
              <a:gd name="connsiteX1" fmla="*/ 499212 w 604622"/>
              <a:gd name="connsiteY1" fmla="*/ 14 h 722438"/>
              <a:gd name="connsiteX2" fmla="*/ 364592 w 604622"/>
              <a:gd name="connsiteY2" fmla="*/ 44144 h 722438"/>
              <a:gd name="connsiteX3" fmla="*/ 269671 w 604622"/>
              <a:gd name="connsiteY3" fmla="*/ 74179 h 722438"/>
              <a:gd name="connsiteX4" fmla="*/ 202032 w 604622"/>
              <a:gd name="connsiteY4" fmla="*/ 114162 h 722438"/>
              <a:gd name="connsiteX5" fmla="*/ 145846 w 604622"/>
              <a:gd name="connsiteY5" fmla="*/ 220426 h 722438"/>
              <a:gd name="connsiteX6" fmla="*/ 39165 w 604622"/>
              <a:gd name="connsiteY6" fmla="*/ 298847 h 722438"/>
              <a:gd name="connsiteX7" fmla="*/ 63930 w 604622"/>
              <a:gd name="connsiteY7" fmla="*/ 411180 h 722438"/>
              <a:gd name="connsiteX8" fmla="*/ 22021 w 604622"/>
              <a:gd name="connsiteY8" fmla="*/ 487483 h 722438"/>
              <a:gd name="connsiteX9" fmla="*/ 41070 w 604622"/>
              <a:gd name="connsiteY9" fmla="*/ 614653 h 722438"/>
              <a:gd name="connsiteX10" fmla="*/ 224892 w 604622"/>
              <a:gd name="connsiteY10" fmla="*/ 682091 h 722438"/>
              <a:gd name="connsiteX0" fmla="*/ 596651 w 596651"/>
              <a:gd name="connsiteY0" fmla="*/ 40296 h 722438"/>
              <a:gd name="connsiteX1" fmla="*/ 491241 w 596651"/>
              <a:gd name="connsiteY1" fmla="*/ 14 h 722438"/>
              <a:gd name="connsiteX2" fmla="*/ 356621 w 596651"/>
              <a:gd name="connsiteY2" fmla="*/ 44144 h 722438"/>
              <a:gd name="connsiteX3" fmla="*/ 261700 w 596651"/>
              <a:gd name="connsiteY3" fmla="*/ 74179 h 722438"/>
              <a:gd name="connsiteX4" fmla="*/ 194061 w 596651"/>
              <a:gd name="connsiteY4" fmla="*/ 114162 h 722438"/>
              <a:gd name="connsiteX5" fmla="*/ 137875 w 596651"/>
              <a:gd name="connsiteY5" fmla="*/ 220426 h 722438"/>
              <a:gd name="connsiteX6" fmla="*/ 31194 w 596651"/>
              <a:gd name="connsiteY6" fmla="*/ 298847 h 722438"/>
              <a:gd name="connsiteX7" fmla="*/ 55959 w 596651"/>
              <a:gd name="connsiteY7" fmla="*/ 411180 h 722438"/>
              <a:gd name="connsiteX8" fmla="*/ 14050 w 596651"/>
              <a:gd name="connsiteY8" fmla="*/ 487483 h 722438"/>
              <a:gd name="connsiteX9" fmla="*/ 33099 w 596651"/>
              <a:gd name="connsiteY9" fmla="*/ 614653 h 722438"/>
              <a:gd name="connsiteX10" fmla="*/ 216921 w 596651"/>
              <a:gd name="connsiteY10" fmla="*/ 682091 h 722438"/>
              <a:gd name="connsiteX0" fmla="*/ 596291 w 596291"/>
              <a:gd name="connsiteY0" fmla="*/ 40296 h 722438"/>
              <a:gd name="connsiteX1" fmla="*/ 490881 w 596291"/>
              <a:gd name="connsiteY1" fmla="*/ 14 h 722438"/>
              <a:gd name="connsiteX2" fmla="*/ 356261 w 596291"/>
              <a:gd name="connsiteY2" fmla="*/ 44144 h 722438"/>
              <a:gd name="connsiteX3" fmla="*/ 261340 w 596291"/>
              <a:gd name="connsiteY3" fmla="*/ 74179 h 722438"/>
              <a:gd name="connsiteX4" fmla="*/ 193701 w 596291"/>
              <a:gd name="connsiteY4" fmla="*/ 114162 h 722438"/>
              <a:gd name="connsiteX5" fmla="*/ 137515 w 596291"/>
              <a:gd name="connsiteY5" fmla="*/ 220426 h 722438"/>
              <a:gd name="connsiteX6" fmla="*/ 30834 w 596291"/>
              <a:gd name="connsiteY6" fmla="*/ 298847 h 722438"/>
              <a:gd name="connsiteX7" fmla="*/ 55599 w 596291"/>
              <a:gd name="connsiteY7" fmla="*/ 411180 h 722438"/>
              <a:gd name="connsiteX8" fmla="*/ 13690 w 596291"/>
              <a:gd name="connsiteY8" fmla="*/ 487483 h 722438"/>
              <a:gd name="connsiteX9" fmla="*/ 32739 w 596291"/>
              <a:gd name="connsiteY9" fmla="*/ 614653 h 722438"/>
              <a:gd name="connsiteX10" fmla="*/ 216561 w 596291"/>
              <a:gd name="connsiteY10" fmla="*/ 682091 h 722438"/>
              <a:gd name="connsiteX0" fmla="*/ 599258 w 599258"/>
              <a:gd name="connsiteY0" fmla="*/ 40296 h 722438"/>
              <a:gd name="connsiteX1" fmla="*/ 493848 w 599258"/>
              <a:gd name="connsiteY1" fmla="*/ 14 h 722438"/>
              <a:gd name="connsiteX2" fmla="*/ 359228 w 599258"/>
              <a:gd name="connsiteY2" fmla="*/ 44144 h 722438"/>
              <a:gd name="connsiteX3" fmla="*/ 264307 w 599258"/>
              <a:gd name="connsiteY3" fmla="*/ 74179 h 722438"/>
              <a:gd name="connsiteX4" fmla="*/ 196668 w 599258"/>
              <a:gd name="connsiteY4" fmla="*/ 114162 h 722438"/>
              <a:gd name="connsiteX5" fmla="*/ 140482 w 599258"/>
              <a:gd name="connsiteY5" fmla="*/ 220426 h 722438"/>
              <a:gd name="connsiteX6" fmla="*/ 33801 w 599258"/>
              <a:gd name="connsiteY6" fmla="*/ 298847 h 722438"/>
              <a:gd name="connsiteX7" fmla="*/ 58566 w 599258"/>
              <a:gd name="connsiteY7" fmla="*/ 411180 h 722438"/>
              <a:gd name="connsiteX8" fmla="*/ 16657 w 599258"/>
              <a:gd name="connsiteY8" fmla="*/ 487483 h 722438"/>
              <a:gd name="connsiteX9" fmla="*/ 35706 w 599258"/>
              <a:gd name="connsiteY9" fmla="*/ 614653 h 722438"/>
              <a:gd name="connsiteX10" fmla="*/ 219528 w 599258"/>
              <a:gd name="connsiteY10" fmla="*/ 682091 h 722438"/>
              <a:gd name="connsiteX0" fmla="*/ 622314 w 622314"/>
              <a:gd name="connsiteY0" fmla="*/ 40296 h 722446"/>
              <a:gd name="connsiteX1" fmla="*/ 516904 w 622314"/>
              <a:gd name="connsiteY1" fmla="*/ 14 h 722446"/>
              <a:gd name="connsiteX2" fmla="*/ 382284 w 622314"/>
              <a:gd name="connsiteY2" fmla="*/ 44144 h 722446"/>
              <a:gd name="connsiteX3" fmla="*/ 287363 w 622314"/>
              <a:gd name="connsiteY3" fmla="*/ 74179 h 722446"/>
              <a:gd name="connsiteX4" fmla="*/ 219724 w 622314"/>
              <a:gd name="connsiteY4" fmla="*/ 114162 h 722446"/>
              <a:gd name="connsiteX5" fmla="*/ 163538 w 622314"/>
              <a:gd name="connsiteY5" fmla="*/ 220426 h 722446"/>
              <a:gd name="connsiteX6" fmla="*/ 56857 w 622314"/>
              <a:gd name="connsiteY6" fmla="*/ 298847 h 722446"/>
              <a:gd name="connsiteX7" fmla="*/ 81622 w 622314"/>
              <a:gd name="connsiteY7" fmla="*/ 411180 h 722446"/>
              <a:gd name="connsiteX8" fmla="*/ 39713 w 622314"/>
              <a:gd name="connsiteY8" fmla="*/ 487483 h 722446"/>
              <a:gd name="connsiteX9" fmla="*/ 58762 w 622314"/>
              <a:gd name="connsiteY9" fmla="*/ 614653 h 722446"/>
              <a:gd name="connsiteX10" fmla="*/ 242584 w 622314"/>
              <a:gd name="connsiteY10" fmla="*/ 682091 h 722446"/>
              <a:gd name="connsiteX0" fmla="*/ 622147 w 622147"/>
              <a:gd name="connsiteY0" fmla="*/ 40296 h 722446"/>
              <a:gd name="connsiteX1" fmla="*/ 516737 w 622147"/>
              <a:gd name="connsiteY1" fmla="*/ 14 h 722446"/>
              <a:gd name="connsiteX2" fmla="*/ 382117 w 622147"/>
              <a:gd name="connsiteY2" fmla="*/ 44144 h 722446"/>
              <a:gd name="connsiteX3" fmla="*/ 287196 w 622147"/>
              <a:gd name="connsiteY3" fmla="*/ 74179 h 722446"/>
              <a:gd name="connsiteX4" fmla="*/ 219557 w 622147"/>
              <a:gd name="connsiteY4" fmla="*/ 114162 h 722446"/>
              <a:gd name="connsiteX5" fmla="*/ 163371 w 622147"/>
              <a:gd name="connsiteY5" fmla="*/ 220426 h 722446"/>
              <a:gd name="connsiteX6" fmla="*/ 56690 w 622147"/>
              <a:gd name="connsiteY6" fmla="*/ 298847 h 722446"/>
              <a:gd name="connsiteX7" fmla="*/ 81455 w 622147"/>
              <a:gd name="connsiteY7" fmla="*/ 411180 h 722446"/>
              <a:gd name="connsiteX8" fmla="*/ 39546 w 622147"/>
              <a:gd name="connsiteY8" fmla="*/ 487483 h 722446"/>
              <a:gd name="connsiteX9" fmla="*/ 58595 w 622147"/>
              <a:gd name="connsiteY9" fmla="*/ 614653 h 722446"/>
              <a:gd name="connsiteX10" fmla="*/ 242417 w 622147"/>
              <a:gd name="connsiteY10" fmla="*/ 682091 h 722446"/>
              <a:gd name="connsiteX0" fmla="*/ 622147 w 622147"/>
              <a:gd name="connsiteY0" fmla="*/ 40296 h 722446"/>
              <a:gd name="connsiteX1" fmla="*/ 516737 w 622147"/>
              <a:gd name="connsiteY1" fmla="*/ 14 h 722446"/>
              <a:gd name="connsiteX2" fmla="*/ 382117 w 622147"/>
              <a:gd name="connsiteY2" fmla="*/ 44144 h 722446"/>
              <a:gd name="connsiteX3" fmla="*/ 287196 w 622147"/>
              <a:gd name="connsiteY3" fmla="*/ 74179 h 722446"/>
              <a:gd name="connsiteX4" fmla="*/ 219557 w 622147"/>
              <a:gd name="connsiteY4" fmla="*/ 114162 h 722446"/>
              <a:gd name="connsiteX5" fmla="*/ 163371 w 622147"/>
              <a:gd name="connsiteY5" fmla="*/ 220426 h 722446"/>
              <a:gd name="connsiteX6" fmla="*/ 56690 w 622147"/>
              <a:gd name="connsiteY6" fmla="*/ 298847 h 722446"/>
              <a:gd name="connsiteX7" fmla="*/ 81455 w 622147"/>
              <a:gd name="connsiteY7" fmla="*/ 411180 h 722446"/>
              <a:gd name="connsiteX8" fmla="*/ 39546 w 622147"/>
              <a:gd name="connsiteY8" fmla="*/ 487483 h 722446"/>
              <a:gd name="connsiteX9" fmla="*/ 58595 w 622147"/>
              <a:gd name="connsiteY9" fmla="*/ 614653 h 722446"/>
              <a:gd name="connsiteX10" fmla="*/ 242417 w 622147"/>
              <a:gd name="connsiteY10" fmla="*/ 682091 h 722446"/>
              <a:gd name="connsiteX0" fmla="*/ 622147 w 622147"/>
              <a:gd name="connsiteY0" fmla="*/ 40296 h 722446"/>
              <a:gd name="connsiteX1" fmla="*/ 516737 w 622147"/>
              <a:gd name="connsiteY1" fmla="*/ 14 h 722446"/>
              <a:gd name="connsiteX2" fmla="*/ 382117 w 622147"/>
              <a:gd name="connsiteY2" fmla="*/ 44144 h 722446"/>
              <a:gd name="connsiteX3" fmla="*/ 287196 w 622147"/>
              <a:gd name="connsiteY3" fmla="*/ 74179 h 722446"/>
              <a:gd name="connsiteX4" fmla="*/ 219557 w 622147"/>
              <a:gd name="connsiteY4" fmla="*/ 114162 h 722446"/>
              <a:gd name="connsiteX5" fmla="*/ 163371 w 622147"/>
              <a:gd name="connsiteY5" fmla="*/ 220426 h 722446"/>
              <a:gd name="connsiteX6" fmla="*/ 56690 w 622147"/>
              <a:gd name="connsiteY6" fmla="*/ 298847 h 722446"/>
              <a:gd name="connsiteX7" fmla="*/ 81455 w 622147"/>
              <a:gd name="connsiteY7" fmla="*/ 411180 h 722446"/>
              <a:gd name="connsiteX8" fmla="*/ 39546 w 622147"/>
              <a:gd name="connsiteY8" fmla="*/ 487483 h 722446"/>
              <a:gd name="connsiteX9" fmla="*/ 58595 w 622147"/>
              <a:gd name="connsiteY9" fmla="*/ 614653 h 722446"/>
              <a:gd name="connsiteX10" fmla="*/ 242417 w 622147"/>
              <a:gd name="connsiteY10" fmla="*/ 682091 h 722446"/>
              <a:gd name="connsiteX0" fmla="*/ 622147 w 622147"/>
              <a:gd name="connsiteY0" fmla="*/ 40296 h 722446"/>
              <a:gd name="connsiteX1" fmla="*/ 516737 w 622147"/>
              <a:gd name="connsiteY1" fmla="*/ 14 h 722446"/>
              <a:gd name="connsiteX2" fmla="*/ 382117 w 622147"/>
              <a:gd name="connsiteY2" fmla="*/ 44144 h 722446"/>
              <a:gd name="connsiteX3" fmla="*/ 287196 w 622147"/>
              <a:gd name="connsiteY3" fmla="*/ 74179 h 722446"/>
              <a:gd name="connsiteX4" fmla="*/ 219557 w 622147"/>
              <a:gd name="connsiteY4" fmla="*/ 114162 h 722446"/>
              <a:gd name="connsiteX5" fmla="*/ 163371 w 622147"/>
              <a:gd name="connsiteY5" fmla="*/ 220426 h 722446"/>
              <a:gd name="connsiteX6" fmla="*/ 56690 w 622147"/>
              <a:gd name="connsiteY6" fmla="*/ 298847 h 722446"/>
              <a:gd name="connsiteX7" fmla="*/ 81455 w 622147"/>
              <a:gd name="connsiteY7" fmla="*/ 411180 h 722446"/>
              <a:gd name="connsiteX8" fmla="*/ 39546 w 622147"/>
              <a:gd name="connsiteY8" fmla="*/ 487483 h 722446"/>
              <a:gd name="connsiteX9" fmla="*/ 58595 w 622147"/>
              <a:gd name="connsiteY9" fmla="*/ 614653 h 722446"/>
              <a:gd name="connsiteX10" fmla="*/ 242417 w 622147"/>
              <a:gd name="connsiteY10" fmla="*/ 682091 h 722446"/>
              <a:gd name="connsiteX0" fmla="*/ 634584 w 634584"/>
              <a:gd name="connsiteY0" fmla="*/ 40296 h 722446"/>
              <a:gd name="connsiteX1" fmla="*/ 529174 w 634584"/>
              <a:gd name="connsiteY1" fmla="*/ 14 h 722446"/>
              <a:gd name="connsiteX2" fmla="*/ 394554 w 634584"/>
              <a:gd name="connsiteY2" fmla="*/ 44144 h 722446"/>
              <a:gd name="connsiteX3" fmla="*/ 299633 w 634584"/>
              <a:gd name="connsiteY3" fmla="*/ 74179 h 722446"/>
              <a:gd name="connsiteX4" fmla="*/ 231994 w 634584"/>
              <a:gd name="connsiteY4" fmla="*/ 114162 h 722446"/>
              <a:gd name="connsiteX5" fmla="*/ 175808 w 634584"/>
              <a:gd name="connsiteY5" fmla="*/ 220426 h 722446"/>
              <a:gd name="connsiteX6" fmla="*/ 97702 w 634584"/>
              <a:gd name="connsiteY6" fmla="*/ 288250 h 722446"/>
              <a:gd name="connsiteX7" fmla="*/ 93892 w 634584"/>
              <a:gd name="connsiteY7" fmla="*/ 411180 h 722446"/>
              <a:gd name="connsiteX8" fmla="*/ 51983 w 634584"/>
              <a:gd name="connsiteY8" fmla="*/ 487483 h 722446"/>
              <a:gd name="connsiteX9" fmla="*/ 71032 w 634584"/>
              <a:gd name="connsiteY9" fmla="*/ 614653 h 722446"/>
              <a:gd name="connsiteX10" fmla="*/ 254854 w 634584"/>
              <a:gd name="connsiteY10" fmla="*/ 682091 h 722446"/>
              <a:gd name="connsiteX0" fmla="*/ 630386 w 630386"/>
              <a:gd name="connsiteY0" fmla="*/ 40296 h 722446"/>
              <a:gd name="connsiteX1" fmla="*/ 524976 w 630386"/>
              <a:gd name="connsiteY1" fmla="*/ 14 h 722446"/>
              <a:gd name="connsiteX2" fmla="*/ 390356 w 630386"/>
              <a:gd name="connsiteY2" fmla="*/ 44144 h 722446"/>
              <a:gd name="connsiteX3" fmla="*/ 295435 w 630386"/>
              <a:gd name="connsiteY3" fmla="*/ 74179 h 722446"/>
              <a:gd name="connsiteX4" fmla="*/ 227796 w 630386"/>
              <a:gd name="connsiteY4" fmla="*/ 114162 h 722446"/>
              <a:gd name="connsiteX5" fmla="*/ 171610 w 630386"/>
              <a:gd name="connsiteY5" fmla="*/ 220426 h 722446"/>
              <a:gd name="connsiteX6" fmla="*/ 93504 w 630386"/>
              <a:gd name="connsiteY6" fmla="*/ 288250 h 722446"/>
              <a:gd name="connsiteX7" fmla="*/ 89694 w 630386"/>
              <a:gd name="connsiteY7" fmla="*/ 411180 h 722446"/>
              <a:gd name="connsiteX8" fmla="*/ 47785 w 630386"/>
              <a:gd name="connsiteY8" fmla="*/ 487483 h 722446"/>
              <a:gd name="connsiteX9" fmla="*/ 66834 w 630386"/>
              <a:gd name="connsiteY9" fmla="*/ 614653 h 722446"/>
              <a:gd name="connsiteX10" fmla="*/ 250656 w 630386"/>
              <a:gd name="connsiteY10" fmla="*/ 682091 h 722446"/>
              <a:gd name="connsiteX0" fmla="*/ 629412 w 629412"/>
              <a:gd name="connsiteY0" fmla="*/ 40296 h 722446"/>
              <a:gd name="connsiteX1" fmla="*/ 524002 w 629412"/>
              <a:gd name="connsiteY1" fmla="*/ 14 h 722446"/>
              <a:gd name="connsiteX2" fmla="*/ 389382 w 629412"/>
              <a:gd name="connsiteY2" fmla="*/ 44144 h 722446"/>
              <a:gd name="connsiteX3" fmla="*/ 294461 w 629412"/>
              <a:gd name="connsiteY3" fmla="*/ 74179 h 722446"/>
              <a:gd name="connsiteX4" fmla="*/ 226822 w 629412"/>
              <a:gd name="connsiteY4" fmla="*/ 114162 h 722446"/>
              <a:gd name="connsiteX5" fmla="*/ 170636 w 629412"/>
              <a:gd name="connsiteY5" fmla="*/ 220426 h 722446"/>
              <a:gd name="connsiteX6" fmla="*/ 92530 w 629412"/>
              <a:gd name="connsiteY6" fmla="*/ 288250 h 722446"/>
              <a:gd name="connsiteX7" fmla="*/ 88720 w 629412"/>
              <a:gd name="connsiteY7" fmla="*/ 411180 h 722446"/>
              <a:gd name="connsiteX8" fmla="*/ 46811 w 629412"/>
              <a:gd name="connsiteY8" fmla="*/ 487483 h 722446"/>
              <a:gd name="connsiteX9" fmla="*/ 65860 w 629412"/>
              <a:gd name="connsiteY9" fmla="*/ 614653 h 722446"/>
              <a:gd name="connsiteX10" fmla="*/ 249682 w 629412"/>
              <a:gd name="connsiteY10" fmla="*/ 682091 h 722446"/>
              <a:gd name="connsiteX0" fmla="*/ 629412 w 629412"/>
              <a:gd name="connsiteY0" fmla="*/ 40296 h 722446"/>
              <a:gd name="connsiteX1" fmla="*/ 524002 w 629412"/>
              <a:gd name="connsiteY1" fmla="*/ 14 h 722446"/>
              <a:gd name="connsiteX2" fmla="*/ 389382 w 629412"/>
              <a:gd name="connsiteY2" fmla="*/ 44144 h 722446"/>
              <a:gd name="connsiteX3" fmla="*/ 294461 w 629412"/>
              <a:gd name="connsiteY3" fmla="*/ 74179 h 722446"/>
              <a:gd name="connsiteX4" fmla="*/ 226822 w 629412"/>
              <a:gd name="connsiteY4" fmla="*/ 114162 h 722446"/>
              <a:gd name="connsiteX5" fmla="*/ 170636 w 629412"/>
              <a:gd name="connsiteY5" fmla="*/ 220426 h 722446"/>
              <a:gd name="connsiteX6" fmla="*/ 92530 w 629412"/>
              <a:gd name="connsiteY6" fmla="*/ 288250 h 722446"/>
              <a:gd name="connsiteX7" fmla="*/ 88720 w 629412"/>
              <a:gd name="connsiteY7" fmla="*/ 411180 h 722446"/>
              <a:gd name="connsiteX8" fmla="*/ 46811 w 629412"/>
              <a:gd name="connsiteY8" fmla="*/ 487483 h 722446"/>
              <a:gd name="connsiteX9" fmla="*/ 65860 w 629412"/>
              <a:gd name="connsiteY9" fmla="*/ 614653 h 722446"/>
              <a:gd name="connsiteX10" fmla="*/ 249682 w 629412"/>
              <a:gd name="connsiteY10" fmla="*/ 682091 h 722446"/>
              <a:gd name="connsiteX0" fmla="*/ 629412 w 629412"/>
              <a:gd name="connsiteY0" fmla="*/ 40296 h 722446"/>
              <a:gd name="connsiteX1" fmla="*/ 524002 w 629412"/>
              <a:gd name="connsiteY1" fmla="*/ 14 h 722446"/>
              <a:gd name="connsiteX2" fmla="*/ 389382 w 629412"/>
              <a:gd name="connsiteY2" fmla="*/ 44144 h 722446"/>
              <a:gd name="connsiteX3" fmla="*/ 294461 w 629412"/>
              <a:gd name="connsiteY3" fmla="*/ 74179 h 722446"/>
              <a:gd name="connsiteX4" fmla="*/ 226822 w 629412"/>
              <a:gd name="connsiteY4" fmla="*/ 114162 h 722446"/>
              <a:gd name="connsiteX5" fmla="*/ 170636 w 629412"/>
              <a:gd name="connsiteY5" fmla="*/ 220426 h 722446"/>
              <a:gd name="connsiteX6" fmla="*/ 92530 w 629412"/>
              <a:gd name="connsiteY6" fmla="*/ 288250 h 722446"/>
              <a:gd name="connsiteX7" fmla="*/ 88720 w 629412"/>
              <a:gd name="connsiteY7" fmla="*/ 411180 h 722446"/>
              <a:gd name="connsiteX8" fmla="*/ 46811 w 629412"/>
              <a:gd name="connsiteY8" fmla="*/ 487483 h 722446"/>
              <a:gd name="connsiteX9" fmla="*/ 65860 w 629412"/>
              <a:gd name="connsiteY9" fmla="*/ 614653 h 722446"/>
              <a:gd name="connsiteX10" fmla="*/ 249682 w 629412"/>
              <a:gd name="connsiteY10" fmla="*/ 682091 h 722446"/>
              <a:gd name="connsiteX0" fmla="*/ 629412 w 629412"/>
              <a:gd name="connsiteY0" fmla="*/ 40296 h 722446"/>
              <a:gd name="connsiteX1" fmla="*/ 524002 w 629412"/>
              <a:gd name="connsiteY1" fmla="*/ 14 h 722446"/>
              <a:gd name="connsiteX2" fmla="*/ 389382 w 629412"/>
              <a:gd name="connsiteY2" fmla="*/ 44144 h 722446"/>
              <a:gd name="connsiteX3" fmla="*/ 294461 w 629412"/>
              <a:gd name="connsiteY3" fmla="*/ 74179 h 722446"/>
              <a:gd name="connsiteX4" fmla="*/ 226822 w 629412"/>
              <a:gd name="connsiteY4" fmla="*/ 114162 h 722446"/>
              <a:gd name="connsiteX5" fmla="*/ 170636 w 629412"/>
              <a:gd name="connsiteY5" fmla="*/ 220426 h 722446"/>
              <a:gd name="connsiteX6" fmla="*/ 92530 w 629412"/>
              <a:gd name="connsiteY6" fmla="*/ 288250 h 722446"/>
              <a:gd name="connsiteX7" fmla="*/ 88720 w 629412"/>
              <a:gd name="connsiteY7" fmla="*/ 411180 h 722446"/>
              <a:gd name="connsiteX8" fmla="*/ 46811 w 629412"/>
              <a:gd name="connsiteY8" fmla="*/ 487483 h 722446"/>
              <a:gd name="connsiteX9" fmla="*/ 65860 w 629412"/>
              <a:gd name="connsiteY9" fmla="*/ 614653 h 722446"/>
              <a:gd name="connsiteX10" fmla="*/ 249682 w 629412"/>
              <a:gd name="connsiteY10" fmla="*/ 682091 h 722446"/>
              <a:gd name="connsiteX0" fmla="*/ 629412 w 629412"/>
              <a:gd name="connsiteY0" fmla="*/ 40296 h 722446"/>
              <a:gd name="connsiteX1" fmla="*/ 524002 w 629412"/>
              <a:gd name="connsiteY1" fmla="*/ 14 h 722446"/>
              <a:gd name="connsiteX2" fmla="*/ 389382 w 629412"/>
              <a:gd name="connsiteY2" fmla="*/ 44144 h 722446"/>
              <a:gd name="connsiteX3" fmla="*/ 294461 w 629412"/>
              <a:gd name="connsiteY3" fmla="*/ 74179 h 722446"/>
              <a:gd name="connsiteX4" fmla="*/ 226822 w 629412"/>
              <a:gd name="connsiteY4" fmla="*/ 114162 h 722446"/>
              <a:gd name="connsiteX5" fmla="*/ 170636 w 629412"/>
              <a:gd name="connsiteY5" fmla="*/ 220426 h 722446"/>
              <a:gd name="connsiteX6" fmla="*/ 92530 w 629412"/>
              <a:gd name="connsiteY6" fmla="*/ 288250 h 722446"/>
              <a:gd name="connsiteX7" fmla="*/ 88720 w 629412"/>
              <a:gd name="connsiteY7" fmla="*/ 411180 h 722446"/>
              <a:gd name="connsiteX8" fmla="*/ 46811 w 629412"/>
              <a:gd name="connsiteY8" fmla="*/ 487483 h 722446"/>
              <a:gd name="connsiteX9" fmla="*/ 65860 w 629412"/>
              <a:gd name="connsiteY9" fmla="*/ 614653 h 722446"/>
              <a:gd name="connsiteX10" fmla="*/ 249682 w 629412"/>
              <a:gd name="connsiteY10" fmla="*/ 682091 h 722446"/>
              <a:gd name="connsiteX0" fmla="*/ 629412 w 629412"/>
              <a:gd name="connsiteY0" fmla="*/ 40323 h 722473"/>
              <a:gd name="connsiteX1" fmla="*/ 524002 w 629412"/>
              <a:gd name="connsiteY1" fmla="*/ 41 h 722473"/>
              <a:gd name="connsiteX2" fmla="*/ 387477 w 629412"/>
              <a:gd name="connsiteY2" fmla="*/ 33573 h 722473"/>
              <a:gd name="connsiteX3" fmla="*/ 294461 w 629412"/>
              <a:gd name="connsiteY3" fmla="*/ 74206 h 722473"/>
              <a:gd name="connsiteX4" fmla="*/ 226822 w 629412"/>
              <a:gd name="connsiteY4" fmla="*/ 114189 h 722473"/>
              <a:gd name="connsiteX5" fmla="*/ 170636 w 629412"/>
              <a:gd name="connsiteY5" fmla="*/ 220453 h 722473"/>
              <a:gd name="connsiteX6" fmla="*/ 92530 w 629412"/>
              <a:gd name="connsiteY6" fmla="*/ 288277 h 722473"/>
              <a:gd name="connsiteX7" fmla="*/ 88720 w 629412"/>
              <a:gd name="connsiteY7" fmla="*/ 411207 h 722473"/>
              <a:gd name="connsiteX8" fmla="*/ 46811 w 629412"/>
              <a:gd name="connsiteY8" fmla="*/ 487510 h 722473"/>
              <a:gd name="connsiteX9" fmla="*/ 65860 w 629412"/>
              <a:gd name="connsiteY9" fmla="*/ 614680 h 722473"/>
              <a:gd name="connsiteX10" fmla="*/ 249682 w 629412"/>
              <a:gd name="connsiteY10" fmla="*/ 682118 h 722473"/>
              <a:gd name="connsiteX0" fmla="*/ 629412 w 629412"/>
              <a:gd name="connsiteY0" fmla="*/ 40304 h 722454"/>
              <a:gd name="connsiteX1" fmla="*/ 524002 w 629412"/>
              <a:gd name="connsiteY1" fmla="*/ 22 h 722454"/>
              <a:gd name="connsiteX2" fmla="*/ 387477 w 629412"/>
              <a:gd name="connsiteY2" fmla="*/ 33554 h 722454"/>
              <a:gd name="connsiteX3" fmla="*/ 294461 w 629412"/>
              <a:gd name="connsiteY3" fmla="*/ 74187 h 722454"/>
              <a:gd name="connsiteX4" fmla="*/ 226822 w 629412"/>
              <a:gd name="connsiteY4" fmla="*/ 114170 h 722454"/>
              <a:gd name="connsiteX5" fmla="*/ 170636 w 629412"/>
              <a:gd name="connsiteY5" fmla="*/ 220434 h 722454"/>
              <a:gd name="connsiteX6" fmla="*/ 92530 w 629412"/>
              <a:gd name="connsiteY6" fmla="*/ 288258 h 722454"/>
              <a:gd name="connsiteX7" fmla="*/ 88720 w 629412"/>
              <a:gd name="connsiteY7" fmla="*/ 411188 h 722454"/>
              <a:gd name="connsiteX8" fmla="*/ 46811 w 629412"/>
              <a:gd name="connsiteY8" fmla="*/ 487491 h 722454"/>
              <a:gd name="connsiteX9" fmla="*/ 65860 w 629412"/>
              <a:gd name="connsiteY9" fmla="*/ 614661 h 722454"/>
              <a:gd name="connsiteX10" fmla="*/ 249682 w 629412"/>
              <a:gd name="connsiteY10" fmla="*/ 682099 h 722454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26822 w 629412"/>
              <a:gd name="connsiteY4" fmla="*/ 114275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26822 w 629412"/>
              <a:gd name="connsiteY4" fmla="*/ 114275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45872 w 629412"/>
              <a:gd name="connsiteY4" fmla="*/ 143949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45872 w 629412"/>
              <a:gd name="connsiteY4" fmla="*/ 143949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45872 w 629412"/>
              <a:gd name="connsiteY4" fmla="*/ 143949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45872 w 629412"/>
              <a:gd name="connsiteY4" fmla="*/ 143949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45872 w 629412"/>
              <a:gd name="connsiteY4" fmla="*/ 143949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29412 w 629412"/>
              <a:gd name="connsiteY0" fmla="*/ 40409 h 722559"/>
              <a:gd name="connsiteX1" fmla="*/ 524002 w 629412"/>
              <a:gd name="connsiteY1" fmla="*/ 127 h 722559"/>
              <a:gd name="connsiteX2" fmla="*/ 364617 w 629412"/>
              <a:gd name="connsiteY2" fmla="*/ 25181 h 722559"/>
              <a:gd name="connsiteX3" fmla="*/ 294461 w 629412"/>
              <a:gd name="connsiteY3" fmla="*/ 74292 h 722559"/>
              <a:gd name="connsiteX4" fmla="*/ 245872 w 629412"/>
              <a:gd name="connsiteY4" fmla="*/ 143949 h 722559"/>
              <a:gd name="connsiteX5" fmla="*/ 170636 w 629412"/>
              <a:gd name="connsiteY5" fmla="*/ 220539 h 722559"/>
              <a:gd name="connsiteX6" fmla="*/ 92530 w 629412"/>
              <a:gd name="connsiteY6" fmla="*/ 288363 h 722559"/>
              <a:gd name="connsiteX7" fmla="*/ 88720 w 629412"/>
              <a:gd name="connsiteY7" fmla="*/ 411293 h 722559"/>
              <a:gd name="connsiteX8" fmla="*/ 46811 w 629412"/>
              <a:gd name="connsiteY8" fmla="*/ 487596 h 722559"/>
              <a:gd name="connsiteX9" fmla="*/ 65860 w 629412"/>
              <a:gd name="connsiteY9" fmla="*/ 614766 h 722559"/>
              <a:gd name="connsiteX10" fmla="*/ 249682 w 629412"/>
              <a:gd name="connsiteY10" fmla="*/ 682204 h 722559"/>
              <a:gd name="connsiteX0" fmla="*/ 635460 w 635460"/>
              <a:gd name="connsiteY0" fmla="*/ 40409 h 722559"/>
              <a:gd name="connsiteX1" fmla="*/ 530050 w 635460"/>
              <a:gd name="connsiteY1" fmla="*/ 127 h 722559"/>
              <a:gd name="connsiteX2" fmla="*/ 370665 w 635460"/>
              <a:gd name="connsiteY2" fmla="*/ 25181 h 722559"/>
              <a:gd name="connsiteX3" fmla="*/ 300509 w 635460"/>
              <a:gd name="connsiteY3" fmla="*/ 74292 h 722559"/>
              <a:gd name="connsiteX4" fmla="*/ 251920 w 635460"/>
              <a:gd name="connsiteY4" fmla="*/ 143949 h 722559"/>
              <a:gd name="connsiteX5" fmla="*/ 176684 w 635460"/>
              <a:gd name="connsiteY5" fmla="*/ 220539 h 722559"/>
              <a:gd name="connsiteX6" fmla="*/ 98578 w 635460"/>
              <a:gd name="connsiteY6" fmla="*/ 288363 h 722559"/>
              <a:gd name="connsiteX7" fmla="*/ 52859 w 635460"/>
              <a:gd name="connsiteY7" fmla="*/ 487596 h 722559"/>
              <a:gd name="connsiteX8" fmla="*/ 71908 w 635460"/>
              <a:gd name="connsiteY8" fmla="*/ 614766 h 722559"/>
              <a:gd name="connsiteX9" fmla="*/ 255730 w 635460"/>
              <a:gd name="connsiteY9" fmla="*/ 682204 h 722559"/>
              <a:gd name="connsiteX0" fmla="*/ 666247 w 666247"/>
              <a:gd name="connsiteY0" fmla="*/ 40409 h 722559"/>
              <a:gd name="connsiteX1" fmla="*/ 560837 w 666247"/>
              <a:gd name="connsiteY1" fmla="*/ 127 h 722559"/>
              <a:gd name="connsiteX2" fmla="*/ 401452 w 666247"/>
              <a:gd name="connsiteY2" fmla="*/ 25181 h 722559"/>
              <a:gd name="connsiteX3" fmla="*/ 331296 w 666247"/>
              <a:gd name="connsiteY3" fmla="*/ 74292 h 722559"/>
              <a:gd name="connsiteX4" fmla="*/ 282707 w 666247"/>
              <a:gd name="connsiteY4" fmla="*/ 143949 h 722559"/>
              <a:gd name="connsiteX5" fmla="*/ 207471 w 666247"/>
              <a:gd name="connsiteY5" fmla="*/ 220539 h 722559"/>
              <a:gd name="connsiteX6" fmla="*/ 129365 w 666247"/>
              <a:gd name="connsiteY6" fmla="*/ 288363 h 722559"/>
              <a:gd name="connsiteX7" fmla="*/ 83646 w 666247"/>
              <a:gd name="connsiteY7" fmla="*/ 487596 h 722559"/>
              <a:gd name="connsiteX8" fmla="*/ 102695 w 666247"/>
              <a:gd name="connsiteY8" fmla="*/ 614766 h 722559"/>
              <a:gd name="connsiteX9" fmla="*/ 286517 w 666247"/>
              <a:gd name="connsiteY9" fmla="*/ 682204 h 722559"/>
              <a:gd name="connsiteX0" fmla="*/ 639023 w 639023"/>
              <a:gd name="connsiteY0" fmla="*/ 40409 h 722559"/>
              <a:gd name="connsiteX1" fmla="*/ 533613 w 639023"/>
              <a:gd name="connsiteY1" fmla="*/ 127 h 722559"/>
              <a:gd name="connsiteX2" fmla="*/ 374228 w 639023"/>
              <a:gd name="connsiteY2" fmla="*/ 25181 h 722559"/>
              <a:gd name="connsiteX3" fmla="*/ 304072 w 639023"/>
              <a:gd name="connsiteY3" fmla="*/ 74292 h 722559"/>
              <a:gd name="connsiteX4" fmla="*/ 255483 w 639023"/>
              <a:gd name="connsiteY4" fmla="*/ 143949 h 722559"/>
              <a:gd name="connsiteX5" fmla="*/ 180247 w 639023"/>
              <a:gd name="connsiteY5" fmla="*/ 220539 h 722559"/>
              <a:gd name="connsiteX6" fmla="*/ 102141 w 639023"/>
              <a:gd name="connsiteY6" fmla="*/ 288363 h 722559"/>
              <a:gd name="connsiteX7" fmla="*/ 56422 w 639023"/>
              <a:gd name="connsiteY7" fmla="*/ 487596 h 722559"/>
              <a:gd name="connsiteX8" fmla="*/ 75471 w 639023"/>
              <a:gd name="connsiteY8" fmla="*/ 614766 h 722559"/>
              <a:gd name="connsiteX9" fmla="*/ 259293 w 639023"/>
              <a:gd name="connsiteY9" fmla="*/ 682204 h 722559"/>
              <a:gd name="connsiteX0" fmla="*/ 584566 w 584566"/>
              <a:gd name="connsiteY0" fmla="*/ 40409 h 682204"/>
              <a:gd name="connsiteX1" fmla="*/ 479156 w 584566"/>
              <a:gd name="connsiteY1" fmla="*/ 127 h 682204"/>
              <a:gd name="connsiteX2" fmla="*/ 319771 w 584566"/>
              <a:gd name="connsiteY2" fmla="*/ 25181 h 682204"/>
              <a:gd name="connsiteX3" fmla="*/ 249615 w 584566"/>
              <a:gd name="connsiteY3" fmla="*/ 74292 h 682204"/>
              <a:gd name="connsiteX4" fmla="*/ 201026 w 584566"/>
              <a:gd name="connsiteY4" fmla="*/ 143949 h 682204"/>
              <a:gd name="connsiteX5" fmla="*/ 125790 w 584566"/>
              <a:gd name="connsiteY5" fmla="*/ 220539 h 682204"/>
              <a:gd name="connsiteX6" fmla="*/ 47684 w 584566"/>
              <a:gd name="connsiteY6" fmla="*/ 288363 h 682204"/>
              <a:gd name="connsiteX7" fmla="*/ 1965 w 584566"/>
              <a:gd name="connsiteY7" fmla="*/ 487596 h 682204"/>
              <a:gd name="connsiteX8" fmla="*/ 204836 w 584566"/>
              <a:gd name="connsiteY8" fmla="*/ 682204 h 682204"/>
              <a:gd name="connsiteX0" fmla="*/ 584566 w 584566"/>
              <a:gd name="connsiteY0" fmla="*/ 40409 h 487596"/>
              <a:gd name="connsiteX1" fmla="*/ 479156 w 584566"/>
              <a:gd name="connsiteY1" fmla="*/ 127 h 487596"/>
              <a:gd name="connsiteX2" fmla="*/ 319771 w 584566"/>
              <a:gd name="connsiteY2" fmla="*/ 25181 h 487596"/>
              <a:gd name="connsiteX3" fmla="*/ 249615 w 584566"/>
              <a:gd name="connsiteY3" fmla="*/ 74292 h 487596"/>
              <a:gd name="connsiteX4" fmla="*/ 201026 w 584566"/>
              <a:gd name="connsiteY4" fmla="*/ 143949 h 487596"/>
              <a:gd name="connsiteX5" fmla="*/ 125790 w 584566"/>
              <a:gd name="connsiteY5" fmla="*/ 220539 h 487596"/>
              <a:gd name="connsiteX6" fmla="*/ 47684 w 584566"/>
              <a:gd name="connsiteY6" fmla="*/ 288363 h 487596"/>
              <a:gd name="connsiteX7" fmla="*/ 1965 w 584566"/>
              <a:gd name="connsiteY7" fmla="*/ 487596 h 487596"/>
              <a:gd name="connsiteX0" fmla="*/ 539420 w 539420"/>
              <a:gd name="connsiteY0" fmla="*/ 40409 h 288363"/>
              <a:gd name="connsiteX1" fmla="*/ 434010 w 539420"/>
              <a:gd name="connsiteY1" fmla="*/ 127 h 288363"/>
              <a:gd name="connsiteX2" fmla="*/ 274625 w 539420"/>
              <a:gd name="connsiteY2" fmla="*/ 25181 h 288363"/>
              <a:gd name="connsiteX3" fmla="*/ 204469 w 539420"/>
              <a:gd name="connsiteY3" fmla="*/ 74292 h 288363"/>
              <a:gd name="connsiteX4" fmla="*/ 155880 w 539420"/>
              <a:gd name="connsiteY4" fmla="*/ 143949 h 288363"/>
              <a:gd name="connsiteX5" fmla="*/ 80644 w 539420"/>
              <a:gd name="connsiteY5" fmla="*/ 220539 h 288363"/>
              <a:gd name="connsiteX6" fmla="*/ 2538 w 539420"/>
              <a:gd name="connsiteY6" fmla="*/ 288363 h 288363"/>
              <a:gd name="connsiteX0" fmla="*/ 486823 w 486823"/>
              <a:gd name="connsiteY0" fmla="*/ 40409 h 220539"/>
              <a:gd name="connsiteX1" fmla="*/ 381413 w 486823"/>
              <a:gd name="connsiteY1" fmla="*/ 127 h 220539"/>
              <a:gd name="connsiteX2" fmla="*/ 222028 w 486823"/>
              <a:gd name="connsiteY2" fmla="*/ 25181 h 220539"/>
              <a:gd name="connsiteX3" fmla="*/ 151872 w 486823"/>
              <a:gd name="connsiteY3" fmla="*/ 74292 h 220539"/>
              <a:gd name="connsiteX4" fmla="*/ 103283 w 486823"/>
              <a:gd name="connsiteY4" fmla="*/ 143949 h 220539"/>
              <a:gd name="connsiteX5" fmla="*/ 28047 w 486823"/>
              <a:gd name="connsiteY5" fmla="*/ 220539 h 220539"/>
              <a:gd name="connsiteX0" fmla="*/ 500860 w 500860"/>
              <a:gd name="connsiteY0" fmla="*/ 40409 h 428251"/>
              <a:gd name="connsiteX1" fmla="*/ 395450 w 500860"/>
              <a:gd name="connsiteY1" fmla="*/ 127 h 428251"/>
              <a:gd name="connsiteX2" fmla="*/ 236065 w 500860"/>
              <a:gd name="connsiteY2" fmla="*/ 25181 h 428251"/>
              <a:gd name="connsiteX3" fmla="*/ 165909 w 500860"/>
              <a:gd name="connsiteY3" fmla="*/ 74292 h 428251"/>
              <a:gd name="connsiteX4" fmla="*/ 117320 w 500860"/>
              <a:gd name="connsiteY4" fmla="*/ 143949 h 428251"/>
              <a:gd name="connsiteX5" fmla="*/ 36369 w 500860"/>
              <a:gd name="connsiteY5" fmla="*/ 428251 h 428251"/>
              <a:gd name="connsiteX0" fmla="*/ 506444 w 506444"/>
              <a:gd name="connsiteY0" fmla="*/ 40409 h 428251"/>
              <a:gd name="connsiteX1" fmla="*/ 401034 w 506444"/>
              <a:gd name="connsiteY1" fmla="*/ 127 h 428251"/>
              <a:gd name="connsiteX2" fmla="*/ 241649 w 506444"/>
              <a:gd name="connsiteY2" fmla="*/ 25181 h 428251"/>
              <a:gd name="connsiteX3" fmla="*/ 171493 w 506444"/>
              <a:gd name="connsiteY3" fmla="*/ 74292 h 428251"/>
              <a:gd name="connsiteX4" fmla="*/ 122904 w 506444"/>
              <a:gd name="connsiteY4" fmla="*/ 143949 h 428251"/>
              <a:gd name="connsiteX5" fmla="*/ 41953 w 506444"/>
              <a:gd name="connsiteY5" fmla="*/ 428251 h 428251"/>
              <a:gd name="connsiteX0" fmla="*/ 526012 w 526012"/>
              <a:gd name="connsiteY0" fmla="*/ 40409 h 428251"/>
              <a:gd name="connsiteX1" fmla="*/ 420602 w 526012"/>
              <a:gd name="connsiteY1" fmla="*/ 127 h 428251"/>
              <a:gd name="connsiteX2" fmla="*/ 261217 w 526012"/>
              <a:gd name="connsiteY2" fmla="*/ 25181 h 428251"/>
              <a:gd name="connsiteX3" fmla="*/ 191061 w 526012"/>
              <a:gd name="connsiteY3" fmla="*/ 74292 h 428251"/>
              <a:gd name="connsiteX4" fmla="*/ 54842 w 526012"/>
              <a:gd name="connsiteY4" fmla="*/ 182100 h 428251"/>
              <a:gd name="connsiteX5" fmla="*/ 61521 w 526012"/>
              <a:gd name="connsiteY5" fmla="*/ 428251 h 428251"/>
              <a:gd name="connsiteX0" fmla="*/ 523460 w 523460"/>
              <a:gd name="connsiteY0" fmla="*/ 40591 h 428433"/>
              <a:gd name="connsiteX1" fmla="*/ 418050 w 523460"/>
              <a:gd name="connsiteY1" fmla="*/ 309 h 428433"/>
              <a:gd name="connsiteX2" fmla="*/ 258665 w 523460"/>
              <a:gd name="connsiteY2" fmla="*/ 25363 h 428433"/>
              <a:gd name="connsiteX3" fmla="*/ 129454 w 523460"/>
              <a:gd name="connsiteY3" fmla="*/ 85071 h 428433"/>
              <a:gd name="connsiteX4" fmla="*/ 52290 w 523460"/>
              <a:gd name="connsiteY4" fmla="*/ 182282 h 428433"/>
              <a:gd name="connsiteX5" fmla="*/ 58969 w 523460"/>
              <a:gd name="connsiteY5" fmla="*/ 428433 h 428433"/>
              <a:gd name="connsiteX0" fmla="*/ 523460 w 523460"/>
              <a:gd name="connsiteY0" fmla="*/ 40592 h 428434"/>
              <a:gd name="connsiteX1" fmla="*/ 418050 w 523460"/>
              <a:gd name="connsiteY1" fmla="*/ 310 h 428434"/>
              <a:gd name="connsiteX2" fmla="*/ 258665 w 523460"/>
              <a:gd name="connsiteY2" fmla="*/ 25364 h 428434"/>
              <a:gd name="connsiteX3" fmla="*/ 129454 w 523460"/>
              <a:gd name="connsiteY3" fmla="*/ 85072 h 428434"/>
              <a:gd name="connsiteX4" fmla="*/ 52290 w 523460"/>
              <a:gd name="connsiteY4" fmla="*/ 182283 h 428434"/>
              <a:gd name="connsiteX5" fmla="*/ 58969 w 523460"/>
              <a:gd name="connsiteY5" fmla="*/ 428434 h 428434"/>
              <a:gd name="connsiteX0" fmla="*/ 529748 w 529748"/>
              <a:gd name="connsiteY0" fmla="*/ 40592 h 428434"/>
              <a:gd name="connsiteX1" fmla="*/ 424338 w 529748"/>
              <a:gd name="connsiteY1" fmla="*/ 310 h 428434"/>
              <a:gd name="connsiteX2" fmla="*/ 264953 w 529748"/>
              <a:gd name="connsiteY2" fmla="*/ 25364 h 428434"/>
              <a:gd name="connsiteX3" fmla="*/ 135742 w 529748"/>
              <a:gd name="connsiteY3" fmla="*/ 85072 h 428434"/>
              <a:gd name="connsiteX4" fmla="*/ 39528 w 529748"/>
              <a:gd name="connsiteY4" fmla="*/ 201359 h 428434"/>
              <a:gd name="connsiteX5" fmla="*/ 65257 w 529748"/>
              <a:gd name="connsiteY5" fmla="*/ 428434 h 428434"/>
              <a:gd name="connsiteX0" fmla="*/ 519494 w 519494"/>
              <a:gd name="connsiteY0" fmla="*/ 40592 h 428434"/>
              <a:gd name="connsiteX1" fmla="*/ 414084 w 519494"/>
              <a:gd name="connsiteY1" fmla="*/ 310 h 428434"/>
              <a:gd name="connsiteX2" fmla="*/ 254699 w 519494"/>
              <a:gd name="connsiteY2" fmla="*/ 25364 h 428434"/>
              <a:gd name="connsiteX3" fmla="*/ 125488 w 519494"/>
              <a:gd name="connsiteY3" fmla="*/ 85072 h 428434"/>
              <a:gd name="connsiteX4" fmla="*/ 29274 w 519494"/>
              <a:gd name="connsiteY4" fmla="*/ 201359 h 428434"/>
              <a:gd name="connsiteX5" fmla="*/ 55003 w 519494"/>
              <a:gd name="connsiteY5" fmla="*/ 428434 h 428434"/>
              <a:gd name="connsiteX0" fmla="*/ 519494 w 519494"/>
              <a:gd name="connsiteY0" fmla="*/ 40592 h 428434"/>
              <a:gd name="connsiteX1" fmla="*/ 414084 w 519494"/>
              <a:gd name="connsiteY1" fmla="*/ 310 h 428434"/>
              <a:gd name="connsiteX2" fmla="*/ 254699 w 519494"/>
              <a:gd name="connsiteY2" fmla="*/ 25364 h 428434"/>
              <a:gd name="connsiteX3" fmla="*/ 125488 w 519494"/>
              <a:gd name="connsiteY3" fmla="*/ 85072 h 428434"/>
              <a:gd name="connsiteX4" fmla="*/ 29274 w 519494"/>
              <a:gd name="connsiteY4" fmla="*/ 201359 h 428434"/>
              <a:gd name="connsiteX5" fmla="*/ 55003 w 519494"/>
              <a:gd name="connsiteY5" fmla="*/ 428434 h 428434"/>
              <a:gd name="connsiteX0" fmla="*/ 490293 w 490293"/>
              <a:gd name="connsiteY0" fmla="*/ 40592 h 417836"/>
              <a:gd name="connsiteX1" fmla="*/ 384883 w 490293"/>
              <a:gd name="connsiteY1" fmla="*/ 310 h 417836"/>
              <a:gd name="connsiteX2" fmla="*/ 225498 w 490293"/>
              <a:gd name="connsiteY2" fmla="*/ 25364 h 417836"/>
              <a:gd name="connsiteX3" fmla="*/ 96287 w 490293"/>
              <a:gd name="connsiteY3" fmla="*/ 85072 h 417836"/>
              <a:gd name="connsiteX4" fmla="*/ 73 w 490293"/>
              <a:gd name="connsiteY4" fmla="*/ 201359 h 417836"/>
              <a:gd name="connsiteX5" fmla="*/ 107717 w 490293"/>
              <a:gd name="connsiteY5" fmla="*/ 417836 h 417836"/>
              <a:gd name="connsiteX0" fmla="*/ 492872 w 492872"/>
              <a:gd name="connsiteY0" fmla="*/ 40592 h 417836"/>
              <a:gd name="connsiteX1" fmla="*/ 387462 w 492872"/>
              <a:gd name="connsiteY1" fmla="*/ 310 h 417836"/>
              <a:gd name="connsiteX2" fmla="*/ 228077 w 492872"/>
              <a:gd name="connsiteY2" fmla="*/ 25364 h 417836"/>
              <a:gd name="connsiteX3" fmla="*/ 98866 w 492872"/>
              <a:gd name="connsiteY3" fmla="*/ 85072 h 417836"/>
              <a:gd name="connsiteX4" fmla="*/ 2652 w 492872"/>
              <a:gd name="connsiteY4" fmla="*/ 201359 h 417836"/>
              <a:gd name="connsiteX5" fmla="*/ 110296 w 492872"/>
              <a:gd name="connsiteY5" fmla="*/ 417836 h 417836"/>
              <a:gd name="connsiteX0" fmla="*/ 517254 w 517254"/>
              <a:gd name="connsiteY0" fmla="*/ 40592 h 417836"/>
              <a:gd name="connsiteX1" fmla="*/ 411844 w 517254"/>
              <a:gd name="connsiteY1" fmla="*/ 310 h 417836"/>
              <a:gd name="connsiteX2" fmla="*/ 252459 w 517254"/>
              <a:gd name="connsiteY2" fmla="*/ 25364 h 417836"/>
              <a:gd name="connsiteX3" fmla="*/ 123248 w 517254"/>
              <a:gd name="connsiteY3" fmla="*/ 85072 h 417836"/>
              <a:gd name="connsiteX4" fmla="*/ 27034 w 517254"/>
              <a:gd name="connsiteY4" fmla="*/ 201359 h 417836"/>
              <a:gd name="connsiteX5" fmla="*/ 134678 w 517254"/>
              <a:gd name="connsiteY5" fmla="*/ 417836 h 417836"/>
              <a:gd name="connsiteX0" fmla="*/ 517254 w 517254"/>
              <a:gd name="connsiteY0" fmla="*/ 40592 h 417836"/>
              <a:gd name="connsiteX1" fmla="*/ 411844 w 517254"/>
              <a:gd name="connsiteY1" fmla="*/ 310 h 417836"/>
              <a:gd name="connsiteX2" fmla="*/ 252459 w 517254"/>
              <a:gd name="connsiteY2" fmla="*/ 25364 h 417836"/>
              <a:gd name="connsiteX3" fmla="*/ 123248 w 517254"/>
              <a:gd name="connsiteY3" fmla="*/ 85072 h 417836"/>
              <a:gd name="connsiteX4" fmla="*/ 27034 w 517254"/>
              <a:gd name="connsiteY4" fmla="*/ 201359 h 417836"/>
              <a:gd name="connsiteX5" fmla="*/ 134678 w 517254"/>
              <a:gd name="connsiteY5" fmla="*/ 417836 h 417836"/>
              <a:gd name="connsiteX0" fmla="*/ 507942 w 507942"/>
              <a:gd name="connsiteY0" fmla="*/ 40592 h 417836"/>
              <a:gd name="connsiteX1" fmla="*/ 402532 w 507942"/>
              <a:gd name="connsiteY1" fmla="*/ 310 h 417836"/>
              <a:gd name="connsiteX2" fmla="*/ 243147 w 507942"/>
              <a:gd name="connsiteY2" fmla="*/ 25364 h 417836"/>
              <a:gd name="connsiteX3" fmla="*/ 113936 w 507942"/>
              <a:gd name="connsiteY3" fmla="*/ 85072 h 417836"/>
              <a:gd name="connsiteX4" fmla="*/ 17722 w 507942"/>
              <a:gd name="connsiteY4" fmla="*/ 201359 h 417836"/>
              <a:gd name="connsiteX5" fmla="*/ 125366 w 507942"/>
              <a:gd name="connsiteY5" fmla="*/ 417836 h 417836"/>
              <a:gd name="connsiteX0" fmla="*/ 515882 w 515882"/>
              <a:gd name="connsiteY0" fmla="*/ 40592 h 417836"/>
              <a:gd name="connsiteX1" fmla="*/ 410472 w 515882"/>
              <a:gd name="connsiteY1" fmla="*/ 310 h 417836"/>
              <a:gd name="connsiteX2" fmla="*/ 251087 w 515882"/>
              <a:gd name="connsiteY2" fmla="*/ 25364 h 417836"/>
              <a:gd name="connsiteX3" fmla="*/ 121876 w 515882"/>
              <a:gd name="connsiteY3" fmla="*/ 85072 h 417836"/>
              <a:gd name="connsiteX4" fmla="*/ 25662 w 515882"/>
              <a:gd name="connsiteY4" fmla="*/ 201359 h 417836"/>
              <a:gd name="connsiteX5" fmla="*/ 133306 w 515882"/>
              <a:gd name="connsiteY5" fmla="*/ 417836 h 417836"/>
              <a:gd name="connsiteX0" fmla="*/ 527256 w 527256"/>
              <a:gd name="connsiteY0" fmla="*/ 40592 h 417836"/>
              <a:gd name="connsiteX1" fmla="*/ 421846 w 527256"/>
              <a:gd name="connsiteY1" fmla="*/ 310 h 417836"/>
              <a:gd name="connsiteX2" fmla="*/ 262461 w 527256"/>
              <a:gd name="connsiteY2" fmla="*/ 25364 h 417836"/>
              <a:gd name="connsiteX3" fmla="*/ 133250 w 527256"/>
              <a:gd name="connsiteY3" fmla="*/ 85072 h 417836"/>
              <a:gd name="connsiteX4" fmla="*/ 37036 w 527256"/>
              <a:gd name="connsiteY4" fmla="*/ 201359 h 417836"/>
              <a:gd name="connsiteX5" fmla="*/ 144680 w 527256"/>
              <a:gd name="connsiteY5" fmla="*/ 417836 h 417836"/>
              <a:gd name="connsiteX0" fmla="*/ 528356 w 528356"/>
              <a:gd name="connsiteY0" fmla="*/ 40592 h 417836"/>
              <a:gd name="connsiteX1" fmla="*/ 422946 w 528356"/>
              <a:gd name="connsiteY1" fmla="*/ 310 h 417836"/>
              <a:gd name="connsiteX2" fmla="*/ 263561 w 528356"/>
              <a:gd name="connsiteY2" fmla="*/ 25364 h 417836"/>
              <a:gd name="connsiteX3" fmla="*/ 134350 w 528356"/>
              <a:gd name="connsiteY3" fmla="*/ 85072 h 417836"/>
              <a:gd name="connsiteX4" fmla="*/ 38136 w 528356"/>
              <a:gd name="connsiteY4" fmla="*/ 201359 h 417836"/>
              <a:gd name="connsiteX5" fmla="*/ 145780 w 528356"/>
              <a:gd name="connsiteY5" fmla="*/ 417836 h 417836"/>
              <a:gd name="connsiteX0" fmla="*/ 520197 w 520197"/>
              <a:gd name="connsiteY0" fmla="*/ 40592 h 417836"/>
              <a:gd name="connsiteX1" fmla="*/ 414787 w 520197"/>
              <a:gd name="connsiteY1" fmla="*/ 310 h 417836"/>
              <a:gd name="connsiteX2" fmla="*/ 255402 w 520197"/>
              <a:gd name="connsiteY2" fmla="*/ 25364 h 417836"/>
              <a:gd name="connsiteX3" fmla="*/ 126191 w 520197"/>
              <a:gd name="connsiteY3" fmla="*/ 85072 h 417836"/>
              <a:gd name="connsiteX4" fmla="*/ 29977 w 520197"/>
              <a:gd name="connsiteY4" fmla="*/ 201359 h 417836"/>
              <a:gd name="connsiteX5" fmla="*/ 137621 w 520197"/>
              <a:gd name="connsiteY5" fmla="*/ 417836 h 417836"/>
              <a:gd name="connsiteX0" fmla="*/ 518583 w 518583"/>
              <a:gd name="connsiteY0" fmla="*/ 40592 h 417836"/>
              <a:gd name="connsiteX1" fmla="*/ 413173 w 518583"/>
              <a:gd name="connsiteY1" fmla="*/ 310 h 417836"/>
              <a:gd name="connsiteX2" fmla="*/ 253788 w 518583"/>
              <a:gd name="connsiteY2" fmla="*/ 25364 h 417836"/>
              <a:gd name="connsiteX3" fmla="*/ 124577 w 518583"/>
              <a:gd name="connsiteY3" fmla="*/ 85072 h 417836"/>
              <a:gd name="connsiteX4" fmla="*/ 28363 w 518583"/>
              <a:gd name="connsiteY4" fmla="*/ 201359 h 417836"/>
              <a:gd name="connsiteX5" fmla="*/ 136007 w 518583"/>
              <a:gd name="connsiteY5" fmla="*/ 417836 h 417836"/>
              <a:gd name="connsiteX0" fmla="*/ 523391 w 523391"/>
              <a:gd name="connsiteY0" fmla="*/ 40592 h 417836"/>
              <a:gd name="connsiteX1" fmla="*/ 417981 w 523391"/>
              <a:gd name="connsiteY1" fmla="*/ 310 h 417836"/>
              <a:gd name="connsiteX2" fmla="*/ 258596 w 523391"/>
              <a:gd name="connsiteY2" fmla="*/ 25364 h 417836"/>
              <a:gd name="connsiteX3" fmla="*/ 129385 w 523391"/>
              <a:gd name="connsiteY3" fmla="*/ 85072 h 417836"/>
              <a:gd name="connsiteX4" fmla="*/ 33171 w 523391"/>
              <a:gd name="connsiteY4" fmla="*/ 201359 h 417836"/>
              <a:gd name="connsiteX5" fmla="*/ 140815 w 523391"/>
              <a:gd name="connsiteY5" fmla="*/ 417836 h 417836"/>
              <a:gd name="connsiteX0" fmla="*/ 523612 w 523612"/>
              <a:gd name="connsiteY0" fmla="*/ 40592 h 417836"/>
              <a:gd name="connsiteX1" fmla="*/ 418202 w 523612"/>
              <a:gd name="connsiteY1" fmla="*/ 310 h 417836"/>
              <a:gd name="connsiteX2" fmla="*/ 258817 w 523612"/>
              <a:gd name="connsiteY2" fmla="*/ 25364 h 417836"/>
              <a:gd name="connsiteX3" fmla="*/ 129606 w 523612"/>
              <a:gd name="connsiteY3" fmla="*/ 85072 h 417836"/>
              <a:gd name="connsiteX4" fmla="*/ 33392 w 523612"/>
              <a:gd name="connsiteY4" fmla="*/ 201359 h 417836"/>
              <a:gd name="connsiteX5" fmla="*/ 141036 w 523612"/>
              <a:gd name="connsiteY5" fmla="*/ 417836 h 417836"/>
              <a:gd name="connsiteX0" fmla="*/ 517210 w 517210"/>
              <a:gd name="connsiteY0" fmla="*/ 40592 h 417836"/>
              <a:gd name="connsiteX1" fmla="*/ 411800 w 517210"/>
              <a:gd name="connsiteY1" fmla="*/ 310 h 417836"/>
              <a:gd name="connsiteX2" fmla="*/ 252415 w 517210"/>
              <a:gd name="connsiteY2" fmla="*/ 25364 h 417836"/>
              <a:gd name="connsiteX3" fmla="*/ 123204 w 517210"/>
              <a:gd name="connsiteY3" fmla="*/ 85072 h 417836"/>
              <a:gd name="connsiteX4" fmla="*/ 26990 w 517210"/>
              <a:gd name="connsiteY4" fmla="*/ 201359 h 417836"/>
              <a:gd name="connsiteX5" fmla="*/ 134634 w 517210"/>
              <a:gd name="connsiteY5" fmla="*/ 417836 h 417836"/>
              <a:gd name="connsiteX0" fmla="*/ 523107 w 523107"/>
              <a:gd name="connsiteY0" fmla="*/ 40592 h 417836"/>
              <a:gd name="connsiteX1" fmla="*/ 417697 w 523107"/>
              <a:gd name="connsiteY1" fmla="*/ 310 h 417836"/>
              <a:gd name="connsiteX2" fmla="*/ 258312 w 523107"/>
              <a:gd name="connsiteY2" fmla="*/ 25364 h 417836"/>
              <a:gd name="connsiteX3" fmla="*/ 129101 w 523107"/>
              <a:gd name="connsiteY3" fmla="*/ 85072 h 417836"/>
              <a:gd name="connsiteX4" fmla="*/ 32887 w 523107"/>
              <a:gd name="connsiteY4" fmla="*/ 201359 h 417836"/>
              <a:gd name="connsiteX5" fmla="*/ 140531 w 523107"/>
              <a:gd name="connsiteY5" fmla="*/ 417836 h 417836"/>
              <a:gd name="connsiteX0" fmla="*/ 490283 w 490283"/>
              <a:gd name="connsiteY0" fmla="*/ 40592 h 388163"/>
              <a:gd name="connsiteX1" fmla="*/ 384873 w 490283"/>
              <a:gd name="connsiteY1" fmla="*/ 310 h 388163"/>
              <a:gd name="connsiteX2" fmla="*/ 225488 w 490283"/>
              <a:gd name="connsiteY2" fmla="*/ 25364 h 388163"/>
              <a:gd name="connsiteX3" fmla="*/ 96277 w 490283"/>
              <a:gd name="connsiteY3" fmla="*/ 85072 h 388163"/>
              <a:gd name="connsiteX4" fmla="*/ 63 w 490283"/>
              <a:gd name="connsiteY4" fmla="*/ 201359 h 388163"/>
              <a:gd name="connsiteX5" fmla="*/ 113422 w 490283"/>
              <a:gd name="connsiteY5" fmla="*/ 388163 h 388163"/>
              <a:gd name="connsiteX0" fmla="*/ 473199 w 473199"/>
              <a:gd name="connsiteY0" fmla="*/ 40592 h 388163"/>
              <a:gd name="connsiteX1" fmla="*/ 367789 w 473199"/>
              <a:gd name="connsiteY1" fmla="*/ 310 h 388163"/>
              <a:gd name="connsiteX2" fmla="*/ 208404 w 473199"/>
              <a:gd name="connsiteY2" fmla="*/ 25364 h 388163"/>
              <a:gd name="connsiteX3" fmla="*/ 79193 w 473199"/>
              <a:gd name="connsiteY3" fmla="*/ 85072 h 388163"/>
              <a:gd name="connsiteX4" fmla="*/ 124 w 473199"/>
              <a:gd name="connsiteY4" fmla="*/ 184402 h 388163"/>
              <a:gd name="connsiteX5" fmla="*/ 96338 w 473199"/>
              <a:gd name="connsiteY5" fmla="*/ 388163 h 388163"/>
              <a:gd name="connsiteX0" fmla="*/ 473199 w 473199"/>
              <a:gd name="connsiteY0" fmla="*/ 40592 h 388163"/>
              <a:gd name="connsiteX1" fmla="*/ 367789 w 473199"/>
              <a:gd name="connsiteY1" fmla="*/ 310 h 388163"/>
              <a:gd name="connsiteX2" fmla="*/ 208404 w 473199"/>
              <a:gd name="connsiteY2" fmla="*/ 25364 h 388163"/>
              <a:gd name="connsiteX3" fmla="*/ 79193 w 473199"/>
              <a:gd name="connsiteY3" fmla="*/ 85072 h 388163"/>
              <a:gd name="connsiteX4" fmla="*/ 124 w 473199"/>
              <a:gd name="connsiteY4" fmla="*/ 184402 h 388163"/>
              <a:gd name="connsiteX5" fmla="*/ 96338 w 473199"/>
              <a:gd name="connsiteY5" fmla="*/ 388163 h 388163"/>
              <a:gd name="connsiteX0" fmla="*/ 474250 w 474250"/>
              <a:gd name="connsiteY0" fmla="*/ 40592 h 360609"/>
              <a:gd name="connsiteX1" fmla="*/ 368840 w 474250"/>
              <a:gd name="connsiteY1" fmla="*/ 310 h 360609"/>
              <a:gd name="connsiteX2" fmla="*/ 209455 w 474250"/>
              <a:gd name="connsiteY2" fmla="*/ 25364 h 360609"/>
              <a:gd name="connsiteX3" fmla="*/ 80244 w 474250"/>
              <a:gd name="connsiteY3" fmla="*/ 85072 h 360609"/>
              <a:gd name="connsiteX4" fmla="*/ 1175 w 474250"/>
              <a:gd name="connsiteY4" fmla="*/ 184402 h 360609"/>
              <a:gd name="connsiteX5" fmla="*/ 139299 w 474250"/>
              <a:gd name="connsiteY5" fmla="*/ 360609 h 360609"/>
              <a:gd name="connsiteX0" fmla="*/ 473884 w 473884"/>
              <a:gd name="connsiteY0" fmla="*/ 40592 h 369087"/>
              <a:gd name="connsiteX1" fmla="*/ 368474 w 473884"/>
              <a:gd name="connsiteY1" fmla="*/ 310 h 369087"/>
              <a:gd name="connsiteX2" fmla="*/ 209089 w 473884"/>
              <a:gd name="connsiteY2" fmla="*/ 25364 h 369087"/>
              <a:gd name="connsiteX3" fmla="*/ 79878 w 473884"/>
              <a:gd name="connsiteY3" fmla="*/ 85072 h 369087"/>
              <a:gd name="connsiteX4" fmla="*/ 809 w 473884"/>
              <a:gd name="connsiteY4" fmla="*/ 184402 h 369087"/>
              <a:gd name="connsiteX5" fmla="*/ 127503 w 473884"/>
              <a:gd name="connsiteY5" fmla="*/ 369087 h 369087"/>
              <a:gd name="connsiteX0" fmla="*/ 473884 w 473884"/>
              <a:gd name="connsiteY0" fmla="*/ 40592 h 369087"/>
              <a:gd name="connsiteX1" fmla="*/ 368474 w 473884"/>
              <a:gd name="connsiteY1" fmla="*/ 310 h 369087"/>
              <a:gd name="connsiteX2" fmla="*/ 209089 w 473884"/>
              <a:gd name="connsiteY2" fmla="*/ 25364 h 369087"/>
              <a:gd name="connsiteX3" fmla="*/ 79878 w 473884"/>
              <a:gd name="connsiteY3" fmla="*/ 85072 h 369087"/>
              <a:gd name="connsiteX4" fmla="*/ 809 w 473884"/>
              <a:gd name="connsiteY4" fmla="*/ 184402 h 369087"/>
              <a:gd name="connsiteX5" fmla="*/ 127503 w 473884"/>
              <a:gd name="connsiteY5" fmla="*/ 369087 h 369087"/>
              <a:gd name="connsiteX0" fmla="*/ 449548 w 449548"/>
              <a:gd name="connsiteY0" fmla="*/ 40592 h 369087"/>
              <a:gd name="connsiteX1" fmla="*/ 344138 w 449548"/>
              <a:gd name="connsiteY1" fmla="*/ 310 h 369087"/>
              <a:gd name="connsiteX2" fmla="*/ 184753 w 449548"/>
              <a:gd name="connsiteY2" fmla="*/ 25364 h 369087"/>
              <a:gd name="connsiteX3" fmla="*/ 55542 w 449548"/>
              <a:gd name="connsiteY3" fmla="*/ 85072 h 369087"/>
              <a:gd name="connsiteX4" fmla="*/ 1238 w 449548"/>
              <a:gd name="connsiteY4" fmla="*/ 163207 h 369087"/>
              <a:gd name="connsiteX5" fmla="*/ 103167 w 449548"/>
              <a:gd name="connsiteY5" fmla="*/ 369087 h 369087"/>
              <a:gd name="connsiteX0" fmla="*/ 449548 w 449548"/>
              <a:gd name="connsiteY0" fmla="*/ 40592 h 369087"/>
              <a:gd name="connsiteX1" fmla="*/ 344138 w 449548"/>
              <a:gd name="connsiteY1" fmla="*/ 310 h 369087"/>
              <a:gd name="connsiteX2" fmla="*/ 184753 w 449548"/>
              <a:gd name="connsiteY2" fmla="*/ 25364 h 369087"/>
              <a:gd name="connsiteX3" fmla="*/ 55542 w 449548"/>
              <a:gd name="connsiteY3" fmla="*/ 85072 h 369087"/>
              <a:gd name="connsiteX4" fmla="*/ 1238 w 449548"/>
              <a:gd name="connsiteY4" fmla="*/ 163207 h 369087"/>
              <a:gd name="connsiteX5" fmla="*/ 103167 w 449548"/>
              <a:gd name="connsiteY5" fmla="*/ 369087 h 369087"/>
              <a:gd name="connsiteX0" fmla="*/ 449275 w 449275"/>
              <a:gd name="connsiteY0" fmla="*/ 40592 h 369087"/>
              <a:gd name="connsiteX1" fmla="*/ 343865 w 449275"/>
              <a:gd name="connsiteY1" fmla="*/ 310 h 369087"/>
              <a:gd name="connsiteX2" fmla="*/ 184480 w 449275"/>
              <a:gd name="connsiteY2" fmla="*/ 25364 h 369087"/>
              <a:gd name="connsiteX3" fmla="*/ 55269 w 449275"/>
              <a:gd name="connsiteY3" fmla="*/ 85072 h 369087"/>
              <a:gd name="connsiteX4" fmla="*/ 965 w 449275"/>
              <a:gd name="connsiteY4" fmla="*/ 163207 h 369087"/>
              <a:gd name="connsiteX5" fmla="*/ 102894 w 449275"/>
              <a:gd name="connsiteY5" fmla="*/ 369087 h 369087"/>
              <a:gd name="connsiteX0" fmla="*/ 448583 w 448583"/>
              <a:gd name="connsiteY0" fmla="*/ 40574 h 369069"/>
              <a:gd name="connsiteX1" fmla="*/ 343173 w 448583"/>
              <a:gd name="connsiteY1" fmla="*/ 292 h 369069"/>
              <a:gd name="connsiteX2" fmla="*/ 183788 w 448583"/>
              <a:gd name="connsiteY2" fmla="*/ 25346 h 369069"/>
              <a:gd name="connsiteX3" fmla="*/ 73627 w 448583"/>
              <a:gd name="connsiteY3" fmla="*/ 78695 h 369069"/>
              <a:gd name="connsiteX4" fmla="*/ 273 w 448583"/>
              <a:gd name="connsiteY4" fmla="*/ 163189 h 369069"/>
              <a:gd name="connsiteX5" fmla="*/ 102202 w 448583"/>
              <a:gd name="connsiteY5" fmla="*/ 369069 h 369069"/>
              <a:gd name="connsiteX0" fmla="*/ 448550 w 448550"/>
              <a:gd name="connsiteY0" fmla="*/ 40574 h 375428"/>
              <a:gd name="connsiteX1" fmla="*/ 343140 w 448550"/>
              <a:gd name="connsiteY1" fmla="*/ 292 h 375428"/>
              <a:gd name="connsiteX2" fmla="*/ 183755 w 448550"/>
              <a:gd name="connsiteY2" fmla="*/ 25346 h 375428"/>
              <a:gd name="connsiteX3" fmla="*/ 73594 w 448550"/>
              <a:gd name="connsiteY3" fmla="*/ 78695 h 375428"/>
              <a:gd name="connsiteX4" fmla="*/ 240 w 448550"/>
              <a:gd name="connsiteY4" fmla="*/ 163189 h 375428"/>
              <a:gd name="connsiteX5" fmla="*/ 100264 w 448550"/>
              <a:gd name="connsiteY5" fmla="*/ 375428 h 375428"/>
              <a:gd name="connsiteX0" fmla="*/ 448550 w 448550"/>
              <a:gd name="connsiteY0" fmla="*/ 40574 h 375428"/>
              <a:gd name="connsiteX1" fmla="*/ 343140 w 448550"/>
              <a:gd name="connsiteY1" fmla="*/ 292 h 375428"/>
              <a:gd name="connsiteX2" fmla="*/ 183755 w 448550"/>
              <a:gd name="connsiteY2" fmla="*/ 25346 h 375428"/>
              <a:gd name="connsiteX3" fmla="*/ 73594 w 448550"/>
              <a:gd name="connsiteY3" fmla="*/ 78695 h 375428"/>
              <a:gd name="connsiteX4" fmla="*/ 240 w 448550"/>
              <a:gd name="connsiteY4" fmla="*/ 163189 h 375428"/>
              <a:gd name="connsiteX5" fmla="*/ 132649 w 448550"/>
              <a:gd name="connsiteY5" fmla="*/ 375428 h 375428"/>
              <a:gd name="connsiteX0" fmla="*/ 448550 w 448550"/>
              <a:gd name="connsiteY0" fmla="*/ 40574 h 375428"/>
              <a:gd name="connsiteX1" fmla="*/ 343140 w 448550"/>
              <a:gd name="connsiteY1" fmla="*/ 292 h 375428"/>
              <a:gd name="connsiteX2" fmla="*/ 183755 w 448550"/>
              <a:gd name="connsiteY2" fmla="*/ 25346 h 375428"/>
              <a:gd name="connsiteX3" fmla="*/ 73594 w 448550"/>
              <a:gd name="connsiteY3" fmla="*/ 78695 h 375428"/>
              <a:gd name="connsiteX4" fmla="*/ 240 w 448550"/>
              <a:gd name="connsiteY4" fmla="*/ 163189 h 375428"/>
              <a:gd name="connsiteX5" fmla="*/ 132649 w 448550"/>
              <a:gd name="connsiteY5" fmla="*/ 375428 h 375428"/>
              <a:gd name="connsiteX0" fmla="*/ 448550 w 448550"/>
              <a:gd name="connsiteY0" fmla="*/ 40574 h 375428"/>
              <a:gd name="connsiteX1" fmla="*/ 343140 w 448550"/>
              <a:gd name="connsiteY1" fmla="*/ 292 h 375428"/>
              <a:gd name="connsiteX2" fmla="*/ 183755 w 448550"/>
              <a:gd name="connsiteY2" fmla="*/ 25346 h 375428"/>
              <a:gd name="connsiteX3" fmla="*/ 73594 w 448550"/>
              <a:gd name="connsiteY3" fmla="*/ 78695 h 375428"/>
              <a:gd name="connsiteX4" fmla="*/ 240 w 448550"/>
              <a:gd name="connsiteY4" fmla="*/ 163189 h 375428"/>
              <a:gd name="connsiteX5" fmla="*/ 132649 w 448550"/>
              <a:gd name="connsiteY5" fmla="*/ 375428 h 375428"/>
              <a:gd name="connsiteX0" fmla="*/ 448550 w 448550"/>
              <a:gd name="connsiteY0" fmla="*/ 40574 h 375428"/>
              <a:gd name="connsiteX1" fmla="*/ 343140 w 448550"/>
              <a:gd name="connsiteY1" fmla="*/ 292 h 375428"/>
              <a:gd name="connsiteX2" fmla="*/ 183755 w 448550"/>
              <a:gd name="connsiteY2" fmla="*/ 25346 h 375428"/>
              <a:gd name="connsiteX3" fmla="*/ 73594 w 448550"/>
              <a:gd name="connsiteY3" fmla="*/ 78695 h 375428"/>
              <a:gd name="connsiteX4" fmla="*/ 240 w 448550"/>
              <a:gd name="connsiteY4" fmla="*/ 163189 h 375428"/>
              <a:gd name="connsiteX5" fmla="*/ 126934 w 448550"/>
              <a:gd name="connsiteY5" fmla="*/ 375428 h 37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550" h="375428">
                <a:moveTo>
                  <a:pt x="448550" y="40574"/>
                </a:moveTo>
                <a:cubicBezTo>
                  <a:pt x="418916" y="22382"/>
                  <a:pt x="387273" y="2830"/>
                  <a:pt x="343140" y="292"/>
                </a:cubicBezTo>
                <a:cubicBezTo>
                  <a:pt x="299008" y="-2246"/>
                  <a:pt x="228679" y="12279"/>
                  <a:pt x="183755" y="25346"/>
                </a:cubicBezTo>
                <a:cubicBezTo>
                  <a:pt x="138831" y="38413"/>
                  <a:pt x="92750" y="4853"/>
                  <a:pt x="73594" y="78695"/>
                </a:cubicBezTo>
                <a:cubicBezTo>
                  <a:pt x="54438" y="152537"/>
                  <a:pt x="-4205" y="113734"/>
                  <a:pt x="240" y="163189"/>
                </a:cubicBezTo>
                <a:cubicBezTo>
                  <a:pt x="4685" y="212644"/>
                  <a:pt x="90434" y="162216"/>
                  <a:pt x="126934" y="375428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796284" y="3328709"/>
            <a:ext cx="27465" cy="48710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5068342" y="3082429"/>
            <a:ext cx="6463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олилиния 67"/>
          <p:cNvSpPr/>
          <p:nvPr/>
        </p:nvSpPr>
        <p:spPr>
          <a:xfrm>
            <a:off x="4899916" y="3379848"/>
            <a:ext cx="183311" cy="153562"/>
          </a:xfrm>
          <a:custGeom>
            <a:avLst/>
            <a:gdLst>
              <a:gd name="connsiteX0" fmla="*/ 0 w 198120"/>
              <a:gd name="connsiteY0" fmla="*/ 91440 h 121920"/>
              <a:gd name="connsiteX1" fmla="*/ 80010 w 198120"/>
              <a:gd name="connsiteY1" fmla="*/ 26670 h 121920"/>
              <a:gd name="connsiteX2" fmla="*/ 106680 w 198120"/>
              <a:gd name="connsiteY2" fmla="*/ 121920 h 121920"/>
              <a:gd name="connsiteX3" fmla="*/ 198120 w 198120"/>
              <a:gd name="connsiteY3" fmla="*/ 0 h 121920"/>
              <a:gd name="connsiteX0" fmla="*/ 0 w 228600"/>
              <a:gd name="connsiteY0" fmla="*/ 144780 h 144780"/>
              <a:gd name="connsiteX1" fmla="*/ 110490 w 228600"/>
              <a:gd name="connsiteY1" fmla="*/ 26670 h 144780"/>
              <a:gd name="connsiteX2" fmla="*/ 137160 w 228600"/>
              <a:gd name="connsiteY2" fmla="*/ 121920 h 144780"/>
              <a:gd name="connsiteX3" fmla="*/ 228600 w 228600"/>
              <a:gd name="connsiteY3" fmla="*/ 0 h 144780"/>
              <a:gd name="connsiteX0" fmla="*/ 0 w 196215"/>
              <a:gd name="connsiteY0" fmla="*/ 148590 h 148590"/>
              <a:gd name="connsiteX1" fmla="*/ 78105 w 196215"/>
              <a:gd name="connsiteY1" fmla="*/ 26670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96215"/>
              <a:gd name="connsiteY0" fmla="*/ 148590 h 148590"/>
              <a:gd name="connsiteX1" fmla="*/ 64770 w 196215"/>
              <a:gd name="connsiteY1" fmla="*/ 51435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75260"/>
              <a:gd name="connsiteY0" fmla="*/ 146685 h 146685"/>
              <a:gd name="connsiteX1" fmla="*/ 64770 w 175260"/>
              <a:gd name="connsiteY1" fmla="*/ 49530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75260"/>
              <a:gd name="connsiteY0" fmla="*/ 146685 h 146685"/>
              <a:gd name="connsiteX1" fmla="*/ 78105 w 175260"/>
              <a:gd name="connsiteY1" fmla="*/ 20955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96215"/>
              <a:gd name="connsiteY0" fmla="*/ 171450 h 171450"/>
              <a:gd name="connsiteX1" fmla="*/ 78105 w 196215"/>
              <a:gd name="connsiteY1" fmla="*/ 45720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57714 w 196215"/>
              <a:gd name="connsiteY1" fmla="*/ 79751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78105 w 196215"/>
              <a:gd name="connsiteY1" fmla="*/ 54228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" h="171450">
                <a:moveTo>
                  <a:pt x="0" y="171450"/>
                </a:moveTo>
                <a:lnTo>
                  <a:pt x="78105" y="54228"/>
                </a:lnTo>
                <a:lnTo>
                  <a:pt x="104775" y="144780"/>
                </a:lnTo>
                <a:lnTo>
                  <a:pt x="196215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5622144" y="2912133"/>
            <a:ext cx="135255" cy="280035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55" h="280035">
                <a:moveTo>
                  <a:pt x="15240" y="280035"/>
                </a:moveTo>
                <a:lnTo>
                  <a:pt x="133350" y="241935"/>
                </a:lnTo>
                <a:lnTo>
                  <a:pt x="135255" y="53340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>
            <a:off x="5229211" y="2934992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5217781" y="3223519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703029" y="2881118"/>
            <a:ext cx="307345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b="1">
                <a:sym typeface="Symbol" panose="05050102010706020507" pitchFamily="18" charset="2"/>
              </a:rPr>
              <a:t></a:t>
            </a:r>
            <a:endParaRPr lang="ru-RU" sz="1400" b="1" dirty="0"/>
          </a:p>
        </p:txBody>
      </p:sp>
      <p:grpSp>
        <p:nvGrpSpPr>
          <p:cNvPr id="36" name="Группа 141"/>
          <p:cNvGrpSpPr/>
          <p:nvPr/>
        </p:nvGrpSpPr>
        <p:grpSpPr>
          <a:xfrm>
            <a:off x="7164563" y="3066478"/>
            <a:ext cx="157389" cy="370405"/>
            <a:chOff x="4864844" y="2277546"/>
            <a:chExt cx="157389" cy="370405"/>
          </a:xfrm>
        </p:grpSpPr>
        <p:sp>
          <p:nvSpPr>
            <p:cNvPr id="53" name="Овал 52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Равнобедренный треугольник 53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7299512" y="2796572"/>
            <a:ext cx="422404" cy="758406"/>
            <a:chOff x="7299512" y="2514461"/>
            <a:chExt cx="422404" cy="758406"/>
          </a:xfrm>
        </p:grpSpPr>
        <p:cxnSp>
          <p:nvCxnSpPr>
            <p:cNvPr id="51" name="Прямая соединительная линия 50"/>
            <p:cNvCxnSpPr/>
            <p:nvPr/>
          </p:nvCxnSpPr>
          <p:spPr>
            <a:xfrm flipV="1">
              <a:off x="7299512" y="2514461"/>
              <a:ext cx="267565" cy="312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7299758" y="2827326"/>
              <a:ext cx="422158" cy="4455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па 99"/>
          <p:cNvGrpSpPr/>
          <p:nvPr/>
        </p:nvGrpSpPr>
        <p:grpSpPr>
          <a:xfrm>
            <a:off x="7137098" y="3340980"/>
            <a:ext cx="460696" cy="337433"/>
            <a:chOff x="7137098" y="3058869"/>
            <a:chExt cx="460696" cy="337433"/>
          </a:xfrm>
        </p:grpSpPr>
        <p:sp>
          <p:nvSpPr>
            <p:cNvPr id="38" name="Полилиния 37"/>
            <p:cNvSpPr/>
            <p:nvPr/>
          </p:nvSpPr>
          <p:spPr>
            <a:xfrm flipH="1">
              <a:off x="7149244" y="3058869"/>
              <a:ext cx="448550" cy="337433"/>
            </a:xfrm>
            <a:custGeom>
              <a:avLst/>
              <a:gdLst>
                <a:gd name="connsiteX0" fmla="*/ 604520 w 604520"/>
                <a:gd name="connsiteY0" fmla="*/ 31608 h 352432"/>
                <a:gd name="connsiteX1" fmla="*/ 528320 w 604520"/>
                <a:gd name="connsiteY1" fmla="*/ 1128 h 352432"/>
                <a:gd name="connsiteX2" fmla="*/ 457200 w 604520"/>
                <a:gd name="connsiteY2" fmla="*/ 31608 h 352432"/>
                <a:gd name="connsiteX3" fmla="*/ 309880 w 604520"/>
                <a:gd name="connsiteY3" fmla="*/ 244968 h 352432"/>
                <a:gd name="connsiteX4" fmla="*/ 116840 w 604520"/>
                <a:gd name="connsiteY4" fmla="*/ 346568 h 352432"/>
                <a:gd name="connsiteX5" fmla="*/ 0 w 604520"/>
                <a:gd name="connsiteY5" fmla="*/ 331328 h 352432"/>
                <a:gd name="connsiteX0" fmla="*/ 610235 w 610235"/>
                <a:gd name="connsiteY0" fmla="*/ 27517 h 352151"/>
                <a:gd name="connsiteX1" fmla="*/ 528320 w 610235"/>
                <a:gd name="connsiteY1" fmla="*/ 847 h 352151"/>
                <a:gd name="connsiteX2" fmla="*/ 457200 w 610235"/>
                <a:gd name="connsiteY2" fmla="*/ 31327 h 352151"/>
                <a:gd name="connsiteX3" fmla="*/ 309880 w 610235"/>
                <a:gd name="connsiteY3" fmla="*/ 244687 h 352151"/>
                <a:gd name="connsiteX4" fmla="*/ 116840 w 610235"/>
                <a:gd name="connsiteY4" fmla="*/ 346287 h 352151"/>
                <a:gd name="connsiteX5" fmla="*/ 0 w 610235"/>
                <a:gd name="connsiteY5" fmla="*/ 331047 h 352151"/>
                <a:gd name="connsiteX0" fmla="*/ 610235 w 610235"/>
                <a:gd name="connsiteY0" fmla="*/ 29042 h 353676"/>
                <a:gd name="connsiteX1" fmla="*/ 532130 w 610235"/>
                <a:gd name="connsiteY1" fmla="*/ 467 h 353676"/>
                <a:gd name="connsiteX2" fmla="*/ 457200 w 610235"/>
                <a:gd name="connsiteY2" fmla="*/ 32852 h 353676"/>
                <a:gd name="connsiteX3" fmla="*/ 309880 w 610235"/>
                <a:gd name="connsiteY3" fmla="*/ 246212 h 353676"/>
                <a:gd name="connsiteX4" fmla="*/ 116840 w 610235"/>
                <a:gd name="connsiteY4" fmla="*/ 347812 h 353676"/>
                <a:gd name="connsiteX5" fmla="*/ 0 w 610235"/>
                <a:gd name="connsiteY5" fmla="*/ 332572 h 353676"/>
                <a:gd name="connsiteX0" fmla="*/ 610235 w 610235"/>
                <a:gd name="connsiteY0" fmla="*/ 29880 h 354514"/>
                <a:gd name="connsiteX1" fmla="*/ 532130 w 610235"/>
                <a:gd name="connsiteY1" fmla="*/ 1305 h 354514"/>
                <a:gd name="connsiteX2" fmla="*/ 457200 w 610235"/>
                <a:gd name="connsiteY2" fmla="*/ 33690 h 354514"/>
                <a:gd name="connsiteX3" fmla="*/ 309880 w 610235"/>
                <a:gd name="connsiteY3" fmla="*/ 247050 h 354514"/>
                <a:gd name="connsiteX4" fmla="*/ 116840 w 610235"/>
                <a:gd name="connsiteY4" fmla="*/ 348650 h 354514"/>
                <a:gd name="connsiteX5" fmla="*/ 0 w 610235"/>
                <a:gd name="connsiteY5" fmla="*/ 333410 h 354514"/>
                <a:gd name="connsiteX0" fmla="*/ 610235 w 610235"/>
                <a:gd name="connsiteY0" fmla="*/ 55318 h 379952"/>
                <a:gd name="connsiteX1" fmla="*/ 535940 w 610235"/>
                <a:gd name="connsiteY1" fmla="*/ 73 h 379952"/>
                <a:gd name="connsiteX2" fmla="*/ 457200 w 610235"/>
                <a:gd name="connsiteY2" fmla="*/ 59128 h 379952"/>
                <a:gd name="connsiteX3" fmla="*/ 309880 w 610235"/>
                <a:gd name="connsiteY3" fmla="*/ 272488 h 379952"/>
                <a:gd name="connsiteX4" fmla="*/ 116840 w 610235"/>
                <a:gd name="connsiteY4" fmla="*/ 374088 h 379952"/>
                <a:gd name="connsiteX5" fmla="*/ 0 w 610235"/>
                <a:gd name="connsiteY5" fmla="*/ 358848 h 379952"/>
                <a:gd name="connsiteX0" fmla="*/ 612140 w 612140"/>
                <a:gd name="connsiteY0" fmla="*/ 36588 h 380272"/>
                <a:gd name="connsiteX1" fmla="*/ 535940 w 612140"/>
                <a:gd name="connsiteY1" fmla="*/ 393 h 380272"/>
                <a:gd name="connsiteX2" fmla="*/ 457200 w 612140"/>
                <a:gd name="connsiteY2" fmla="*/ 59448 h 380272"/>
                <a:gd name="connsiteX3" fmla="*/ 309880 w 612140"/>
                <a:gd name="connsiteY3" fmla="*/ 272808 h 380272"/>
                <a:gd name="connsiteX4" fmla="*/ 116840 w 612140"/>
                <a:gd name="connsiteY4" fmla="*/ 374408 h 380272"/>
                <a:gd name="connsiteX5" fmla="*/ 0 w 612140"/>
                <a:gd name="connsiteY5" fmla="*/ 359168 h 380272"/>
                <a:gd name="connsiteX0" fmla="*/ 612140 w 612140"/>
                <a:gd name="connsiteY0" fmla="*/ 36307 h 379991"/>
                <a:gd name="connsiteX1" fmla="*/ 535940 w 612140"/>
                <a:gd name="connsiteY1" fmla="*/ 112 h 379991"/>
                <a:gd name="connsiteX2" fmla="*/ 457200 w 612140"/>
                <a:gd name="connsiteY2" fmla="*/ 59167 h 379991"/>
                <a:gd name="connsiteX3" fmla="*/ 309880 w 612140"/>
                <a:gd name="connsiteY3" fmla="*/ 272527 h 379991"/>
                <a:gd name="connsiteX4" fmla="*/ 116840 w 612140"/>
                <a:gd name="connsiteY4" fmla="*/ 374127 h 379991"/>
                <a:gd name="connsiteX5" fmla="*/ 0 w 612140"/>
                <a:gd name="connsiteY5" fmla="*/ 358887 h 379991"/>
                <a:gd name="connsiteX0" fmla="*/ 612140 w 612140"/>
                <a:gd name="connsiteY0" fmla="*/ 36307 h 379991"/>
                <a:gd name="connsiteX1" fmla="*/ 535940 w 612140"/>
                <a:gd name="connsiteY1" fmla="*/ 112 h 379991"/>
                <a:gd name="connsiteX2" fmla="*/ 457200 w 612140"/>
                <a:gd name="connsiteY2" fmla="*/ 59167 h 379991"/>
                <a:gd name="connsiteX3" fmla="*/ 309880 w 612140"/>
                <a:gd name="connsiteY3" fmla="*/ 272527 h 379991"/>
                <a:gd name="connsiteX4" fmla="*/ 116840 w 612140"/>
                <a:gd name="connsiteY4" fmla="*/ 374127 h 379991"/>
                <a:gd name="connsiteX5" fmla="*/ 0 w 612140"/>
                <a:gd name="connsiteY5" fmla="*/ 358887 h 379991"/>
                <a:gd name="connsiteX0" fmla="*/ 612140 w 612140"/>
                <a:gd name="connsiteY0" fmla="*/ 36398 h 380082"/>
                <a:gd name="connsiteX1" fmla="*/ 535940 w 612140"/>
                <a:gd name="connsiteY1" fmla="*/ 203 h 380082"/>
                <a:gd name="connsiteX2" fmla="*/ 457200 w 612140"/>
                <a:gd name="connsiteY2" fmla="*/ 59258 h 380082"/>
                <a:gd name="connsiteX3" fmla="*/ 309880 w 612140"/>
                <a:gd name="connsiteY3" fmla="*/ 272618 h 380082"/>
                <a:gd name="connsiteX4" fmla="*/ 116840 w 612140"/>
                <a:gd name="connsiteY4" fmla="*/ 374218 h 380082"/>
                <a:gd name="connsiteX5" fmla="*/ 0 w 612140"/>
                <a:gd name="connsiteY5" fmla="*/ 358978 h 380082"/>
                <a:gd name="connsiteX0" fmla="*/ 612140 w 612140"/>
                <a:gd name="connsiteY0" fmla="*/ 37101 h 380785"/>
                <a:gd name="connsiteX1" fmla="*/ 535940 w 612140"/>
                <a:gd name="connsiteY1" fmla="*/ 906 h 380785"/>
                <a:gd name="connsiteX2" fmla="*/ 430530 w 612140"/>
                <a:gd name="connsiteY2" fmla="*/ 65676 h 380785"/>
                <a:gd name="connsiteX3" fmla="*/ 309880 w 612140"/>
                <a:gd name="connsiteY3" fmla="*/ 273321 h 380785"/>
                <a:gd name="connsiteX4" fmla="*/ 116840 w 612140"/>
                <a:gd name="connsiteY4" fmla="*/ 374921 h 380785"/>
                <a:gd name="connsiteX5" fmla="*/ 0 w 612140"/>
                <a:gd name="connsiteY5" fmla="*/ 359681 h 380785"/>
                <a:gd name="connsiteX0" fmla="*/ 633095 w 633095"/>
                <a:gd name="connsiteY0" fmla="*/ 51564 h 380008"/>
                <a:gd name="connsiteX1" fmla="*/ 535940 w 633095"/>
                <a:gd name="connsiteY1" fmla="*/ 129 h 380008"/>
                <a:gd name="connsiteX2" fmla="*/ 430530 w 633095"/>
                <a:gd name="connsiteY2" fmla="*/ 64899 h 380008"/>
                <a:gd name="connsiteX3" fmla="*/ 309880 w 633095"/>
                <a:gd name="connsiteY3" fmla="*/ 272544 h 380008"/>
                <a:gd name="connsiteX4" fmla="*/ 116840 w 633095"/>
                <a:gd name="connsiteY4" fmla="*/ 374144 h 380008"/>
                <a:gd name="connsiteX5" fmla="*/ 0 w 633095"/>
                <a:gd name="connsiteY5" fmla="*/ 358904 h 380008"/>
                <a:gd name="connsiteX0" fmla="*/ 633095 w 633095"/>
                <a:gd name="connsiteY0" fmla="*/ 59156 h 387600"/>
                <a:gd name="connsiteX1" fmla="*/ 532130 w 633095"/>
                <a:gd name="connsiteY1" fmla="*/ 101 h 387600"/>
                <a:gd name="connsiteX2" fmla="*/ 430530 w 633095"/>
                <a:gd name="connsiteY2" fmla="*/ 72491 h 387600"/>
                <a:gd name="connsiteX3" fmla="*/ 309880 w 633095"/>
                <a:gd name="connsiteY3" fmla="*/ 280136 h 387600"/>
                <a:gd name="connsiteX4" fmla="*/ 116840 w 633095"/>
                <a:gd name="connsiteY4" fmla="*/ 381736 h 387600"/>
                <a:gd name="connsiteX5" fmla="*/ 0 w 633095"/>
                <a:gd name="connsiteY5" fmla="*/ 366496 h 387600"/>
                <a:gd name="connsiteX0" fmla="*/ 612140 w 612140"/>
                <a:gd name="connsiteY0" fmla="*/ 44469 h 388153"/>
                <a:gd name="connsiteX1" fmla="*/ 532130 w 612140"/>
                <a:gd name="connsiteY1" fmla="*/ 654 h 388153"/>
                <a:gd name="connsiteX2" fmla="*/ 430530 w 612140"/>
                <a:gd name="connsiteY2" fmla="*/ 73044 h 388153"/>
                <a:gd name="connsiteX3" fmla="*/ 309880 w 612140"/>
                <a:gd name="connsiteY3" fmla="*/ 280689 h 388153"/>
                <a:gd name="connsiteX4" fmla="*/ 116840 w 612140"/>
                <a:gd name="connsiteY4" fmla="*/ 382289 h 388153"/>
                <a:gd name="connsiteX5" fmla="*/ 0 w 612140"/>
                <a:gd name="connsiteY5" fmla="*/ 367049 h 388153"/>
                <a:gd name="connsiteX0" fmla="*/ 602615 w 602615"/>
                <a:gd name="connsiteY0" fmla="*/ 44469 h 388700"/>
                <a:gd name="connsiteX1" fmla="*/ 522605 w 602615"/>
                <a:gd name="connsiteY1" fmla="*/ 654 h 388700"/>
                <a:gd name="connsiteX2" fmla="*/ 421005 w 602615"/>
                <a:gd name="connsiteY2" fmla="*/ 73044 h 388700"/>
                <a:gd name="connsiteX3" fmla="*/ 300355 w 602615"/>
                <a:gd name="connsiteY3" fmla="*/ 280689 h 388700"/>
                <a:gd name="connsiteX4" fmla="*/ 107315 w 602615"/>
                <a:gd name="connsiteY4" fmla="*/ 382289 h 388700"/>
                <a:gd name="connsiteX5" fmla="*/ 0 w 602615"/>
                <a:gd name="connsiteY5" fmla="*/ 368954 h 388700"/>
                <a:gd name="connsiteX0" fmla="*/ 602615 w 602615"/>
                <a:gd name="connsiteY0" fmla="*/ 44469 h 403353"/>
                <a:gd name="connsiteX1" fmla="*/ 522605 w 602615"/>
                <a:gd name="connsiteY1" fmla="*/ 654 h 403353"/>
                <a:gd name="connsiteX2" fmla="*/ 421005 w 602615"/>
                <a:gd name="connsiteY2" fmla="*/ 73044 h 403353"/>
                <a:gd name="connsiteX3" fmla="*/ 300355 w 602615"/>
                <a:gd name="connsiteY3" fmla="*/ 280689 h 403353"/>
                <a:gd name="connsiteX4" fmla="*/ 145415 w 602615"/>
                <a:gd name="connsiteY4" fmla="*/ 399434 h 403353"/>
                <a:gd name="connsiteX5" fmla="*/ 0 w 602615"/>
                <a:gd name="connsiteY5" fmla="*/ 368954 h 403353"/>
                <a:gd name="connsiteX0" fmla="*/ 602615 w 602615"/>
                <a:gd name="connsiteY0" fmla="*/ 44469 h 406553"/>
                <a:gd name="connsiteX1" fmla="*/ 522605 w 602615"/>
                <a:gd name="connsiteY1" fmla="*/ 654 h 406553"/>
                <a:gd name="connsiteX2" fmla="*/ 421005 w 602615"/>
                <a:gd name="connsiteY2" fmla="*/ 73044 h 406553"/>
                <a:gd name="connsiteX3" fmla="*/ 300355 w 602615"/>
                <a:gd name="connsiteY3" fmla="*/ 280689 h 406553"/>
                <a:gd name="connsiteX4" fmla="*/ 145415 w 602615"/>
                <a:gd name="connsiteY4" fmla="*/ 399434 h 406553"/>
                <a:gd name="connsiteX5" fmla="*/ 0 w 602615"/>
                <a:gd name="connsiteY5" fmla="*/ 384194 h 406553"/>
                <a:gd name="connsiteX0" fmla="*/ 602615 w 602615"/>
                <a:gd name="connsiteY0" fmla="*/ 44469 h 405716"/>
                <a:gd name="connsiteX1" fmla="*/ 522605 w 602615"/>
                <a:gd name="connsiteY1" fmla="*/ 654 h 405716"/>
                <a:gd name="connsiteX2" fmla="*/ 421005 w 602615"/>
                <a:gd name="connsiteY2" fmla="*/ 73044 h 405716"/>
                <a:gd name="connsiteX3" fmla="*/ 300355 w 602615"/>
                <a:gd name="connsiteY3" fmla="*/ 280689 h 405716"/>
                <a:gd name="connsiteX4" fmla="*/ 145415 w 602615"/>
                <a:gd name="connsiteY4" fmla="*/ 399434 h 405716"/>
                <a:gd name="connsiteX5" fmla="*/ 0 w 602615"/>
                <a:gd name="connsiteY5" fmla="*/ 384194 h 405716"/>
                <a:gd name="connsiteX0" fmla="*/ 602615 w 602615"/>
                <a:gd name="connsiteY0" fmla="*/ 44469 h 401591"/>
                <a:gd name="connsiteX1" fmla="*/ 522605 w 602615"/>
                <a:gd name="connsiteY1" fmla="*/ 654 h 401591"/>
                <a:gd name="connsiteX2" fmla="*/ 421005 w 602615"/>
                <a:gd name="connsiteY2" fmla="*/ 73044 h 401591"/>
                <a:gd name="connsiteX3" fmla="*/ 300355 w 602615"/>
                <a:gd name="connsiteY3" fmla="*/ 280689 h 401591"/>
                <a:gd name="connsiteX4" fmla="*/ 145415 w 602615"/>
                <a:gd name="connsiteY4" fmla="*/ 399434 h 401591"/>
                <a:gd name="connsiteX5" fmla="*/ 0 w 602615"/>
                <a:gd name="connsiteY5" fmla="*/ 384194 h 401591"/>
                <a:gd name="connsiteX0" fmla="*/ 602615 w 602615"/>
                <a:gd name="connsiteY0" fmla="*/ 44469 h 413820"/>
                <a:gd name="connsiteX1" fmla="*/ 522605 w 602615"/>
                <a:gd name="connsiteY1" fmla="*/ 654 h 413820"/>
                <a:gd name="connsiteX2" fmla="*/ 421005 w 602615"/>
                <a:gd name="connsiteY2" fmla="*/ 73044 h 413820"/>
                <a:gd name="connsiteX3" fmla="*/ 300355 w 602615"/>
                <a:gd name="connsiteY3" fmla="*/ 280689 h 413820"/>
                <a:gd name="connsiteX4" fmla="*/ 172085 w 602615"/>
                <a:gd name="connsiteY4" fmla="*/ 412769 h 413820"/>
                <a:gd name="connsiteX5" fmla="*/ 0 w 602615"/>
                <a:gd name="connsiteY5" fmla="*/ 384194 h 413820"/>
                <a:gd name="connsiteX0" fmla="*/ 602615 w 602615"/>
                <a:gd name="connsiteY0" fmla="*/ 44469 h 413820"/>
                <a:gd name="connsiteX1" fmla="*/ 522605 w 602615"/>
                <a:gd name="connsiteY1" fmla="*/ 654 h 413820"/>
                <a:gd name="connsiteX2" fmla="*/ 421005 w 602615"/>
                <a:gd name="connsiteY2" fmla="*/ 73044 h 413820"/>
                <a:gd name="connsiteX3" fmla="*/ 300355 w 602615"/>
                <a:gd name="connsiteY3" fmla="*/ 280689 h 413820"/>
                <a:gd name="connsiteX4" fmla="*/ 172085 w 602615"/>
                <a:gd name="connsiteY4" fmla="*/ 412769 h 413820"/>
                <a:gd name="connsiteX5" fmla="*/ 0 w 602615"/>
                <a:gd name="connsiteY5" fmla="*/ 384194 h 413820"/>
                <a:gd name="connsiteX0" fmla="*/ 602615 w 602615"/>
                <a:gd name="connsiteY0" fmla="*/ 44469 h 419620"/>
                <a:gd name="connsiteX1" fmla="*/ 522605 w 602615"/>
                <a:gd name="connsiteY1" fmla="*/ 654 h 419620"/>
                <a:gd name="connsiteX2" fmla="*/ 421005 w 602615"/>
                <a:gd name="connsiteY2" fmla="*/ 73044 h 419620"/>
                <a:gd name="connsiteX3" fmla="*/ 317500 w 602615"/>
                <a:gd name="connsiteY3" fmla="*/ 254019 h 419620"/>
                <a:gd name="connsiteX4" fmla="*/ 172085 w 602615"/>
                <a:gd name="connsiteY4" fmla="*/ 412769 h 419620"/>
                <a:gd name="connsiteX5" fmla="*/ 0 w 602615"/>
                <a:gd name="connsiteY5" fmla="*/ 384194 h 419620"/>
                <a:gd name="connsiteX0" fmla="*/ 596900 w 596900"/>
                <a:gd name="connsiteY0" fmla="*/ 44469 h 415783"/>
                <a:gd name="connsiteX1" fmla="*/ 516890 w 596900"/>
                <a:gd name="connsiteY1" fmla="*/ 654 h 415783"/>
                <a:gd name="connsiteX2" fmla="*/ 415290 w 596900"/>
                <a:gd name="connsiteY2" fmla="*/ 73044 h 415783"/>
                <a:gd name="connsiteX3" fmla="*/ 311785 w 596900"/>
                <a:gd name="connsiteY3" fmla="*/ 254019 h 415783"/>
                <a:gd name="connsiteX4" fmla="*/ 166370 w 596900"/>
                <a:gd name="connsiteY4" fmla="*/ 412769 h 415783"/>
                <a:gd name="connsiteX5" fmla="*/ 0 w 596900"/>
                <a:gd name="connsiteY5" fmla="*/ 355619 h 415783"/>
                <a:gd name="connsiteX0" fmla="*/ 596900 w 596900"/>
                <a:gd name="connsiteY0" fmla="*/ 44469 h 416645"/>
                <a:gd name="connsiteX1" fmla="*/ 516890 w 596900"/>
                <a:gd name="connsiteY1" fmla="*/ 654 h 416645"/>
                <a:gd name="connsiteX2" fmla="*/ 415290 w 596900"/>
                <a:gd name="connsiteY2" fmla="*/ 73044 h 416645"/>
                <a:gd name="connsiteX3" fmla="*/ 311785 w 596900"/>
                <a:gd name="connsiteY3" fmla="*/ 254019 h 416645"/>
                <a:gd name="connsiteX4" fmla="*/ 166370 w 596900"/>
                <a:gd name="connsiteY4" fmla="*/ 412769 h 416645"/>
                <a:gd name="connsiteX5" fmla="*/ 0 w 596900"/>
                <a:gd name="connsiteY5" fmla="*/ 355619 h 416645"/>
                <a:gd name="connsiteX0" fmla="*/ 596900 w 596900"/>
                <a:gd name="connsiteY0" fmla="*/ 44469 h 399433"/>
                <a:gd name="connsiteX1" fmla="*/ 516890 w 596900"/>
                <a:gd name="connsiteY1" fmla="*/ 654 h 399433"/>
                <a:gd name="connsiteX2" fmla="*/ 415290 w 596900"/>
                <a:gd name="connsiteY2" fmla="*/ 73044 h 399433"/>
                <a:gd name="connsiteX3" fmla="*/ 311785 w 596900"/>
                <a:gd name="connsiteY3" fmla="*/ 254019 h 399433"/>
                <a:gd name="connsiteX4" fmla="*/ 198755 w 596900"/>
                <a:gd name="connsiteY4" fmla="*/ 393719 h 399433"/>
                <a:gd name="connsiteX5" fmla="*/ 0 w 596900"/>
                <a:gd name="connsiteY5" fmla="*/ 355619 h 399433"/>
                <a:gd name="connsiteX0" fmla="*/ 596900 w 596900"/>
                <a:gd name="connsiteY0" fmla="*/ 44469 h 402620"/>
                <a:gd name="connsiteX1" fmla="*/ 516890 w 596900"/>
                <a:gd name="connsiteY1" fmla="*/ 654 h 402620"/>
                <a:gd name="connsiteX2" fmla="*/ 415290 w 596900"/>
                <a:gd name="connsiteY2" fmla="*/ 73044 h 402620"/>
                <a:gd name="connsiteX3" fmla="*/ 311785 w 596900"/>
                <a:gd name="connsiteY3" fmla="*/ 254019 h 402620"/>
                <a:gd name="connsiteX4" fmla="*/ 198755 w 596900"/>
                <a:gd name="connsiteY4" fmla="*/ 393719 h 402620"/>
                <a:gd name="connsiteX5" fmla="*/ 0 w 596900"/>
                <a:gd name="connsiteY5" fmla="*/ 355619 h 402620"/>
                <a:gd name="connsiteX0" fmla="*/ 596900 w 596900"/>
                <a:gd name="connsiteY0" fmla="*/ 44469 h 402620"/>
                <a:gd name="connsiteX1" fmla="*/ 516890 w 596900"/>
                <a:gd name="connsiteY1" fmla="*/ 654 h 402620"/>
                <a:gd name="connsiteX2" fmla="*/ 415290 w 596900"/>
                <a:gd name="connsiteY2" fmla="*/ 73044 h 402620"/>
                <a:gd name="connsiteX3" fmla="*/ 198755 w 596900"/>
                <a:gd name="connsiteY3" fmla="*/ 393719 h 402620"/>
                <a:gd name="connsiteX4" fmla="*/ 0 w 596900"/>
                <a:gd name="connsiteY4" fmla="*/ 355619 h 402620"/>
                <a:gd name="connsiteX0" fmla="*/ 596900 w 596900"/>
                <a:gd name="connsiteY0" fmla="*/ 44469 h 414018"/>
                <a:gd name="connsiteX1" fmla="*/ 516890 w 596900"/>
                <a:gd name="connsiteY1" fmla="*/ 654 h 414018"/>
                <a:gd name="connsiteX2" fmla="*/ 415290 w 596900"/>
                <a:gd name="connsiteY2" fmla="*/ 73044 h 414018"/>
                <a:gd name="connsiteX3" fmla="*/ 198755 w 596900"/>
                <a:gd name="connsiteY3" fmla="*/ 393719 h 414018"/>
                <a:gd name="connsiteX4" fmla="*/ 0 w 596900"/>
                <a:gd name="connsiteY4" fmla="*/ 355619 h 414018"/>
                <a:gd name="connsiteX0" fmla="*/ 596900 w 596900"/>
                <a:gd name="connsiteY0" fmla="*/ 44469 h 408025"/>
                <a:gd name="connsiteX1" fmla="*/ 516890 w 596900"/>
                <a:gd name="connsiteY1" fmla="*/ 654 h 408025"/>
                <a:gd name="connsiteX2" fmla="*/ 415290 w 596900"/>
                <a:gd name="connsiteY2" fmla="*/ 73044 h 408025"/>
                <a:gd name="connsiteX3" fmla="*/ 236855 w 596900"/>
                <a:gd name="connsiteY3" fmla="*/ 386099 h 408025"/>
                <a:gd name="connsiteX4" fmla="*/ 0 w 596900"/>
                <a:gd name="connsiteY4" fmla="*/ 355619 h 408025"/>
                <a:gd name="connsiteX0" fmla="*/ 594995 w 594995"/>
                <a:gd name="connsiteY0" fmla="*/ 44469 h 424352"/>
                <a:gd name="connsiteX1" fmla="*/ 514985 w 594995"/>
                <a:gd name="connsiteY1" fmla="*/ 654 h 424352"/>
                <a:gd name="connsiteX2" fmla="*/ 413385 w 594995"/>
                <a:gd name="connsiteY2" fmla="*/ 73044 h 424352"/>
                <a:gd name="connsiteX3" fmla="*/ 234950 w 594995"/>
                <a:gd name="connsiteY3" fmla="*/ 386099 h 424352"/>
                <a:gd name="connsiteX4" fmla="*/ 0 w 594995"/>
                <a:gd name="connsiteY4" fmla="*/ 398009 h 424352"/>
                <a:gd name="connsiteX0" fmla="*/ 594995 w 594995"/>
                <a:gd name="connsiteY0" fmla="*/ 44469 h 413746"/>
                <a:gd name="connsiteX1" fmla="*/ 514985 w 594995"/>
                <a:gd name="connsiteY1" fmla="*/ 654 h 413746"/>
                <a:gd name="connsiteX2" fmla="*/ 413385 w 594995"/>
                <a:gd name="connsiteY2" fmla="*/ 73044 h 413746"/>
                <a:gd name="connsiteX3" fmla="*/ 234950 w 594995"/>
                <a:gd name="connsiteY3" fmla="*/ 386099 h 413746"/>
                <a:gd name="connsiteX4" fmla="*/ 0 w 594995"/>
                <a:gd name="connsiteY4" fmla="*/ 398009 h 413746"/>
                <a:gd name="connsiteX0" fmla="*/ 577850 w 577850"/>
                <a:gd name="connsiteY0" fmla="*/ 44469 h 457358"/>
                <a:gd name="connsiteX1" fmla="*/ 497840 w 577850"/>
                <a:gd name="connsiteY1" fmla="*/ 654 h 457358"/>
                <a:gd name="connsiteX2" fmla="*/ 396240 w 577850"/>
                <a:gd name="connsiteY2" fmla="*/ 73044 h 457358"/>
                <a:gd name="connsiteX3" fmla="*/ 217805 w 577850"/>
                <a:gd name="connsiteY3" fmla="*/ 386099 h 457358"/>
                <a:gd name="connsiteX4" fmla="*/ 0 w 577850"/>
                <a:gd name="connsiteY4" fmla="*/ 457356 h 457358"/>
                <a:gd name="connsiteX0" fmla="*/ 577850 w 577850"/>
                <a:gd name="connsiteY0" fmla="*/ 44469 h 457356"/>
                <a:gd name="connsiteX1" fmla="*/ 497840 w 577850"/>
                <a:gd name="connsiteY1" fmla="*/ 654 h 457356"/>
                <a:gd name="connsiteX2" fmla="*/ 396240 w 577850"/>
                <a:gd name="connsiteY2" fmla="*/ 73044 h 457356"/>
                <a:gd name="connsiteX3" fmla="*/ 217805 w 577850"/>
                <a:gd name="connsiteY3" fmla="*/ 386099 h 457356"/>
                <a:gd name="connsiteX4" fmla="*/ 0 w 577850"/>
                <a:gd name="connsiteY4" fmla="*/ 457356 h 457356"/>
                <a:gd name="connsiteX0" fmla="*/ 593090 w 593090"/>
                <a:gd name="connsiteY0" fmla="*/ 38617 h 457863"/>
                <a:gd name="connsiteX1" fmla="*/ 497840 w 593090"/>
                <a:gd name="connsiteY1" fmla="*/ 1161 h 457863"/>
                <a:gd name="connsiteX2" fmla="*/ 396240 w 593090"/>
                <a:gd name="connsiteY2" fmla="*/ 73551 h 457863"/>
                <a:gd name="connsiteX3" fmla="*/ 217805 w 593090"/>
                <a:gd name="connsiteY3" fmla="*/ 386606 h 457863"/>
                <a:gd name="connsiteX4" fmla="*/ 0 w 593090"/>
                <a:gd name="connsiteY4" fmla="*/ 457863 h 457863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38760 w 593090"/>
                <a:gd name="connsiteY3" fmla="*/ 369347 h 457560"/>
                <a:gd name="connsiteX4" fmla="*/ 0 w 593090"/>
                <a:gd name="connsiteY4" fmla="*/ 457560 h 457560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78460 w 593090"/>
                <a:gd name="connsiteY2" fmla="*/ 70309 h 457447"/>
                <a:gd name="connsiteX3" fmla="*/ 238760 w 593090"/>
                <a:gd name="connsiteY3" fmla="*/ 3692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38760 w 593090"/>
                <a:gd name="connsiteY3" fmla="*/ 3692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7657 h 456903"/>
                <a:gd name="connsiteX1" fmla="*/ 497840 w 593090"/>
                <a:gd name="connsiteY1" fmla="*/ 201 h 456903"/>
                <a:gd name="connsiteX2" fmla="*/ 355600 w 593090"/>
                <a:gd name="connsiteY2" fmla="*/ 52809 h 456903"/>
                <a:gd name="connsiteX3" fmla="*/ 203200 w 593090"/>
                <a:gd name="connsiteY3" fmla="*/ 227390 h 456903"/>
                <a:gd name="connsiteX4" fmla="*/ 0 w 593090"/>
                <a:gd name="connsiteY4" fmla="*/ 456903 h 456903"/>
                <a:gd name="connsiteX0" fmla="*/ 593090 w 593090"/>
                <a:gd name="connsiteY0" fmla="*/ 40461 h 459707"/>
                <a:gd name="connsiteX1" fmla="*/ 487680 w 593090"/>
                <a:gd name="connsiteY1" fmla="*/ 179 h 459707"/>
                <a:gd name="connsiteX2" fmla="*/ 355600 w 593090"/>
                <a:gd name="connsiteY2" fmla="*/ 55613 h 459707"/>
                <a:gd name="connsiteX3" fmla="*/ 203200 w 593090"/>
                <a:gd name="connsiteY3" fmla="*/ 230194 h 459707"/>
                <a:gd name="connsiteX4" fmla="*/ 0 w 593090"/>
                <a:gd name="connsiteY4" fmla="*/ 459707 h 459707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190500 w 593090"/>
                <a:gd name="connsiteY3" fmla="*/ 114162 h 459542"/>
                <a:gd name="connsiteX4" fmla="*/ 0 w 593090"/>
                <a:gd name="connsiteY4" fmla="*/ 459542 h 459542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0 w 760730"/>
                <a:gd name="connsiteY4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119073 w 760730"/>
                <a:gd name="connsiteY6" fmla="*/ 521395 h 722361"/>
                <a:gd name="connsiteX7" fmla="*/ 0 w 760730"/>
                <a:gd name="connsiteY7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119073 w 760730"/>
                <a:gd name="connsiteY6" fmla="*/ 521395 h 722361"/>
                <a:gd name="connsiteX7" fmla="*/ 0 w 760730"/>
                <a:gd name="connsiteY7" fmla="*/ 722361 h 722361"/>
                <a:gd name="connsiteX0" fmla="*/ 641831 w 641831"/>
                <a:gd name="connsiteY0" fmla="*/ 40296 h 705405"/>
                <a:gd name="connsiteX1" fmla="*/ 536421 w 641831"/>
                <a:gd name="connsiteY1" fmla="*/ 14 h 705405"/>
                <a:gd name="connsiteX2" fmla="*/ 401801 w 641831"/>
                <a:gd name="connsiteY2" fmla="*/ 44144 h 705405"/>
                <a:gd name="connsiteX3" fmla="*/ 239241 w 641831"/>
                <a:gd name="connsiteY3" fmla="*/ 114162 h 705405"/>
                <a:gd name="connsiteX4" fmla="*/ 173529 w 641831"/>
                <a:gd name="connsiteY4" fmla="*/ 284010 h 705405"/>
                <a:gd name="connsiteX5" fmla="*/ 101139 w 641831"/>
                <a:gd name="connsiteY5" fmla="*/ 411180 h 705405"/>
                <a:gd name="connsiteX6" fmla="*/ 174 w 641831"/>
                <a:gd name="connsiteY6" fmla="*/ 521395 h 705405"/>
                <a:gd name="connsiteX7" fmla="*/ 126846 w 641831"/>
                <a:gd name="connsiteY7" fmla="*/ 705405 h 705405"/>
                <a:gd name="connsiteX0" fmla="*/ 643601 w 643601"/>
                <a:gd name="connsiteY0" fmla="*/ 40296 h 744853"/>
                <a:gd name="connsiteX1" fmla="*/ 538191 w 643601"/>
                <a:gd name="connsiteY1" fmla="*/ 14 h 744853"/>
                <a:gd name="connsiteX2" fmla="*/ 403571 w 643601"/>
                <a:gd name="connsiteY2" fmla="*/ 44144 h 744853"/>
                <a:gd name="connsiteX3" fmla="*/ 241011 w 643601"/>
                <a:gd name="connsiteY3" fmla="*/ 114162 h 744853"/>
                <a:gd name="connsiteX4" fmla="*/ 175299 w 643601"/>
                <a:gd name="connsiteY4" fmla="*/ 284010 h 744853"/>
                <a:gd name="connsiteX5" fmla="*/ 102909 w 643601"/>
                <a:gd name="connsiteY5" fmla="*/ 411180 h 744853"/>
                <a:gd name="connsiteX6" fmla="*/ 1944 w 643601"/>
                <a:gd name="connsiteY6" fmla="*/ 521395 h 744853"/>
                <a:gd name="connsiteX7" fmla="*/ 128616 w 643601"/>
                <a:gd name="connsiteY7" fmla="*/ 705405 h 744853"/>
                <a:gd name="connsiteX0" fmla="*/ 645542 w 645542"/>
                <a:gd name="connsiteY0" fmla="*/ 40296 h 723692"/>
                <a:gd name="connsiteX1" fmla="*/ 540132 w 645542"/>
                <a:gd name="connsiteY1" fmla="*/ 14 h 723692"/>
                <a:gd name="connsiteX2" fmla="*/ 405512 w 645542"/>
                <a:gd name="connsiteY2" fmla="*/ 44144 h 723692"/>
                <a:gd name="connsiteX3" fmla="*/ 242952 w 645542"/>
                <a:gd name="connsiteY3" fmla="*/ 114162 h 723692"/>
                <a:gd name="connsiteX4" fmla="*/ 177240 w 645542"/>
                <a:gd name="connsiteY4" fmla="*/ 284010 h 723692"/>
                <a:gd name="connsiteX5" fmla="*/ 104850 w 645542"/>
                <a:gd name="connsiteY5" fmla="*/ 411180 h 723692"/>
                <a:gd name="connsiteX6" fmla="*/ 3885 w 645542"/>
                <a:gd name="connsiteY6" fmla="*/ 521395 h 723692"/>
                <a:gd name="connsiteX7" fmla="*/ 250572 w 645542"/>
                <a:gd name="connsiteY7" fmla="*/ 682090 h 723692"/>
                <a:gd name="connsiteX0" fmla="*/ 645542 w 645542"/>
                <a:gd name="connsiteY0" fmla="*/ 40296 h 739889"/>
                <a:gd name="connsiteX1" fmla="*/ 540132 w 645542"/>
                <a:gd name="connsiteY1" fmla="*/ 14 h 739889"/>
                <a:gd name="connsiteX2" fmla="*/ 405512 w 645542"/>
                <a:gd name="connsiteY2" fmla="*/ 44144 h 739889"/>
                <a:gd name="connsiteX3" fmla="*/ 242952 w 645542"/>
                <a:gd name="connsiteY3" fmla="*/ 114162 h 739889"/>
                <a:gd name="connsiteX4" fmla="*/ 177240 w 645542"/>
                <a:gd name="connsiteY4" fmla="*/ 284010 h 739889"/>
                <a:gd name="connsiteX5" fmla="*/ 104850 w 645542"/>
                <a:gd name="connsiteY5" fmla="*/ 411180 h 739889"/>
                <a:gd name="connsiteX6" fmla="*/ 3885 w 645542"/>
                <a:gd name="connsiteY6" fmla="*/ 521395 h 739889"/>
                <a:gd name="connsiteX7" fmla="*/ 250572 w 645542"/>
                <a:gd name="connsiteY7" fmla="*/ 682090 h 739889"/>
                <a:gd name="connsiteX0" fmla="*/ 645879 w 645879"/>
                <a:gd name="connsiteY0" fmla="*/ 40296 h 738012"/>
                <a:gd name="connsiteX1" fmla="*/ 540469 w 645879"/>
                <a:gd name="connsiteY1" fmla="*/ 14 h 738012"/>
                <a:gd name="connsiteX2" fmla="*/ 405849 w 645879"/>
                <a:gd name="connsiteY2" fmla="*/ 44144 h 738012"/>
                <a:gd name="connsiteX3" fmla="*/ 243289 w 645879"/>
                <a:gd name="connsiteY3" fmla="*/ 114162 h 738012"/>
                <a:gd name="connsiteX4" fmla="*/ 177577 w 645879"/>
                <a:gd name="connsiteY4" fmla="*/ 284010 h 738012"/>
                <a:gd name="connsiteX5" fmla="*/ 105187 w 645879"/>
                <a:gd name="connsiteY5" fmla="*/ 411180 h 738012"/>
                <a:gd name="connsiteX6" fmla="*/ 4222 w 645879"/>
                <a:gd name="connsiteY6" fmla="*/ 521395 h 738012"/>
                <a:gd name="connsiteX7" fmla="*/ 258529 w 645879"/>
                <a:gd name="connsiteY7" fmla="*/ 679971 h 738012"/>
                <a:gd name="connsiteX0" fmla="*/ 645710 w 645710"/>
                <a:gd name="connsiteY0" fmla="*/ 40296 h 732392"/>
                <a:gd name="connsiteX1" fmla="*/ 540300 w 645710"/>
                <a:gd name="connsiteY1" fmla="*/ 14 h 732392"/>
                <a:gd name="connsiteX2" fmla="*/ 405680 w 645710"/>
                <a:gd name="connsiteY2" fmla="*/ 44144 h 732392"/>
                <a:gd name="connsiteX3" fmla="*/ 243120 w 645710"/>
                <a:gd name="connsiteY3" fmla="*/ 114162 h 732392"/>
                <a:gd name="connsiteX4" fmla="*/ 177408 w 645710"/>
                <a:gd name="connsiteY4" fmla="*/ 284010 h 732392"/>
                <a:gd name="connsiteX5" fmla="*/ 105018 w 645710"/>
                <a:gd name="connsiteY5" fmla="*/ 411180 h 732392"/>
                <a:gd name="connsiteX6" fmla="*/ 4053 w 645710"/>
                <a:gd name="connsiteY6" fmla="*/ 521395 h 732392"/>
                <a:gd name="connsiteX7" fmla="*/ 254550 w 645710"/>
                <a:gd name="connsiteY7" fmla="*/ 673612 h 732392"/>
                <a:gd name="connsiteX0" fmla="*/ 645879 w 645879"/>
                <a:gd name="connsiteY0" fmla="*/ 40296 h 743650"/>
                <a:gd name="connsiteX1" fmla="*/ 540469 w 645879"/>
                <a:gd name="connsiteY1" fmla="*/ 14 h 743650"/>
                <a:gd name="connsiteX2" fmla="*/ 405849 w 645879"/>
                <a:gd name="connsiteY2" fmla="*/ 44144 h 743650"/>
                <a:gd name="connsiteX3" fmla="*/ 243289 w 645879"/>
                <a:gd name="connsiteY3" fmla="*/ 114162 h 743650"/>
                <a:gd name="connsiteX4" fmla="*/ 177577 w 645879"/>
                <a:gd name="connsiteY4" fmla="*/ 284010 h 743650"/>
                <a:gd name="connsiteX5" fmla="*/ 105187 w 645879"/>
                <a:gd name="connsiteY5" fmla="*/ 411180 h 743650"/>
                <a:gd name="connsiteX6" fmla="*/ 4222 w 645879"/>
                <a:gd name="connsiteY6" fmla="*/ 521395 h 743650"/>
                <a:gd name="connsiteX7" fmla="*/ 258529 w 645879"/>
                <a:gd name="connsiteY7" fmla="*/ 686329 h 743650"/>
                <a:gd name="connsiteX0" fmla="*/ 645879 w 645879"/>
                <a:gd name="connsiteY0" fmla="*/ 40296 h 732392"/>
                <a:gd name="connsiteX1" fmla="*/ 540469 w 645879"/>
                <a:gd name="connsiteY1" fmla="*/ 14 h 732392"/>
                <a:gd name="connsiteX2" fmla="*/ 405849 w 645879"/>
                <a:gd name="connsiteY2" fmla="*/ 44144 h 732392"/>
                <a:gd name="connsiteX3" fmla="*/ 243289 w 645879"/>
                <a:gd name="connsiteY3" fmla="*/ 114162 h 732392"/>
                <a:gd name="connsiteX4" fmla="*/ 177577 w 645879"/>
                <a:gd name="connsiteY4" fmla="*/ 284010 h 732392"/>
                <a:gd name="connsiteX5" fmla="*/ 105187 w 645879"/>
                <a:gd name="connsiteY5" fmla="*/ 411180 h 732392"/>
                <a:gd name="connsiteX6" fmla="*/ 4222 w 645879"/>
                <a:gd name="connsiteY6" fmla="*/ 521395 h 732392"/>
                <a:gd name="connsiteX7" fmla="*/ 258529 w 645879"/>
                <a:gd name="connsiteY7" fmla="*/ 673612 h 732392"/>
                <a:gd name="connsiteX0" fmla="*/ 646136 w 646136"/>
                <a:gd name="connsiteY0" fmla="*/ 40296 h 743650"/>
                <a:gd name="connsiteX1" fmla="*/ 540726 w 646136"/>
                <a:gd name="connsiteY1" fmla="*/ 14 h 743650"/>
                <a:gd name="connsiteX2" fmla="*/ 406106 w 646136"/>
                <a:gd name="connsiteY2" fmla="*/ 44144 h 743650"/>
                <a:gd name="connsiteX3" fmla="*/ 243546 w 646136"/>
                <a:gd name="connsiteY3" fmla="*/ 114162 h 743650"/>
                <a:gd name="connsiteX4" fmla="*/ 177834 w 646136"/>
                <a:gd name="connsiteY4" fmla="*/ 284010 h 743650"/>
                <a:gd name="connsiteX5" fmla="*/ 105444 w 646136"/>
                <a:gd name="connsiteY5" fmla="*/ 411180 h 743650"/>
                <a:gd name="connsiteX6" fmla="*/ 4479 w 646136"/>
                <a:gd name="connsiteY6" fmla="*/ 521395 h 743650"/>
                <a:gd name="connsiteX7" fmla="*/ 264501 w 646136"/>
                <a:gd name="connsiteY7" fmla="*/ 686329 h 743650"/>
                <a:gd name="connsiteX0" fmla="*/ 645795 w 645795"/>
                <a:gd name="connsiteY0" fmla="*/ 40296 h 739889"/>
                <a:gd name="connsiteX1" fmla="*/ 540385 w 645795"/>
                <a:gd name="connsiteY1" fmla="*/ 14 h 739889"/>
                <a:gd name="connsiteX2" fmla="*/ 405765 w 645795"/>
                <a:gd name="connsiteY2" fmla="*/ 44144 h 739889"/>
                <a:gd name="connsiteX3" fmla="*/ 243205 w 645795"/>
                <a:gd name="connsiteY3" fmla="*/ 114162 h 739889"/>
                <a:gd name="connsiteX4" fmla="*/ 177493 w 645795"/>
                <a:gd name="connsiteY4" fmla="*/ 284010 h 739889"/>
                <a:gd name="connsiteX5" fmla="*/ 105103 w 645795"/>
                <a:gd name="connsiteY5" fmla="*/ 411180 h 739889"/>
                <a:gd name="connsiteX6" fmla="*/ 4138 w 645795"/>
                <a:gd name="connsiteY6" fmla="*/ 521395 h 739889"/>
                <a:gd name="connsiteX7" fmla="*/ 256540 w 645795"/>
                <a:gd name="connsiteY7" fmla="*/ 682090 h 739889"/>
                <a:gd name="connsiteX0" fmla="*/ 645964 w 645964"/>
                <a:gd name="connsiteY0" fmla="*/ 40296 h 734263"/>
                <a:gd name="connsiteX1" fmla="*/ 540554 w 645964"/>
                <a:gd name="connsiteY1" fmla="*/ 14 h 734263"/>
                <a:gd name="connsiteX2" fmla="*/ 405934 w 645964"/>
                <a:gd name="connsiteY2" fmla="*/ 44144 h 734263"/>
                <a:gd name="connsiteX3" fmla="*/ 243374 w 645964"/>
                <a:gd name="connsiteY3" fmla="*/ 114162 h 734263"/>
                <a:gd name="connsiteX4" fmla="*/ 177662 w 645964"/>
                <a:gd name="connsiteY4" fmla="*/ 284010 h 734263"/>
                <a:gd name="connsiteX5" fmla="*/ 105272 w 645964"/>
                <a:gd name="connsiteY5" fmla="*/ 411180 h 734263"/>
                <a:gd name="connsiteX6" fmla="*/ 4307 w 645964"/>
                <a:gd name="connsiteY6" fmla="*/ 521395 h 734263"/>
                <a:gd name="connsiteX7" fmla="*/ 260519 w 645964"/>
                <a:gd name="connsiteY7" fmla="*/ 675732 h 734263"/>
                <a:gd name="connsiteX0" fmla="*/ 646223 w 646223"/>
                <a:gd name="connsiteY0" fmla="*/ 40296 h 739891"/>
                <a:gd name="connsiteX1" fmla="*/ 540813 w 646223"/>
                <a:gd name="connsiteY1" fmla="*/ 14 h 739891"/>
                <a:gd name="connsiteX2" fmla="*/ 406193 w 646223"/>
                <a:gd name="connsiteY2" fmla="*/ 44144 h 739891"/>
                <a:gd name="connsiteX3" fmla="*/ 243633 w 646223"/>
                <a:gd name="connsiteY3" fmla="*/ 114162 h 739891"/>
                <a:gd name="connsiteX4" fmla="*/ 177921 w 646223"/>
                <a:gd name="connsiteY4" fmla="*/ 284010 h 739891"/>
                <a:gd name="connsiteX5" fmla="*/ 105531 w 646223"/>
                <a:gd name="connsiteY5" fmla="*/ 411180 h 739891"/>
                <a:gd name="connsiteX6" fmla="*/ 4566 w 646223"/>
                <a:gd name="connsiteY6" fmla="*/ 521395 h 739891"/>
                <a:gd name="connsiteX7" fmla="*/ 266493 w 646223"/>
                <a:gd name="connsiteY7" fmla="*/ 682091 h 739891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177921 w 646223"/>
                <a:gd name="connsiteY5" fmla="*/ 284010 h 739890"/>
                <a:gd name="connsiteX6" fmla="*/ 105531 w 646223"/>
                <a:gd name="connsiteY6" fmla="*/ 411180 h 739890"/>
                <a:gd name="connsiteX7" fmla="*/ 4566 w 646223"/>
                <a:gd name="connsiteY7" fmla="*/ 521395 h 739890"/>
                <a:gd name="connsiteX8" fmla="*/ 266493 w 646223"/>
                <a:gd name="connsiteY8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177921 w 646223"/>
                <a:gd name="connsiteY5" fmla="*/ 284010 h 739890"/>
                <a:gd name="connsiteX6" fmla="*/ 105531 w 646223"/>
                <a:gd name="connsiteY6" fmla="*/ 411180 h 739890"/>
                <a:gd name="connsiteX7" fmla="*/ 4566 w 646223"/>
                <a:gd name="connsiteY7" fmla="*/ 521395 h 739890"/>
                <a:gd name="connsiteX8" fmla="*/ 266493 w 646223"/>
                <a:gd name="connsiteY8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223642 w 646223"/>
                <a:gd name="connsiteY5" fmla="*/ 211948 h 739890"/>
                <a:gd name="connsiteX6" fmla="*/ 177921 w 646223"/>
                <a:gd name="connsiteY6" fmla="*/ 284010 h 739890"/>
                <a:gd name="connsiteX7" fmla="*/ 105531 w 646223"/>
                <a:gd name="connsiteY7" fmla="*/ 411180 h 739890"/>
                <a:gd name="connsiteX8" fmla="*/ 4566 w 646223"/>
                <a:gd name="connsiteY8" fmla="*/ 521395 h 739890"/>
                <a:gd name="connsiteX9" fmla="*/ 266493 w 646223"/>
                <a:gd name="connsiteY9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223642 w 646223"/>
                <a:gd name="connsiteY5" fmla="*/ 211948 h 739890"/>
                <a:gd name="connsiteX6" fmla="*/ 177921 w 646223"/>
                <a:gd name="connsiteY6" fmla="*/ 284010 h 739890"/>
                <a:gd name="connsiteX7" fmla="*/ 105531 w 646223"/>
                <a:gd name="connsiteY7" fmla="*/ 411180 h 739890"/>
                <a:gd name="connsiteX8" fmla="*/ 4566 w 646223"/>
                <a:gd name="connsiteY8" fmla="*/ 521395 h 739890"/>
                <a:gd name="connsiteX9" fmla="*/ 266493 w 646223"/>
                <a:gd name="connsiteY9" fmla="*/ 682091 h 739890"/>
                <a:gd name="connsiteX0" fmla="*/ 616984 w 616984"/>
                <a:gd name="connsiteY0" fmla="*/ 40296 h 754798"/>
                <a:gd name="connsiteX1" fmla="*/ 511574 w 616984"/>
                <a:gd name="connsiteY1" fmla="*/ 14 h 754798"/>
                <a:gd name="connsiteX2" fmla="*/ 376954 w 616984"/>
                <a:gd name="connsiteY2" fmla="*/ 44144 h 754798"/>
                <a:gd name="connsiteX3" fmla="*/ 282033 w 616984"/>
                <a:gd name="connsiteY3" fmla="*/ 74179 h 754798"/>
                <a:gd name="connsiteX4" fmla="*/ 214394 w 616984"/>
                <a:gd name="connsiteY4" fmla="*/ 114162 h 754798"/>
                <a:gd name="connsiteX5" fmla="*/ 194403 w 616984"/>
                <a:gd name="connsiteY5" fmla="*/ 211948 h 754798"/>
                <a:gd name="connsiteX6" fmla="*/ 148682 w 616984"/>
                <a:gd name="connsiteY6" fmla="*/ 284010 h 754798"/>
                <a:gd name="connsiteX7" fmla="*/ 76292 w 616984"/>
                <a:gd name="connsiteY7" fmla="*/ 411180 h 754798"/>
                <a:gd name="connsiteX8" fmla="*/ 5807 w 616984"/>
                <a:gd name="connsiteY8" fmla="*/ 610414 h 754798"/>
                <a:gd name="connsiteX9" fmla="*/ 237254 w 616984"/>
                <a:gd name="connsiteY9" fmla="*/ 682091 h 754798"/>
                <a:gd name="connsiteX0" fmla="*/ 621279 w 621279"/>
                <a:gd name="connsiteY0" fmla="*/ 40296 h 754028"/>
                <a:gd name="connsiteX1" fmla="*/ 515869 w 621279"/>
                <a:gd name="connsiteY1" fmla="*/ 14 h 754028"/>
                <a:gd name="connsiteX2" fmla="*/ 381249 w 621279"/>
                <a:gd name="connsiteY2" fmla="*/ 44144 h 754028"/>
                <a:gd name="connsiteX3" fmla="*/ 286328 w 621279"/>
                <a:gd name="connsiteY3" fmla="*/ 74179 h 754028"/>
                <a:gd name="connsiteX4" fmla="*/ 218689 w 621279"/>
                <a:gd name="connsiteY4" fmla="*/ 114162 h 754028"/>
                <a:gd name="connsiteX5" fmla="*/ 198698 w 621279"/>
                <a:gd name="connsiteY5" fmla="*/ 211948 h 754028"/>
                <a:gd name="connsiteX6" fmla="*/ 152977 w 621279"/>
                <a:gd name="connsiteY6" fmla="*/ 284010 h 754028"/>
                <a:gd name="connsiteX7" fmla="*/ 80587 w 621279"/>
                <a:gd name="connsiteY7" fmla="*/ 411180 h 754028"/>
                <a:gd name="connsiteX8" fmla="*/ 10102 w 621279"/>
                <a:gd name="connsiteY8" fmla="*/ 610414 h 754028"/>
                <a:gd name="connsiteX9" fmla="*/ 241549 w 621279"/>
                <a:gd name="connsiteY9" fmla="*/ 682091 h 754028"/>
                <a:gd name="connsiteX0" fmla="*/ 626311 w 626311"/>
                <a:gd name="connsiteY0" fmla="*/ 40296 h 753505"/>
                <a:gd name="connsiteX1" fmla="*/ 520901 w 626311"/>
                <a:gd name="connsiteY1" fmla="*/ 14 h 753505"/>
                <a:gd name="connsiteX2" fmla="*/ 386281 w 626311"/>
                <a:gd name="connsiteY2" fmla="*/ 44144 h 753505"/>
                <a:gd name="connsiteX3" fmla="*/ 291360 w 626311"/>
                <a:gd name="connsiteY3" fmla="*/ 74179 h 753505"/>
                <a:gd name="connsiteX4" fmla="*/ 223721 w 626311"/>
                <a:gd name="connsiteY4" fmla="*/ 114162 h 753505"/>
                <a:gd name="connsiteX5" fmla="*/ 203730 w 626311"/>
                <a:gd name="connsiteY5" fmla="*/ 211948 h 753505"/>
                <a:gd name="connsiteX6" fmla="*/ 158009 w 626311"/>
                <a:gd name="connsiteY6" fmla="*/ 284010 h 753505"/>
                <a:gd name="connsiteX7" fmla="*/ 85619 w 626311"/>
                <a:gd name="connsiteY7" fmla="*/ 411180 h 753505"/>
                <a:gd name="connsiteX8" fmla="*/ 15134 w 626311"/>
                <a:gd name="connsiteY8" fmla="*/ 610414 h 753505"/>
                <a:gd name="connsiteX9" fmla="*/ 246581 w 626311"/>
                <a:gd name="connsiteY9" fmla="*/ 682091 h 753505"/>
                <a:gd name="connsiteX0" fmla="*/ 622636 w 622636"/>
                <a:gd name="connsiteY0" fmla="*/ 40296 h 753505"/>
                <a:gd name="connsiteX1" fmla="*/ 517226 w 622636"/>
                <a:gd name="connsiteY1" fmla="*/ 14 h 753505"/>
                <a:gd name="connsiteX2" fmla="*/ 382606 w 622636"/>
                <a:gd name="connsiteY2" fmla="*/ 44144 h 753505"/>
                <a:gd name="connsiteX3" fmla="*/ 287685 w 622636"/>
                <a:gd name="connsiteY3" fmla="*/ 74179 h 753505"/>
                <a:gd name="connsiteX4" fmla="*/ 220046 w 622636"/>
                <a:gd name="connsiteY4" fmla="*/ 114162 h 753505"/>
                <a:gd name="connsiteX5" fmla="*/ 200055 w 622636"/>
                <a:gd name="connsiteY5" fmla="*/ 211948 h 753505"/>
                <a:gd name="connsiteX6" fmla="*/ 154334 w 622636"/>
                <a:gd name="connsiteY6" fmla="*/ 284010 h 753505"/>
                <a:gd name="connsiteX7" fmla="*/ 81944 w 622636"/>
                <a:gd name="connsiteY7" fmla="*/ 411180 h 753505"/>
                <a:gd name="connsiteX8" fmla="*/ 40035 w 622636"/>
                <a:gd name="connsiteY8" fmla="*/ 487483 h 753505"/>
                <a:gd name="connsiteX9" fmla="*/ 11459 w 622636"/>
                <a:gd name="connsiteY9" fmla="*/ 610414 h 753505"/>
                <a:gd name="connsiteX10" fmla="*/ 242906 w 622636"/>
                <a:gd name="connsiteY10" fmla="*/ 682091 h 753505"/>
                <a:gd name="connsiteX0" fmla="*/ 622636 w 622636"/>
                <a:gd name="connsiteY0" fmla="*/ 40296 h 753505"/>
                <a:gd name="connsiteX1" fmla="*/ 517226 w 622636"/>
                <a:gd name="connsiteY1" fmla="*/ 14 h 753505"/>
                <a:gd name="connsiteX2" fmla="*/ 382606 w 622636"/>
                <a:gd name="connsiteY2" fmla="*/ 44144 h 753505"/>
                <a:gd name="connsiteX3" fmla="*/ 287685 w 622636"/>
                <a:gd name="connsiteY3" fmla="*/ 74179 h 753505"/>
                <a:gd name="connsiteX4" fmla="*/ 220046 w 622636"/>
                <a:gd name="connsiteY4" fmla="*/ 114162 h 753505"/>
                <a:gd name="connsiteX5" fmla="*/ 200055 w 622636"/>
                <a:gd name="connsiteY5" fmla="*/ 211948 h 753505"/>
                <a:gd name="connsiteX6" fmla="*/ 154334 w 622636"/>
                <a:gd name="connsiteY6" fmla="*/ 284010 h 753505"/>
                <a:gd name="connsiteX7" fmla="*/ 81944 w 622636"/>
                <a:gd name="connsiteY7" fmla="*/ 411180 h 753505"/>
                <a:gd name="connsiteX8" fmla="*/ 40035 w 622636"/>
                <a:gd name="connsiteY8" fmla="*/ 487483 h 753505"/>
                <a:gd name="connsiteX9" fmla="*/ 11459 w 622636"/>
                <a:gd name="connsiteY9" fmla="*/ 610414 h 753505"/>
                <a:gd name="connsiteX10" fmla="*/ 242906 w 622636"/>
                <a:gd name="connsiteY10" fmla="*/ 682091 h 753505"/>
                <a:gd name="connsiteX0" fmla="*/ 619669 w 619669"/>
                <a:gd name="connsiteY0" fmla="*/ 40296 h 753505"/>
                <a:gd name="connsiteX1" fmla="*/ 514259 w 619669"/>
                <a:gd name="connsiteY1" fmla="*/ 14 h 753505"/>
                <a:gd name="connsiteX2" fmla="*/ 379639 w 619669"/>
                <a:gd name="connsiteY2" fmla="*/ 44144 h 753505"/>
                <a:gd name="connsiteX3" fmla="*/ 284718 w 619669"/>
                <a:gd name="connsiteY3" fmla="*/ 74179 h 753505"/>
                <a:gd name="connsiteX4" fmla="*/ 217079 w 619669"/>
                <a:gd name="connsiteY4" fmla="*/ 114162 h 753505"/>
                <a:gd name="connsiteX5" fmla="*/ 197088 w 619669"/>
                <a:gd name="connsiteY5" fmla="*/ 211948 h 753505"/>
                <a:gd name="connsiteX6" fmla="*/ 151367 w 619669"/>
                <a:gd name="connsiteY6" fmla="*/ 284010 h 753505"/>
                <a:gd name="connsiteX7" fmla="*/ 78977 w 619669"/>
                <a:gd name="connsiteY7" fmla="*/ 411180 h 753505"/>
                <a:gd name="connsiteX8" fmla="*/ 37068 w 619669"/>
                <a:gd name="connsiteY8" fmla="*/ 487483 h 753505"/>
                <a:gd name="connsiteX9" fmla="*/ 8492 w 619669"/>
                <a:gd name="connsiteY9" fmla="*/ 610414 h 753505"/>
                <a:gd name="connsiteX10" fmla="*/ 239939 w 619669"/>
                <a:gd name="connsiteY10" fmla="*/ 682091 h 753505"/>
                <a:gd name="connsiteX0" fmla="*/ 619492 w 619492"/>
                <a:gd name="connsiteY0" fmla="*/ 40296 h 753505"/>
                <a:gd name="connsiteX1" fmla="*/ 514082 w 619492"/>
                <a:gd name="connsiteY1" fmla="*/ 14 h 753505"/>
                <a:gd name="connsiteX2" fmla="*/ 379462 w 619492"/>
                <a:gd name="connsiteY2" fmla="*/ 44144 h 753505"/>
                <a:gd name="connsiteX3" fmla="*/ 284541 w 619492"/>
                <a:gd name="connsiteY3" fmla="*/ 74179 h 753505"/>
                <a:gd name="connsiteX4" fmla="*/ 216902 w 619492"/>
                <a:gd name="connsiteY4" fmla="*/ 114162 h 753505"/>
                <a:gd name="connsiteX5" fmla="*/ 196911 w 619492"/>
                <a:gd name="connsiteY5" fmla="*/ 211948 h 753505"/>
                <a:gd name="connsiteX6" fmla="*/ 151190 w 619492"/>
                <a:gd name="connsiteY6" fmla="*/ 284010 h 753505"/>
                <a:gd name="connsiteX7" fmla="*/ 78800 w 619492"/>
                <a:gd name="connsiteY7" fmla="*/ 411180 h 753505"/>
                <a:gd name="connsiteX8" fmla="*/ 36891 w 619492"/>
                <a:gd name="connsiteY8" fmla="*/ 487483 h 753505"/>
                <a:gd name="connsiteX9" fmla="*/ 8315 w 619492"/>
                <a:gd name="connsiteY9" fmla="*/ 610414 h 753505"/>
                <a:gd name="connsiteX10" fmla="*/ 239762 w 619492"/>
                <a:gd name="connsiteY10" fmla="*/ 682091 h 753505"/>
                <a:gd name="connsiteX0" fmla="*/ 619343 w 619343"/>
                <a:gd name="connsiteY0" fmla="*/ 40296 h 753505"/>
                <a:gd name="connsiteX1" fmla="*/ 513933 w 619343"/>
                <a:gd name="connsiteY1" fmla="*/ 14 h 753505"/>
                <a:gd name="connsiteX2" fmla="*/ 379313 w 619343"/>
                <a:gd name="connsiteY2" fmla="*/ 44144 h 753505"/>
                <a:gd name="connsiteX3" fmla="*/ 284392 w 619343"/>
                <a:gd name="connsiteY3" fmla="*/ 74179 h 753505"/>
                <a:gd name="connsiteX4" fmla="*/ 216753 w 619343"/>
                <a:gd name="connsiteY4" fmla="*/ 114162 h 753505"/>
                <a:gd name="connsiteX5" fmla="*/ 196762 w 619343"/>
                <a:gd name="connsiteY5" fmla="*/ 211948 h 753505"/>
                <a:gd name="connsiteX6" fmla="*/ 151041 w 619343"/>
                <a:gd name="connsiteY6" fmla="*/ 284010 h 753505"/>
                <a:gd name="connsiteX7" fmla="*/ 78651 w 619343"/>
                <a:gd name="connsiteY7" fmla="*/ 411180 h 753505"/>
                <a:gd name="connsiteX8" fmla="*/ 36742 w 619343"/>
                <a:gd name="connsiteY8" fmla="*/ 487483 h 753505"/>
                <a:gd name="connsiteX9" fmla="*/ 8166 w 619343"/>
                <a:gd name="connsiteY9" fmla="*/ 610414 h 753505"/>
                <a:gd name="connsiteX10" fmla="*/ 239613 w 619343"/>
                <a:gd name="connsiteY10" fmla="*/ 682091 h 753505"/>
                <a:gd name="connsiteX0" fmla="*/ 629365 w 629365"/>
                <a:gd name="connsiteY0" fmla="*/ 40296 h 767204"/>
                <a:gd name="connsiteX1" fmla="*/ 523955 w 629365"/>
                <a:gd name="connsiteY1" fmla="*/ 14 h 767204"/>
                <a:gd name="connsiteX2" fmla="*/ 389335 w 629365"/>
                <a:gd name="connsiteY2" fmla="*/ 44144 h 767204"/>
                <a:gd name="connsiteX3" fmla="*/ 294414 w 629365"/>
                <a:gd name="connsiteY3" fmla="*/ 74179 h 767204"/>
                <a:gd name="connsiteX4" fmla="*/ 226775 w 629365"/>
                <a:gd name="connsiteY4" fmla="*/ 114162 h 767204"/>
                <a:gd name="connsiteX5" fmla="*/ 206784 w 629365"/>
                <a:gd name="connsiteY5" fmla="*/ 211948 h 767204"/>
                <a:gd name="connsiteX6" fmla="*/ 161063 w 629365"/>
                <a:gd name="connsiteY6" fmla="*/ 284010 h 767204"/>
                <a:gd name="connsiteX7" fmla="*/ 88673 w 629365"/>
                <a:gd name="connsiteY7" fmla="*/ 411180 h 767204"/>
                <a:gd name="connsiteX8" fmla="*/ 46764 w 629365"/>
                <a:gd name="connsiteY8" fmla="*/ 487483 h 767204"/>
                <a:gd name="connsiteX9" fmla="*/ 10568 w 629365"/>
                <a:gd name="connsiteY9" fmla="*/ 667641 h 767204"/>
                <a:gd name="connsiteX10" fmla="*/ 249635 w 629365"/>
                <a:gd name="connsiteY10" fmla="*/ 682091 h 767204"/>
                <a:gd name="connsiteX0" fmla="*/ 631335 w 631335"/>
                <a:gd name="connsiteY0" fmla="*/ 40296 h 764236"/>
                <a:gd name="connsiteX1" fmla="*/ 525925 w 631335"/>
                <a:gd name="connsiteY1" fmla="*/ 14 h 764236"/>
                <a:gd name="connsiteX2" fmla="*/ 391305 w 631335"/>
                <a:gd name="connsiteY2" fmla="*/ 44144 h 764236"/>
                <a:gd name="connsiteX3" fmla="*/ 296384 w 631335"/>
                <a:gd name="connsiteY3" fmla="*/ 74179 h 764236"/>
                <a:gd name="connsiteX4" fmla="*/ 228745 w 631335"/>
                <a:gd name="connsiteY4" fmla="*/ 114162 h 764236"/>
                <a:gd name="connsiteX5" fmla="*/ 208754 w 631335"/>
                <a:gd name="connsiteY5" fmla="*/ 211948 h 764236"/>
                <a:gd name="connsiteX6" fmla="*/ 163033 w 631335"/>
                <a:gd name="connsiteY6" fmla="*/ 284010 h 764236"/>
                <a:gd name="connsiteX7" fmla="*/ 90643 w 631335"/>
                <a:gd name="connsiteY7" fmla="*/ 411180 h 764236"/>
                <a:gd name="connsiteX8" fmla="*/ 48734 w 631335"/>
                <a:gd name="connsiteY8" fmla="*/ 487483 h 764236"/>
                <a:gd name="connsiteX9" fmla="*/ 12538 w 631335"/>
                <a:gd name="connsiteY9" fmla="*/ 667641 h 764236"/>
                <a:gd name="connsiteX10" fmla="*/ 251605 w 631335"/>
                <a:gd name="connsiteY10" fmla="*/ 682091 h 764236"/>
                <a:gd name="connsiteX0" fmla="*/ 627985 w 627985"/>
                <a:gd name="connsiteY0" fmla="*/ 40296 h 758440"/>
                <a:gd name="connsiteX1" fmla="*/ 522575 w 627985"/>
                <a:gd name="connsiteY1" fmla="*/ 14 h 758440"/>
                <a:gd name="connsiteX2" fmla="*/ 387955 w 627985"/>
                <a:gd name="connsiteY2" fmla="*/ 44144 h 758440"/>
                <a:gd name="connsiteX3" fmla="*/ 293034 w 627985"/>
                <a:gd name="connsiteY3" fmla="*/ 74179 h 758440"/>
                <a:gd name="connsiteX4" fmla="*/ 225395 w 627985"/>
                <a:gd name="connsiteY4" fmla="*/ 114162 h 758440"/>
                <a:gd name="connsiteX5" fmla="*/ 205404 w 627985"/>
                <a:gd name="connsiteY5" fmla="*/ 211948 h 758440"/>
                <a:gd name="connsiteX6" fmla="*/ 159683 w 627985"/>
                <a:gd name="connsiteY6" fmla="*/ 284010 h 758440"/>
                <a:gd name="connsiteX7" fmla="*/ 87293 w 627985"/>
                <a:gd name="connsiteY7" fmla="*/ 411180 h 758440"/>
                <a:gd name="connsiteX8" fmla="*/ 45384 w 627985"/>
                <a:gd name="connsiteY8" fmla="*/ 487483 h 758440"/>
                <a:gd name="connsiteX9" fmla="*/ 12998 w 627985"/>
                <a:gd name="connsiteY9" fmla="*/ 644326 h 758440"/>
                <a:gd name="connsiteX10" fmla="*/ 248255 w 627985"/>
                <a:gd name="connsiteY10" fmla="*/ 682091 h 758440"/>
                <a:gd name="connsiteX0" fmla="*/ 627985 w 627985"/>
                <a:gd name="connsiteY0" fmla="*/ 40296 h 741548"/>
                <a:gd name="connsiteX1" fmla="*/ 522575 w 627985"/>
                <a:gd name="connsiteY1" fmla="*/ 14 h 741548"/>
                <a:gd name="connsiteX2" fmla="*/ 387955 w 627985"/>
                <a:gd name="connsiteY2" fmla="*/ 44144 h 741548"/>
                <a:gd name="connsiteX3" fmla="*/ 293034 w 627985"/>
                <a:gd name="connsiteY3" fmla="*/ 74179 h 741548"/>
                <a:gd name="connsiteX4" fmla="*/ 225395 w 627985"/>
                <a:gd name="connsiteY4" fmla="*/ 114162 h 741548"/>
                <a:gd name="connsiteX5" fmla="*/ 205404 w 627985"/>
                <a:gd name="connsiteY5" fmla="*/ 211948 h 741548"/>
                <a:gd name="connsiteX6" fmla="*/ 159683 w 627985"/>
                <a:gd name="connsiteY6" fmla="*/ 284010 h 741548"/>
                <a:gd name="connsiteX7" fmla="*/ 87293 w 627985"/>
                <a:gd name="connsiteY7" fmla="*/ 411180 h 741548"/>
                <a:gd name="connsiteX8" fmla="*/ 45384 w 627985"/>
                <a:gd name="connsiteY8" fmla="*/ 487483 h 741548"/>
                <a:gd name="connsiteX9" fmla="*/ 12998 w 627985"/>
                <a:gd name="connsiteY9" fmla="*/ 644326 h 741548"/>
                <a:gd name="connsiteX10" fmla="*/ 248255 w 627985"/>
                <a:gd name="connsiteY10" fmla="*/ 682091 h 741548"/>
                <a:gd name="connsiteX0" fmla="*/ 627985 w 627985"/>
                <a:gd name="connsiteY0" fmla="*/ 40296 h 730309"/>
                <a:gd name="connsiteX1" fmla="*/ 522575 w 627985"/>
                <a:gd name="connsiteY1" fmla="*/ 14 h 730309"/>
                <a:gd name="connsiteX2" fmla="*/ 387955 w 627985"/>
                <a:gd name="connsiteY2" fmla="*/ 44144 h 730309"/>
                <a:gd name="connsiteX3" fmla="*/ 293034 w 627985"/>
                <a:gd name="connsiteY3" fmla="*/ 74179 h 730309"/>
                <a:gd name="connsiteX4" fmla="*/ 225395 w 627985"/>
                <a:gd name="connsiteY4" fmla="*/ 114162 h 730309"/>
                <a:gd name="connsiteX5" fmla="*/ 205404 w 627985"/>
                <a:gd name="connsiteY5" fmla="*/ 211948 h 730309"/>
                <a:gd name="connsiteX6" fmla="*/ 159683 w 627985"/>
                <a:gd name="connsiteY6" fmla="*/ 284010 h 730309"/>
                <a:gd name="connsiteX7" fmla="*/ 87293 w 627985"/>
                <a:gd name="connsiteY7" fmla="*/ 411180 h 730309"/>
                <a:gd name="connsiteX8" fmla="*/ 45384 w 627985"/>
                <a:gd name="connsiteY8" fmla="*/ 487483 h 730309"/>
                <a:gd name="connsiteX9" fmla="*/ 12998 w 627985"/>
                <a:gd name="connsiteY9" fmla="*/ 644326 h 730309"/>
                <a:gd name="connsiteX10" fmla="*/ 248255 w 627985"/>
                <a:gd name="connsiteY10" fmla="*/ 682091 h 730309"/>
                <a:gd name="connsiteX0" fmla="*/ 589022 w 589022"/>
                <a:gd name="connsiteY0" fmla="*/ 40296 h 724555"/>
                <a:gd name="connsiteX1" fmla="*/ 483612 w 589022"/>
                <a:gd name="connsiteY1" fmla="*/ 14 h 724555"/>
                <a:gd name="connsiteX2" fmla="*/ 348992 w 589022"/>
                <a:gd name="connsiteY2" fmla="*/ 44144 h 724555"/>
                <a:gd name="connsiteX3" fmla="*/ 254071 w 589022"/>
                <a:gd name="connsiteY3" fmla="*/ 74179 h 724555"/>
                <a:gd name="connsiteX4" fmla="*/ 186432 w 589022"/>
                <a:gd name="connsiteY4" fmla="*/ 114162 h 724555"/>
                <a:gd name="connsiteX5" fmla="*/ 166441 w 589022"/>
                <a:gd name="connsiteY5" fmla="*/ 211948 h 724555"/>
                <a:gd name="connsiteX6" fmla="*/ 120720 w 589022"/>
                <a:gd name="connsiteY6" fmla="*/ 284010 h 724555"/>
                <a:gd name="connsiteX7" fmla="*/ 48330 w 589022"/>
                <a:gd name="connsiteY7" fmla="*/ 411180 h 724555"/>
                <a:gd name="connsiteX8" fmla="*/ 6421 w 589022"/>
                <a:gd name="connsiteY8" fmla="*/ 487483 h 724555"/>
                <a:gd name="connsiteX9" fmla="*/ 25470 w 589022"/>
                <a:gd name="connsiteY9" fmla="*/ 614653 h 724555"/>
                <a:gd name="connsiteX10" fmla="*/ 209292 w 589022"/>
                <a:gd name="connsiteY10" fmla="*/ 682091 h 724555"/>
                <a:gd name="connsiteX0" fmla="*/ 598871 w 598871"/>
                <a:gd name="connsiteY0" fmla="*/ 40296 h 722438"/>
                <a:gd name="connsiteX1" fmla="*/ 493461 w 598871"/>
                <a:gd name="connsiteY1" fmla="*/ 14 h 722438"/>
                <a:gd name="connsiteX2" fmla="*/ 358841 w 598871"/>
                <a:gd name="connsiteY2" fmla="*/ 44144 h 722438"/>
                <a:gd name="connsiteX3" fmla="*/ 263920 w 598871"/>
                <a:gd name="connsiteY3" fmla="*/ 74179 h 722438"/>
                <a:gd name="connsiteX4" fmla="*/ 196281 w 598871"/>
                <a:gd name="connsiteY4" fmla="*/ 114162 h 722438"/>
                <a:gd name="connsiteX5" fmla="*/ 176290 w 598871"/>
                <a:gd name="connsiteY5" fmla="*/ 211948 h 722438"/>
                <a:gd name="connsiteX6" fmla="*/ 130569 w 598871"/>
                <a:gd name="connsiteY6" fmla="*/ 284010 h 722438"/>
                <a:gd name="connsiteX7" fmla="*/ 58179 w 598871"/>
                <a:gd name="connsiteY7" fmla="*/ 411180 h 722438"/>
                <a:gd name="connsiteX8" fmla="*/ 16270 w 598871"/>
                <a:gd name="connsiteY8" fmla="*/ 487483 h 722438"/>
                <a:gd name="connsiteX9" fmla="*/ 35319 w 598871"/>
                <a:gd name="connsiteY9" fmla="*/ 614653 h 722438"/>
                <a:gd name="connsiteX10" fmla="*/ 219141 w 598871"/>
                <a:gd name="connsiteY10" fmla="*/ 682091 h 722438"/>
                <a:gd name="connsiteX0" fmla="*/ 606917 w 606917"/>
                <a:gd name="connsiteY0" fmla="*/ 40296 h 722438"/>
                <a:gd name="connsiteX1" fmla="*/ 501507 w 606917"/>
                <a:gd name="connsiteY1" fmla="*/ 14 h 722438"/>
                <a:gd name="connsiteX2" fmla="*/ 366887 w 606917"/>
                <a:gd name="connsiteY2" fmla="*/ 44144 h 722438"/>
                <a:gd name="connsiteX3" fmla="*/ 271966 w 606917"/>
                <a:gd name="connsiteY3" fmla="*/ 74179 h 722438"/>
                <a:gd name="connsiteX4" fmla="*/ 204327 w 606917"/>
                <a:gd name="connsiteY4" fmla="*/ 114162 h 722438"/>
                <a:gd name="connsiteX5" fmla="*/ 184336 w 606917"/>
                <a:gd name="connsiteY5" fmla="*/ 211948 h 722438"/>
                <a:gd name="connsiteX6" fmla="*/ 138615 w 606917"/>
                <a:gd name="connsiteY6" fmla="*/ 284010 h 722438"/>
                <a:gd name="connsiteX7" fmla="*/ 66225 w 606917"/>
                <a:gd name="connsiteY7" fmla="*/ 411180 h 722438"/>
                <a:gd name="connsiteX8" fmla="*/ 24316 w 606917"/>
                <a:gd name="connsiteY8" fmla="*/ 487483 h 722438"/>
                <a:gd name="connsiteX9" fmla="*/ 43365 w 606917"/>
                <a:gd name="connsiteY9" fmla="*/ 614653 h 722438"/>
                <a:gd name="connsiteX10" fmla="*/ 227187 w 606917"/>
                <a:gd name="connsiteY10" fmla="*/ 682091 h 722438"/>
                <a:gd name="connsiteX0" fmla="*/ 602308 w 602308"/>
                <a:gd name="connsiteY0" fmla="*/ 40296 h 722438"/>
                <a:gd name="connsiteX1" fmla="*/ 496898 w 602308"/>
                <a:gd name="connsiteY1" fmla="*/ 14 h 722438"/>
                <a:gd name="connsiteX2" fmla="*/ 362278 w 602308"/>
                <a:gd name="connsiteY2" fmla="*/ 44144 h 722438"/>
                <a:gd name="connsiteX3" fmla="*/ 267357 w 602308"/>
                <a:gd name="connsiteY3" fmla="*/ 74179 h 722438"/>
                <a:gd name="connsiteX4" fmla="*/ 199718 w 602308"/>
                <a:gd name="connsiteY4" fmla="*/ 114162 h 722438"/>
                <a:gd name="connsiteX5" fmla="*/ 179727 w 602308"/>
                <a:gd name="connsiteY5" fmla="*/ 211948 h 722438"/>
                <a:gd name="connsiteX6" fmla="*/ 134006 w 602308"/>
                <a:gd name="connsiteY6" fmla="*/ 284010 h 722438"/>
                <a:gd name="connsiteX7" fmla="*/ 61616 w 602308"/>
                <a:gd name="connsiteY7" fmla="*/ 411180 h 722438"/>
                <a:gd name="connsiteX8" fmla="*/ 19707 w 602308"/>
                <a:gd name="connsiteY8" fmla="*/ 487483 h 722438"/>
                <a:gd name="connsiteX9" fmla="*/ 38756 w 602308"/>
                <a:gd name="connsiteY9" fmla="*/ 614653 h 722438"/>
                <a:gd name="connsiteX10" fmla="*/ 222578 w 602308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05346 w 605346"/>
                <a:gd name="connsiteY0" fmla="*/ 40296 h 722438"/>
                <a:gd name="connsiteX1" fmla="*/ 499936 w 605346"/>
                <a:gd name="connsiteY1" fmla="*/ 14 h 722438"/>
                <a:gd name="connsiteX2" fmla="*/ 365316 w 605346"/>
                <a:gd name="connsiteY2" fmla="*/ 44144 h 722438"/>
                <a:gd name="connsiteX3" fmla="*/ 270395 w 605346"/>
                <a:gd name="connsiteY3" fmla="*/ 74179 h 722438"/>
                <a:gd name="connsiteX4" fmla="*/ 202756 w 605346"/>
                <a:gd name="connsiteY4" fmla="*/ 114162 h 722438"/>
                <a:gd name="connsiteX5" fmla="*/ 182765 w 605346"/>
                <a:gd name="connsiteY5" fmla="*/ 211948 h 722438"/>
                <a:gd name="connsiteX6" fmla="*/ 72274 w 605346"/>
                <a:gd name="connsiteY6" fmla="*/ 284011 h 722438"/>
                <a:gd name="connsiteX7" fmla="*/ 64654 w 605346"/>
                <a:gd name="connsiteY7" fmla="*/ 411180 h 722438"/>
                <a:gd name="connsiteX8" fmla="*/ 22745 w 605346"/>
                <a:gd name="connsiteY8" fmla="*/ 487483 h 722438"/>
                <a:gd name="connsiteX9" fmla="*/ 41794 w 605346"/>
                <a:gd name="connsiteY9" fmla="*/ 614653 h 722438"/>
                <a:gd name="connsiteX10" fmla="*/ 225616 w 605346"/>
                <a:gd name="connsiteY10" fmla="*/ 682091 h 722438"/>
                <a:gd name="connsiteX0" fmla="*/ 605346 w 605346"/>
                <a:gd name="connsiteY0" fmla="*/ 40296 h 722438"/>
                <a:gd name="connsiteX1" fmla="*/ 499936 w 605346"/>
                <a:gd name="connsiteY1" fmla="*/ 14 h 722438"/>
                <a:gd name="connsiteX2" fmla="*/ 365316 w 605346"/>
                <a:gd name="connsiteY2" fmla="*/ 44144 h 722438"/>
                <a:gd name="connsiteX3" fmla="*/ 270395 w 605346"/>
                <a:gd name="connsiteY3" fmla="*/ 74179 h 722438"/>
                <a:gd name="connsiteX4" fmla="*/ 202756 w 605346"/>
                <a:gd name="connsiteY4" fmla="*/ 114162 h 722438"/>
                <a:gd name="connsiteX5" fmla="*/ 182765 w 605346"/>
                <a:gd name="connsiteY5" fmla="*/ 211948 h 722438"/>
                <a:gd name="connsiteX6" fmla="*/ 72274 w 605346"/>
                <a:gd name="connsiteY6" fmla="*/ 284011 h 722438"/>
                <a:gd name="connsiteX7" fmla="*/ 64654 w 605346"/>
                <a:gd name="connsiteY7" fmla="*/ 411180 h 722438"/>
                <a:gd name="connsiteX8" fmla="*/ 22745 w 605346"/>
                <a:gd name="connsiteY8" fmla="*/ 487483 h 722438"/>
                <a:gd name="connsiteX9" fmla="*/ 41794 w 605346"/>
                <a:gd name="connsiteY9" fmla="*/ 614653 h 722438"/>
                <a:gd name="connsiteX10" fmla="*/ 225616 w 605346"/>
                <a:gd name="connsiteY10" fmla="*/ 682091 h 722438"/>
                <a:gd name="connsiteX0" fmla="*/ 605970 w 605970"/>
                <a:gd name="connsiteY0" fmla="*/ 40296 h 722438"/>
                <a:gd name="connsiteX1" fmla="*/ 500560 w 605970"/>
                <a:gd name="connsiteY1" fmla="*/ 14 h 722438"/>
                <a:gd name="connsiteX2" fmla="*/ 365940 w 605970"/>
                <a:gd name="connsiteY2" fmla="*/ 44144 h 722438"/>
                <a:gd name="connsiteX3" fmla="*/ 271019 w 605970"/>
                <a:gd name="connsiteY3" fmla="*/ 74179 h 722438"/>
                <a:gd name="connsiteX4" fmla="*/ 203380 w 605970"/>
                <a:gd name="connsiteY4" fmla="*/ 114162 h 722438"/>
                <a:gd name="connsiteX5" fmla="*/ 183389 w 605970"/>
                <a:gd name="connsiteY5" fmla="*/ 211948 h 722438"/>
                <a:gd name="connsiteX6" fmla="*/ 72898 w 605970"/>
                <a:gd name="connsiteY6" fmla="*/ 284011 h 722438"/>
                <a:gd name="connsiteX7" fmla="*/ 65278 w 605970"/>
                <a:gd name="connsiteY7" fmla="*/ 411180 h 722438"/>
                <a:gd name="connsiteX8" fmla="*/ 23369 w 605970"/>
                <a:gd name="connsiteY8" fmla="*/ 487483 h 722438"/>
                <a:gd name="connsiteX9" fmla="*/ 42418 w 605970"/>
                <a:gd name="connsiteY9" fmla="*/ 614653 h 722438"/>
                <a:gd name="connsiteX10" fmla="*/ 226240 w 60597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83029 w 605610"/>
                <a:gd name="connsiteY5" fmla="*/ 211948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83029 w 605610"/>
                <a:gd name="connsiteY5" fmla="*/ 211948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46834 w 605610"/>
                <a:gd name="connsiteY5" fmla="*/ 220426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46834 w 605610"/>
                <a:gd name="connsiteY5" fmla="*/ 220426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4622 w 604622"/>
                <a:gd name="connsiteY0" fmla="*/ 40296 h 722438"/>
                <a:gd name="connsiteX1" fmla="*/ 499212 w 604622"/>
                <a:gd name="connsiteY1" fmla="*/ 14 h 722438"/>
                <a:gd name="connsiteX2" fmla="*/ 364592 w 604622"/>
                <a:gd name="connsiteY2" fmla="*/ 44144 h 722438"/>
                <a:gd name="connsiteX3" fmla="*/ 269671 w 604622"/>
                <a:gd name="connsiteY3" fmla="*/ 74179 h 722438"/>
                <a:gd name="connsiteX4" fmla="*/ 202032 w 604622"/>
                <a:gd name="connsiteY4" fmla="*/ 114162 h 722438"/>
                <a:gd name="connsiteX5" fmla="*/ 145846 w 604622"/>
                <a:gd name="connsiteY5" fmla="*/ 220426 h 722438"/>
                <a:gd name="connsiteX6" fmla="*/ 39165 w 604622"/>
                <a:gd name="connsiteY6" fmla="*/ 298847 h 722438"/>
                <a:gd name="connsiteX7" fmla="*/ 63930 w 604622"/>
                <a:gd name="connsiteY7" fmla="*/ 411180 h 722438"/>
                <a:gd name="connsiteX8" fmla="*/ 22021 w 604622"/>
                <a:gd name="connsiteY8" fmla="*/ 487483 h 722438"/>
                <a:gd name="connsiteX9" fmla="*/ 41070 w 604622"/>
                <a:gd name="connsiteY9" fmla="*/ 614653 h 722438"/>
                <a:gd name="connsiteX10" fmla="*/ 224892 w 604622"/>
                <a:gd name="connsiteY10" fmla="*/ 682091 h 722438"/>
                <a:gd name="connsiteX0" fmla="*/ 596651 w 596651"/>
                <a:gd name="connsiteY0" fmla="*/ 40296 h 722438"/>
                <a:gd name="connsiteX1" fmla="*/ 491241 w 596651"/>
                <a:gd name="connsiteY1" fmla="*/ 14 h 722438"/>
                <a:gd name="connsiteX2" fmla="*/ 356621 w 596651"/>
                <a:gd name="connsiteY2" fmla="*/ 44144 h 722438"/>
                <a:gd name="connsiteX3" fmla="*/ 261700 w 596651"/>
                <a:gd name="connsiteY3" fmla="*/ 74179 h 722438"/>
                <a:gd name="connsiteX4" fmla="*/ 194061 w 596651"/>
                <a:gd name="connsiteY4" fmla="*/ 114162 h 722438"/>
                <a:gd name="connsiteX5" fmla="*/ 137875 w 596651"/>
                <a:gd name="connsiteY5" fmla="*/ 220426 h 722438"/>
                <a:gd name="connsiteX6" fmla="*/ 31194 w 596651"/>
                <a:gd name="connsiteY6" fmla="*/ 298847 h 722438"/>
                <a:gd name="connsiteX7" fmla="*/ 55959 w 596651"/>
                <a:gd name="connsiteY7" fmla="*/ 411180 h 722438"/>
                <a:gd name="connsiteX8" fmla="*/ 14050 w 596651"/>
                <a:gd name="connsiteY8" fmla="*/ 487483 h 722438"/>
                <a:gd name="connsiteX9" fmla="*/ 33099 w 596651"/>
                <a:gd name="connsiteY9" fmla="*/ 614653 h 722438"/>
                <a:gd name="connsiteX10" fmla="*/ 216921 w 596651"/>
                <a:gd name="connsiteY10" fmla="*/ 682091 h 722438"/>
                <a:gd name="connsiteX0" fmla="*/ 596291 w 596291"/>
                <a:gd name="connsiteY0" fmla="*/ 40296 h 722438"/>
                <a:gd name="connsiteX1" fmla="*/ 490881 w 596291"/>
                <a:gd name="connsiteY1" fmla="*/ 14 h 722438"/>
                <a:gd name="connsiteX2" fmla="*/ 356261 w 596291"/>
                <a:gd name="connsiteY2" fmla="*/ 44144 h 722438"/>
                <a:gd name="connsiteX3" fmla="*/ 261340 w 596291"/>
                <a:gd name="connsiteY3" fmla="*/ 74179 h 722438"/>
                <a:gd name="connsiteX4" fmla="*/ 193701 w 596291"/>
                <a:gd name="connsiteY4" fmla="*/ 114162 h 722438"/>
                <a:gd name="connsiteX5" fmla="*/ 137515 w 596291"/>
                <a:gd name="connsiteY5" fmla="*/ 220426 h 722438"/>
                <a:gd name="connsiteX6" fmla="*/ 30834 w 596291"/>
                <a:gd name="connsiteY6" fmla="*/ 298847 h 722438"/>
                <a:gd name="connsiteX7" fmla="*/ 55599 w 596291"/>
                <a:gd name="connsiteY7" fmla="*/ 411180 h 722438"/>
                <a:gd name="connsiteX8" fmla="*/ 13690 w 596291"/>
                <a:gd name="connsiteY8" fmla="*/ 487483 h 722438"/>
                <a:gd name="connsiteX9" fmla="*/ 32739 w 596291"/>
                <a:gd name="connsiteY9" fmla="*/ 614653 h 722438"/>
                <a:gd name="connsiteX10" fmla="*/ 216561 w 596291"/>
                <a:gd name="connsiteY10" fmla="*/ 682091 h 722438"/>
                <a:gd name="connsiteX0" fmla="*/ 599258 w 599258"/>
                <a:gd name="connsiteY0" fmla="*/ 40296 h 722438"/>
                <a:gd name="connsiteX1" fmla="*/ 493848 w 599258"/>
                <a:gd name="connsiteY1" fmla="*/ 14 h 722438"/>
                <a:gd name="connsiteX2" fmla="*/ 359228 w 599258"/>
                <a:gd name="connsiteY2" fmla="*/ 44144 h 722438"/>
                <a:gd name="connsiteX3" fmla="*/ 264307 w 599258"/>
                <a:gd name="connsiteY3" fmla="*/ 74179 h 722438"/>
                <a:gd name="connsiteX4" fmla="*/ 196668 w 599258"/>
                <a:gd name="connsiteY4" fmla="*/ 114162 h 722438"/>
                <a:gd name="connsiteX5" fmla="*/ 140482 w 599258"/>
                <a:gd name="connsiteY5" fmla="*/ 220426 h 722438"/>
                <a:gd name="connsiteX6" fmla="*/ 33801 w 599258"/>
                <a:gd name="connsiteY6" fmla="*/ 298847 h 722438"/>
                <a:gd name="connsiteX7" fmla="*/ 58566 w 599258"/>
                <a:gd name="connsiteY7" fmla="*/ 411180 h 722438"/>
                <a:gd name="connsiteX8" fmla="*/ 16657 w 599258"/>
                <a:gd name="connsiteY8" fmla="*/ 487483 h 722438"/>
                <a:gd name="connsiteX9" fmla="*/ 35706 w 599258"/>
                <a:gd name="connsiteY9" fmla="*/ 614653 h 722438"/>
                <a:gd name="connsiteX10" fmla="*/ 219528 w 599258"/>
                <a:gd name="connsiteY10" fmla="*/ 682091 h 722438"/>
                <a:gd name="connsiteX0" fmla="*/ 622314 w 622314"/>
                <a:gd name="connsiteY0" fmla="*/ 40296 h 722446"/>
                <a:gd name="connsiteX1" fmla="*/ 516904 w 622314"/>
                <a:gd name="connsiteY1" fmla="*/ 14 h 722446"/>
                <a:gd name="connsiteX2" fmla="*/ 382284 w 622314"/>
                <a:gd name="connsiteY2" fmla="*/ 44144 h 722446"/>
                <a:gd name="connsiteX3" fmla="*/ 287363 w 622314"/>
                <a:gd name="connsiteY3" fmla="*/ 74179 h 722446"/>
                <a:gd name="connsiteX4" fmla="*/ 219724 w 622314"/>
                <a:gd name="connsiteY4" fmla="*/ 114162 h 722446"/>
                <a:gd name="connsiteX5" fmla="*/ 163538 w 622314"/>
                <a:gd name="connsiteY5" fmla="*/ 220426 h 722446"/>
                <a:gd name="connsiteX6" fmla="*/ 56857 w 622314"/>
                <a:gd name="connsiteY6" fmla="*/ 298847 h 722446"/>
                <a:gd name="connsiteX7" fmla="*/ 81622 w 622314"/>
                <a:gd name="connsiteY7" fmla="*/ 411180 h 722446"/>
                <a:gd name="connsiteX8" fmla="*/ 39713 w 622314"/>
                <a:gd name="connsiteY8" fmla="*/ 487483 h 722446"/>
                <a:gd name="connsiteX9" fmla="*/ 58762 w 622314"/>
                <a:gd name="connsiteY9" fmla="*/ 614653 h 722446"/>
                <a:gd name="connsiteX10" fmla="*/ 242584 w 622314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34584 w 634584"/>
                <a:gd name="connsiteY0" fmla="*/ 40296 h 722446"/>
                <a:gd name="connsiteX1" fmla="*/ 529174 w 634584"/>
                <a:gd name="connsiteY1" fmla="*/ 14 h 722446"/>
                <a:gd name="connsiteX2" fmla="*/ 394554 w 634584"/>
                <a:gd name="connsiteY2" fmla="*/ 44144 h 722446"/>
                <a:gd name="connsiteX3" fmla="*/ 299633 w 634584"/>
                <a:gd name="connsiteY3" fmla="*/ 74179 h 722446"/>
                <a:gd name="connsiteX4" fmla="*/ 231994 w 634584"/>
                <a:gd name="connsiteY4" fmla="*/ 114162 h 722446"/>
                <a:gd name="connsiteX5" fmla="*/ 175808 w 634584"/>
                <a:gd name="connsiteY5" fmla="*/ 220426 h 722446"/>
                <a:gd name="connsiteX6" fmla="*/ 97702 w 634584"/>
                <a:gd name="connsiteY6" fmla="*/ 288250 h 722446"/>
                <a:gd name="connsiteX7" fmla="*/ 93892 w 634584"/>
                <a:gd name="connsiteY7" fmla="*/ 411180 h 722446"/>
                <a:gd name="connsiteX8" fmla="*/ 51983 w 634584"/>
                <a:gd name="connsiteY8" fmla="*/ 487483 h 722446"/>
                <a:gd name="connsiteX9" fmla="*/ 71032 w 634584"/>
                <a:gd name="connsiteY9" fmla="*/ 614653 h 722446"/>
                <a:gd name="connsiteX10" fmla="*/ 254854 w 634584"/>
                <a:gd name="connsiteY10" fmla="*/ 682091 h 722446"/>
                <a:gd name="connsiteX0" fmla="*/ 630386 w 630386"/>
                <a:gd name="connsiteY0" fmla="*/ 40296 h 722446"/>
                <a:gd name="connsiteX1" fmla="*/ 524976 w 630386"/>
                <a:gd name="connsiteY1" fmla="*/ 14 h 722446"/>
                <a:gd name="connsiteX2" fmla="*/ 390356 w 630386"/>
                <a:gd name="connsiteY2" fmla="*/ 44144 h 722446"/>
                <a:gd name="connsiteX3" fmla="*/ 295435 w 630386"/>
                <a:gd name="connsiteY3" fmla="*/ 74179 h 722446"/>
                <a:gd name="connsiteX4" fmla="*/ 227796 w 630386"/>
                <a:gd name="connsiteY4" fmla="*/ 114162 h 722446"/>
                <a:gd name="connsiteX5" fmla="*/ 171610 w 630386"/>
                <a:gd name="connsiteY5" fmla="*/ 220426 h 722446"/>
                <a:gd name="connsiteX6" fmla="*/ 93504 w 630386"/>
                <a:gd name="connsiteY6" fmla="*/ 288250 h 722446"/>
                <a:gd name="connsiteX7" fmla="*/ 89694 w 630386"/>
                <a:gd name="connsiteY7" fmla="*/ 411180 h 722446"/>
                <a:gd name="connsiteX8" fmla="*/ 47785 w 630386"/>
                <a:gd name="connsiteY8" fmla="*/ 487483 h 722446"/>
                <a:gd name="connsiteX9" fmla="*/ 66834 w 630386"/>
                <a:gd name="connsiteY9" fmla="*/ 614653 h 722446"/>
                <a:gd name="connsiteX10" fmla="*/ 250656 w 630386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323 h 722473"/>
                <a:gd name="connsiteX1" fmla="*/ 524002 w 629412"/>
                <a:gd name="connsiteY1" fmla="*/ 41 h 722473"/>
                <a:gd name="connsiteX2" fmla="*/ 387477 w 629412"/>
                <a:gd name="connsiteY2" fmla="*/ 33573 h 722473"/>
                <a:gd name="connsiteX3" fmla="*/ 294461 w 629412"/>
                <a:gd name="connsiteY3" fmla="*/ 74206 h 722473"/>
                <a:gd name="connsiteX4" fmla="*/ 226822 w 629412"/>
                <a:gd name="connsiteY4" fmla="*/ 114189 h 722473"/>
                <a:gd name="connsiteX5" fmla="*/ 170636 w 629412"/>
                <a:gd name="connsiteY5" fmla="*/ 220453 h 722473"/>
                <a:gd name="connsiteX6" fmla="*/ 92530 w 629412"/>
                <a:gd name="connsiteY6" fmla="*/ 288277 h 722473"/>
                <a:gd name="connsiteX7" fmla="*/ 88720 w 629412"/>
                <a:gd name="connsiteY7" fmla="*/ 411207 h 722473"/>
                <a:gd name="connsiteX8" fmla="*/ 46811 w 629412"/>
                <a:gd name="connsiteY8" fmla="*/ 487510 h 722473"/>
                <a:gd name="connsiteX9" fmla="*/ 65860 w 629412"/>
                <a:gd name="connsiteY9" fmla="*/ 614680 h 722473"/>
                <a:gd name="connsiteX10" fmla="*/ 249682 w 629412"/>
                <a:gd name="connsiteY10" fmla="*/ 682118 h 722473"/>
                <a:gd name="connsiteX0" fmla="*/ 629412 w 629412"/>
                <a:gd name="connsiteY0" fmla="*/ 40304 h 722454"/>
                <a:gd name="connsiteX1" fmla="*/ 524002 w 629412"/>
                <a:gd name="connsiteY1" fmla="*/ 22 h 722454"/>
                <a:gd name="connsiteX2" fmla="*/ 387477 w 629412"/>
                <a:gd name="connsiteY2" fmla="*/ 33554 h 722454"/>
                <a:gd name="connsiteX3" fmla="*/ 294461 w 629412"/>
                <a:gd name="connsiteY3" fmla="*/ 74187 h 722454"/>
                <a:gd name="connsiteX4" fmla="*/ 226822 w 629412"/>
                <a:gd name="connsiteY4" fmla="*/ 114170 h 722454"/>
                <a:gd name="connsiteX5" fmla="*/ 170636 w 629412"/>
                <a:gd name="connsiteY5" fmla="*/ 220434 h 722454"/>
                <a:gd name="connsiteX6" fmla="*/ 92530 w 629412"/>
                <a:gd name="connsiteY6" fmla="*/ 288258 h 722454"/>
                <a:gd name="connsiteX7" fmla="*/ 88720 w 629412"/>
                <a:gd name="connsiteY7" fmla="*/ 411188 h 722454"/>
                <a:gd name="connsiteX8" fmla="*/ 46811 w 629412"/>
                <a:gd name="connsiteY8" fmla="*/ 487491 h 722454"/>
                <a:gd name="connsiteX9" fmla="*/ 65860 w 629412"/>
                <a:gd name="connsiteY9" fmla="*/ 614661 h 722454"/>
                <a:gd name="connsiteX10" fmla="*/ 249682 w 629412"/>
                <a:gd name="connsiteY10" fmla="*/ 682099 h 722454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26822 w 629412"/>
                <a:gd name="connsiteY4" fmla="*/ 114275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26822 w 629412"/>
                <a:gd name="connsiteY4" fmla="*/ 114275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35460 w 635460"/>
                <a:gd name="connsiteY0" fmla="*/ 40409 h 722559"/>
                <a:gd name="connsiteX1" fmla="*/ 530050 w 635460"/>
                <a:gd name="connsiteY1" fmla="*/ 127 h 722559"/>
                <a:gd name="connsiteX2" fmla="*/ 370665 w 635460"/>
                <a:gd name="connsiteY2" fmla="*/ 25181 h 722559"/>
                <a:gd name="connsiteX3" fmla="*/ 300509 w 635460"/>
                <a:gd name="connsiteY3" fmla="*/ 74292 h 722559"/>
                <a:gd name="connsiteX4" fmla="*/ 251920 w 635460"/>
                <a:gd name="connsiteY4" fmla="*/ 143949 h 722559"/>
                <a:gd name="connsiteX5" fmla="*/ 176684 w 635460"/>
                <a:gd name="connsiteY5" fmla="*/ 220539 h 722559"/>
                <a:gd name="connsiteX6" fmla="*/ 98578 w 635460"/>
                <a:gd name="connsiteY6" fmla="*/ 288363 h 722559"/>
                <a:gd name="connsiteX7" fmla="*/ 52859 w 635460"/>
                <a:gd name="connsiteY7" fmla="*/ 487596 h 722559"/>
                <a:gd name="connsiteX8" fmla="*/ 71908 w 635460"/>
                <a:gd name="connsiteY8" fmla="*/ 614766 h 722559"/>
                <a:gd name="connsiteX9" fmla="*/ 255730 w 635460"/>
                <a:gd name="connsiteY9" fmla="*/ 682204 h 722559"/>
                <a:gd name="connsiteX0" fmla="*/ 666247 w 666247"/>
                <a:gd name="connsiteY0" fmla="*/ 40409 h 722559"/>
                <a:gd name="connsiteX1" fmla="*/ 560837 w 666247"/>
                <a:gd name="connsiteY1" fmla="*/ 127 h 722559"/>
                <a:gd name="connsiteX2" fmla="*/ 401452 w 666247"/>
                <a:gd name="connsiteY2" fmla="*/ 25181 h 722559"/>
                <a:gd name="connsiteX3" fmla="*/ 331296 w 666247"/>
                <a:gd name="connsiteY3" fmla="*/ 74292 h 722559"/>
                <a:gd name="connsiteX4" fmla="*/ 282707 w 666247"/>
                <a:gd name="connsiteY4" fmla="*/ 143949 h 722559"/>
                <a:gd name="connsiteX5" fmla="*/ 207471 w 666247"/>
                <a:gd name="connsiteY5" fmla="*/ 220539 h 722559"/>
                <a:gd name="connsiteX6" fmla="*/ 129365 w 666247"/>
                <a:gd name="connsiteY6" fmla="*/ 288363 h 722559"/>
                <a:gd name="connsiteX7" fmla="*/ 83646 w 666247"/>
                <a:gd name="connsiteY7" fmla="*/ 487596 h 722559"/>
                <a:gd name="connsiteX8" fmla="*/ 102695 w 666247"/>
                <a:gd name="connsiteY8" fmla="*/ 614766 h 722559"/>
                <a:gd name="connsiteX9" fmla="*/ 286517 w 666247"/>
                <a:gd name="connsiteY9" fmla="*/ 682204 h 722559"/>
                <a:gd name="connsiteX0" fmla="*/ 639023 w 639023"/>
                <a:gd name="connsiteY0" fmla="*/ 40409 h 722559"/>
                <a:gd name="connsiteX1" fmla="*/ 533613 w 639023"/>
                <a:gd name="connsiteY1" fmla="*/ 127 h 722559"/>
                <a:gd name="connsiteX2" fmla="*/ 374228 w 639023"/>
                <a:gd name="connsiteY2" fmla="*/ 25181 h 722559"/>
                <a:gd name="connsiteX3" fmla="*/ 304072 w 639023"/>
                <a:gd name="connsiteY3" fmla="*/ 74292 h 722559"/>
                <a:gd name="connsiteX4" fmla="*/ 255483 w 639023"/>
                <a:gd name="connsiteY4" fmla="*/ 143949 h 722559"/>
                <a:gd name="connsiteX5" fmla="*/ 180247 w 639023"/>
                <a:gd name="connsiteY5" fmla="*/ 220539 h 722559"/>
                <a:gd name="connsiteX6" fmla="*/ 102141 w 639023"/>
                <a:gd name="connsiteY6" fmla="*/ 288363 h 722559"/>
                <a:gd name="connsiteX7" fmla="*/ 56422 w 639023"/>
                <a:gd name="connsiteY7" fmla="*/ 487596 h 722559"/>
                <a:gd name="connsiteX8" fmla="*/ 75471 w 639023"/>
                <a:gd name="connsiteY8" fmla="*/ 614766 h 722559"/>
                <a:gd name="connsiteX9" fmla="*/ 259293 w 639023"/>
                <a:gd name="connsiteY9" fmla="*/ 682204 h 722559"/>
                <a:gd name="connsiteX0" fmla="*/ 584566 w 584566"/>
                <a:gd name="connsiteY0" fmla="*/ 40409 h 682204"/>
                <a:gd name="connsiteX1" fmla="*/ 479156 w 584566"/>
                <a:gd name="connsiteY1" fmla="*/ 127 h 682204"/>
                <a:gd name="connsiteX2" fmla="*/ 319771 w 584566"/>
                <a:gd name="connsiteY2" fmla="*/ 25181 h 682204"/>
                <a:gd name="connsiteX3" fmla="*/ 249615 w 584566"/>
                <a:gd name="connsiteY3" fmla="*/ 74292 h 682204"/>
                <a:gd name="connsiteX4" fmla="*/ 201026 w 584566"/>
                <a:gd name="connsiteY4" fmla="*/ 143949 h 682204"/>
                <a:gd name="connsiteX5" fmla="*/ 125790 w 584566"/>
                <a:gd name="connsiteY5" fmla="*/ 220539 h 682204"/>
                <a:gd name="connsiteX6" fmla="*/ 47684 w 584566"/>
                <a:gd name="connsiteY6" fmla="*/ 288363 h 682204"/>
                <a:gd name="connsiteX7" fmla="*/ 1965 w 584566"/>
                <a:gd name="connsiteY7" fmla="*/ 487596 h 682204"/>
                <a:gd name="connsiteX8" fmla="*/ 204836 w 584566"/>
                <a:gd name="connsiteY8" fmla="*/ 682204 h 682204"/>
                <a:gd name="connsiteX0" fmla="*/ 584566 w 584566"/>
                <a:gd name="connsiteY0" fmla="*/ 40409 h 487596"/>
                <a:gd name="connsiteX1" fmla="*/ 479156 w 584566"/>
                <a:gd name="connsiteY1" fmla="*/ 127 h 487596"/>
                <a:gd name="connsiteX2" fmla="*/ 319771 w 584566"/>
                <a:gd name="connsiteY2" fmla="*/ 25181 h 487596"/>
                <a:gd name="connsiteX3" fmla="*/ 249615 w 584566"/>
                <a:gd name="connsiteY3" fmla="*/ 74292 h 487596"/>
                <a:gd name="connsiteX4" fmla="*/ 201026 w 584566"/>
                <a:gd name="connsiteY4" fmla="*/ 143949 h 487596"/>
                <a:gd name="connsiteX5" fmla="*/ 125790 w 584566"/>
                <a:gd name="connsiteY5" fmla="*/ 220539 h 487596"/>
                <a:gd name="connsiteX6" fmla="*/ 47684 w 584566"/>
                <a:gd name="connsiteY6" fmla="*/ 288363 h 487596"/>
                <a:gd name="connsiteX7" fmla="*/ 1965 w 584566"/>
                <a:gd name="connsiteY7" fmla="*/ 487596 h 487596"/>
                <a:gd name="connsiteX0" fmla="*/ 539420 w 539420"/>
                <a:gd name="connsiteY0" fmla="*/ 40409 h 288363"/>
                <a:gd name="connsiteX1" fmla="*/ 434010 w 539420"/>
                <a:gd name="connsiteY1" fmla="*/ 127 h 288363"/>
                <a:gd name="connsiteX2" fmla="*/ 274625 w 539420"/>
                <a:gd name="connsiteY2" fmla="*/ 25181 h 288363"/>
                <a:gd name="connsiteX3" fmla="*/ 204469 w 539420"/>
                <a:gd name="connsiteY3" fmla="*/ 74292 h 288363"/>
                <a:gd name="connsiteX4" fmla="*/ 155880 w 539420"/>
                <a:gd name="connsiteY4" fmla="*/ 143949 h 288363"/>
                <a:gd name="connsiteX5" fmla="*/ 80644 w 539420"/>
                <a:gd name="connsiteY5" fmla="*/ 220539 h 288363"/>
                <a:gd name="connsiteX6" fmla="*/ 2538 w 539420"/>
                <a:gd name="connsiteY6" fmla="*/ 288363 h 288363"/>
                <a:gd name="connsiteX0" fmla="*/ 486823 w 486823"/>
                <a:gd name="connsiteY0" fmla="*/ 40409 h 220539"/>
                <a:gd name="connsiteX1" fmla="*/ 381413 w 486823"/>
                <a:gd name="connsiteY1" fmla="*/ 127 h 220539"/>
                <a:gd name="connsiteX2" fmla="*/ 222028 w 486823"/>
                <a:gd name="connsiteY2" fmla="*/ 25181 h 220539"/>
                <a:gd name="connsiteX3" fmla="*/ 151872 w 486823"/>
                <a:gd name="connsiteY3" fmla="*/ 74292 h 220539"/>
                <a:gd name="connsiteX4" fmla="*/ 103283 w 486823"/>
                <a:gd name="connsiteY4" fmla="*/ 143949 h 220539"/>
                <a:gd name="connsiteX5" fmla="*/ 28047 w 486823"/>
                <a:gd name="connsiteY5" fmla="*/ 220539 h 220539"/>
                <a:gd name="connsiteX0" fmla="*/ 500860 w 500860"/>
                <a:gd name="connsiteY0" fmla="*/ 40409 h 428251"/>
                <a:gd name="connsiteX1" fmla="*/ 395450 w 500860"/>
                <a:gd name="connsiteY1" fmla="*/ 127 h 428251"/>
                <a:gd name="connsiteX2" fmla="*/ 236065 w 500860"/>
                <a:gd name="connsiteY2" fmla="*/ 25181 h 428251"/>
                <a:gd name="connsiteX3" fmla="*/ 165909 w 500860"/>
                <a:gd name="connsiteY3" fmla="*/ 74292 h 428251"/>
                <a:gd name="connsiteX4" fmla="*/ 117320 w 500860"/>
                <a:gd name="connsiteY4" fmla="*/ 143949 h 428251"/>
                <a:gd name="connsiteX5" fmla="*/ 36369 w 500860"/>
                <a:gd name="connsiteY5" fmla="*/ 428251 h 428251"/>
                <a:gd name="connsiteX0" fmla="*/ 506444 w 506444"/>
                <a:gd name="connsiteY0" fmla="*/ 40409 h 428251"/>
                <a:gd name="connsiteX1" fmla="*/ 401034 w 506444"/>
                <a:gd name="connsiteY1" fmla="*/ 127 h 428251"/>
                <a:gd name="connsiteX2" fmla="*/ 241649 w 506444"/>
                <a:gd name="connsiteY2" fmla="*/ 25181 h 428251"/>
                <a:gd name="connsiteX3" fmla="*/ 171493 w 506444"/>
                <a:gd name="connsiteY3" fmla="*/ 74292 h 428251"/>
                <a:gd name="connsiteX4" fmla="*/ 122904 w 506444"/>
                <a:gd name="connsiteY4" fmla="*/ 143949 h 428251"/>
                <a:gd name="connsiteX5" fmla="*/ 41953 w 506444"/>
                <a:gd name="connsiteY5" fmla="*/ 428251 h 428251"/>
                <a:gd name="connsiteX0" fmla="*/ 526012 w 526012"/>
                <a:gd name="connsiteY0" fmla="*/ 40409 h 428251"/>
                <a:gd name="connsiteX1" fmla="*/ 420602 w 526012"/>
                <a:gd name="connsiteY1" fmla="*/ 127 h 428251"/>
                <a:gd name="connsiteX2" fmla="*/ 261217 w 526012"/>
                <a:gd name="connsiteY2" fmla="*/ 25181 h 428251"/>
                <a:gd name="connsiteX3" fmla="*/ 191061 w 526012"/>
                <a:gd name="connsiteY3" fmla="*/ 74292 h 428251"/>
                <a:gd name="connsiteX4" fmla="*/ 54842 w 526012"/>
                <a:gd name="connsiteY4" fmla="*/ 182100 h 428251"/>
                <a:gd name="connsiteX5" fmla="*/ 61521 w 526012"/>
                <a:gd name="connsiteY5" fmla="*/ 428251 h 428251"/>
                <a:gd name="connsiteX0" fmla="*/ 523460 w 523460"/>
                <a:gd name="connsiteY0" fmla="*/ 40591 h 428433"/>
                <a:gd name="connsiteX1" fmla="*/ 418050 w 523460"/>
                <a:gd name="connsiteY1" fmla="*/ 309 h 428433"/>
                <a:gd name="connsiteX2" fmla="*/ 258665 w 523460"/>
                <a:gd name="connsiteY2" fmla="*/ 25363 h 428433"/>
                <a:gd name="connsiteX3" fmla="*/ 129454 w 523460"/>
                <a:gd name="connsiteY3" fmla="*/ 85071 h 428433"/>
                <a:gd name="connsiteX4" fmla="*/ 52290 w 523460"/>
                <a:gd name="connsiteY4" fmla="*/ 182282 h 428433"/>
                <a:gd name="connsiteX5" fmla="*/ 58969 w 523460"/>
                <a:gd name="connsiteY5" fmla="*/ 428433 h 428433"/>
                <a:gd name="connsiteX0" fmla="*/ 523460 w 523460"/>
                <a:gd name="connsiteY0" fmla="*/ 40592 h 428434"/>
                <a:gd name="connsiteX1" fmla="*/ 418050 w 523460"/>
                <a:gd name="connsiteY1" fmla="*/ 310 h 428434"/>
                <a:gd name="connsiteX2" fmla="*/ 258665 w 523460"/>
                <a:gd name="connsiteY2" fmla="*/ 25364 h 428434"/>
                <a:gd name="connsiteX3" fmla="*/ 129454 w 523460"/>
                <a:gd name="connsiteY3" fmla="*/ 85072 h 428434"/>
                <a:gd name="connsiteX4" fmla="*/ 52290 w 523460"/>
                <a:gd name="connsiteY4" fmla="*/ 182283 h 428434"/>
                <a:gd name="connsiteX5" fmla="*/ 58969 w 523460"/>
                <a:gd name="connsiteY5" fmla="*/ 428434 h 428434"/>
                <a:gd name="connsiteX0" fmla="*/ 529748 w 529748"/>
                <a:gd name="connsiteY0" fmla="*/ 40592 h 428434"/>
                <a:gd name="connsiteX1" fmla="*/ 424338 w 529748"/>
                <a:gd name="connsiteY1" fmla="*/ 310 h 428434"/>
                <a:gd name="connsiteX2" fmla="*/ 264953 w 529748"/>
                <a:gd name="connsiteY2" fmla="*/ 25364 h 428434"/>
                <a:gd name="connsiteX3" fmla="*/ 135742 w 529748"/>
                <a:gd name="connsiteY3" fmla="*/ 85072 h 428434"/>
                <a:gd name="connsiteX4" fmla="*/ 39528 w 529748"/>
                <a:gd name="connsiteY4" fmla="*/ 201359 h 428434"/>
                <a:gd name="connsiteX5" fmla="*/ 65257 w 529748"/>
                <a:gd name="connsiteY5" fmla="*/ 428434 h 428434"/>
                <a:gd name="connsiteX0" fmla="*/ 519494 w 519494"/>
                <a:gd name="connsiteY0" fmla="*/ 40592 h 428434"/>
                <a:gd name="connsiteX1" fmla="*/ 414084 w 519494"/>
                <a:gd name="connsiteY1" fmla="*/ 310 h 428434"/>
                <a:gd name="connsiteX2" fmla="*/ 254699 w 519494"/>
                <a:gd name="connsiteY2" fmla="*/ 25364 h 428434"/>
                <a:gd name="connsiteX3" fmla="*/ 125488 w 519494"/>
                <a:gd name="connsiteY3" fmla="*/ 85072 h 428434"/>
                <a:gd name="connsiteX4" fmla="*/ 29274 w 519494"/>
                <a:gd name="connsiteY4" fmla="*/ 201359 h 428434"/>
                <a:gd name="connsiteX5" fmla="*/ 55003 w 519494"/>
                <a:gd name="connsiteY5" fmla="*/ 428434 h 428434"/>
                <a:gd name="connsiteX0" fmla="*/ 519494 w 519494"/>
                <a:gd name="connsiteY0" fmla="*/ 40592 h 428434"/>
                <a:gd name="connsiteX1" fmla="*/ 414084 w 519494"/>
                <a:gd name="connsiteY1" fmla="*/ 310 h 428434"/>
                <a:gd name="connsiteX2" fmla="*/ 254699 w 519494"/>
                <a:gd name="connsiteY2" fmla="*/ 25364 h 428434"/>
                <a:gd name="connsiteX3" fmla="*/ 125488 w 519494"/>
                <a:gd name="connsiteY3" fmla="*/ 85072 h 428434"/>
                <a:gd name="connsiteX4" fmla="*/ 29274 w 519494"/>
                <a:gd name="connsiteY4" fmla="*/ 201359 h 428434"/>
                <a:gd name="connsiteX5" fmla="*/ 55003 w 519494"/>
                <a:gd name="connsiteY5" fmla="*/ 428434 h 428434"/>
                <a:gd name="connsiteX0" fmla="*/ 490293 w 490293"/>
                <a:gd name="connsiteY0" fmla="*/ 40592 h 417836"/>
                <a:gd name="connsiteX1" fmla="*/ 384883 w 490293"/>
                <a:gd name="connsiteY1" fmla="*/ 310 h 417836"/>
                <a:gd name="connsiteX2" fmla="*/ 225498 w 490293"/>
                <a:gd name="connsiteY2" fmla="*/ 25364 h 417836"/>
                <a:gd name="connsiteX3" fmla="*/ 96287 w 490293"/>
                <a:gd name="connsiteY3" fmla="*/ 85072 h 417836"/>
                <a:gd name="connsiteX4" fmla="*/ 73 w 490293"/>
                <a:gd name="connsiteY4" fmla="*/ 201359 h 417836"/>
                <a:gd name="connsiteX5" fmla="*/ 107717 w 490293"/>
                <a:gd name="connsiteY5" fmla="*/ 417836 h 417836"/>
                <a:gd name="connsiteX0" fmla="*/ 492872 w 492872"/>
                <a:gd name="connsiteY0" fmla="*/ 40592 h 417836"/>
                <a:gd name="connsiteX1" fmla="*/ 387462 w 492872"/>
                <a:gd name="connsiteY1" fmla="*/ 310 h 417836"/>
                <a:gd name="connsiteX2" fmla="*/ 228077 w 492872"/>
                <a:gd name="connsiteY2" fmla="*/ 25364 h 417836"/>
                <a:gd name="connsiteX3" fmla="*/ 98866 w 492872"/>
                <a:gd name="connsiteY3" fmla="*/ 85072 h 417836"/>
                <a:gd name="connsiteX4" fmla="*/ 2652 w 492872"/>
                <a:gd name="connsiteY4" fmla="*/ 201359 h 417836"/>
                <a:gd name="connsiteX5" fmla="*/ 110296 w 492872"/>
                <a:gd name="connsiteY5" fmla="*/ 417836 h 417836"/>
                <a:gd name="connsiteX0" fmla="*/ 517254 w 517254"/>
                <a:gd name="connsiteY0" fmla="*/ 40592 h 417836"/>
                <a:gd name="connsiteX1" fmla="*/ 411844 w 517254"/>
                <a:gd name="connsiteY1" fmla="*/ 310 h 417836"/>
                <a:gd name="connsiteX2" fmla="*/ 252459 w 517254"/>
                <a:gd name="connsiteY2" fmla="*/ 25364 h 417836"/>
                <a:gd name="connsiteX3" fmla="*/ 123248 w 517254"/>
                <a:gd name="connsiteY3" fmla="*/ 85072 h 417836"/>
                <a:gd name="connsiteX4" fmla="*/ 27034 w 517254"/>
                <a:gd name="connsiteY4" fmla="*/ 201359 h 417836"/>
                <a:gd name="connsiteX5" fmla="*/ 134678 w 517254"/>
                <a:gd name="connsiteY5" fmla="*/ 417836 h 417836"/>
                <a:gd name="connsiteX0" fmla="*/ 517254 w 517254"/>
                <a:gd name="connsiteY0" fmla="*/ 40592 h 417836"/>
                <a:gd name="connsiteX1" fmla="*/ 411844 w 517254"/>
                <a:gd name="connsiteY1" fmla="*/ 310 h 417836"/>
                <a:gd name="connsiteX2" fmla="*/ 252459 w 517254"/>
                <a:gd name="connsiteY2" fmla="*/ 25364 h 417836"/>
                <a:gd name="connsiteX3" fmla="*/ 123248 w 517254"/>
                <a:gd name="connsiteY3" fmla="*/ 85072 h 417836"/>
                <a:gd name="connsiteX4" fmla="*/ 27034 w 517254"/>
                <a:gd name="connsiteY4" fmla="*/ 201359 h 417836"/>
                <a:gd name="connsiteX5" fmla="*/ 134678 w 517254"/>
                <a:gd name="connsiteY5" fmla="*/ 417836 h 417836"/>
                <a:gd name="connsiteX0" fmla="*/ 507942 w 507942"/>
                <a:gd name="connsiteY0" fmla="*/ 40592 h 417836"/>
                <a:gd name="connsiteX1" fmla="*/ 402532 w 507942"/>
                <a:gd name="connsiteY1" fmla="*/ 310 h 417836"/>
                <a:gd name="connsiteX2" fmla="*/ 243147 w 507942"/>
                <a:gd name="connsiteY2" fmla="*/ 25364 h 417836"/>
                <a:gd name="connsiteX3" fmla="*/ 113936 w 507942"/>
                <a:gd name="connsiteY3" fmla="*/ 85072 h 417836"/>
                <a:gd name="connsiteX4" fmla="*/ 17722 w 507942"/>
                <a:gd name="connsiteY4" fmla="*/ 201359 h 417836"/>
                <a:gd name="connsiteX5" fmla="*/ 125366 w 507942"/>
                <a:gd name="connsiteY5" fmla="*/ 417836 h 417836"/>
                <a:gd name="connsiteX0" fmla="*/ 515882 w 515882"/>
                <a:gd name="connsiteY0" fmla="*/ 40592 h 417836"/>
                <a:gd name="connsiteX1" fmla="*/ 410472 w 515882"/>
                <a:gd name="connsiteY1" fmla="*/ 310 h 417836"/>
                <a:gd name="connsiteX2" fmla="*/ 251087 w 515882"/>
                <a:gd name="connsiteY2" fmla="*/ 25364 h 417836"/>
                <a:gd name="connsiteX3" fmla="*/ 121876 w 515882"/>
                <a:gd name="connsiteY3" fmla="*/ 85072 h 417836"/>
                <a:gd name="connsiteX4" fmla="*/ 25662 w 515882"/>
                <a:gd name="connsiteY4" fmla="*/ 201359 h 417836"/>
                <a:gd name="connsiteX5" fmla="*/ 133306 w 515882"/>
                <a:gd name="connsiteY5" fmla="*/ 417836 h 417836"/>
                <a:gd name="connsiteX0" fmla="*/ 527256 w 527256"/>
                <a:gd name="connsiteY0" fmla="*/ 40592 h 417836"/>
                <a:gd name="connsiteX1" fmla="*/ 421846 w 527256"/>
                <a:gd name="connsiteY1" fmla="*/ 310 h 417836"/>
                <a:gd name="connsiteX2" fmla="*/ 262461 w 527256"/>
                <a:gd name="connsiteY2" fmla="*/ 25364 h 417836"/>
                <a:gd name="connsiteX3" fmla="*/ 133250 w 527256"/>
                <a:gd name="connsiteY3" fmla="*/ 85072 h 417836"/>
                <a:gd name="connsiteX4" fmla="*/ 37036 w 527256"/>
                <a:gd name="connsiteY4" fmla="*/ 201359 h 417836"/>
                <a:gd name="connsiteX5" fmla="*/ 144680 w 527256"/>
                <a:gd name="connsiteY5" fmla="*/ 417836 h 417836"/>
                <a:gd name="connsiteX0" fmla="*/ 528356 w 528356"/>
                <a:gd name="connsiteY0" fmla="*/ 40592 h 417836"/>
                <a:gd name="connsiteX1" fmla="*/ 422946 w 528356"/>
                <a:gd name="connsiteY1" fmla="*/ 310 h 417836"/>
                <a:gd name="connsiteX2" fmla="*/ 263561 w 528356"/>
                <a:gd name="connsiteY2" fmla="*/ 25364 h 417836"/>
                <a:gd name="connsiteX3" fmla="*/ 134350 w 528356"/>
                <a:gd name="connsiteY3" fmla="*/ 85072 h 417836"/>
                <a:gd name="connsiteX4" fmla="*/ 38136 w 528356"/>
                <a:gd name="connsiteY4" fmla="*/ 201359 h 417836"/>
                <a:gd name="connsiteX5" fmla="*/ 145780 w 528356"/>
                <a:gd name="connsiteY5" fmla="*/ 417836 h 417836"/>
                <a:gd name="connsiteX0" fmla="*/ 520197 w 520197"/>
                <a:gd name="connsiteY0" fmla="*/ 40592 h 417836"/>
                <a:gd name="connsiteX1" fmla="*/ 414787 w 520197"/>
                <a:gd name="connsiteY1" fmla="*/ 310 h 417836"/>
                <a:gd name="connsiteX2" fmla="*/ 255402 w 520197"/>
                <a:gd name="connsiteY2" fmla="*/ 25364 h 417836"/>
                <a:gd name="connsiteX3" fmla="*/ 126191 w 520197"/>
                <a:gd name="connsiteY3" fmla="*/ 85072 h 417836"/>
                <a:gd name="connsiteX4" fmla="*/ 29977 w 520197"/>
                <a:gd name="connsiteY4" fmla="*/ 201359 h 417836"/>
                <a:gd name="connsiteX5" fmla="*/ 137621 w 520197"/>
                <a:gd name="connsiteY5" fmla="*/ 417836 h 417836"/>
                <a:gd name="connsiteX0" fmla="*/ 518583 w 518583"/>
                <a:gd name="connsiteY0" fmla="*/ 40592 h 417836"/>
                <a:gd name="connsiteX1" fmla="*/ 413173 w 518583"/>
                <a:gd name="connsiteY1" fmla="*/ 310 h 417836"/>
                <a:gd name="connsiteX2" fmla="*/ 253788 w 518583"/>
                <a:gd name="connsiteY2" fmla="*/ 25364 h 417836"/>
                <a:gd name="connsiteX3" fmla="*/ 124577 w 518583"/>
                <a:gd name="connsiteY3" fmla="*/ 85072 h 417836"/>
                <a:gd name="connsiteX4" fmla="*/ 28363 w 518583"/>
                <a:gd name="connsiteY4" fmla="*/ 201359 h 417836"/>
                <a:gd name="connsiteX5" fmla="*/ 136007 w 518583"/>
                <a:gd name="connsiteY5" fmla="*/ 417836 h 417836"/>
                <a:gd name="connsiteX0" fmla="*/ 523391 w 523391"/>
                <a:gd name="connsiteY0" fmla="*/ 40592 h 417836"/>
                <a:gd name="connsiteX1" fmla="*/ 417981 w 523391"/>
                <a:gd name="connsiteY1" fmla="*/ 310 h 417836"/>
                <a:gd name="connsiteX2" fmla="*/ 258596 w 523391"/>
                <a:gd name="connsiteY2" fmla="*/ 25364 h 417836"/>
                <a:gd name="connsiteX3" fmla="*/ 129385 w 523391"/>
                <a:gd name="connsiteY3" fmla="*/ 85072 h 417836"/>
                <a:gd name="connsiteX4" fmla="*/ 33171 w 523391"/>
                <a:gd name="connsiteY4" fmla="*/ 201359 h 417836"/>
                <a:gd name="connsiteX5" fmla="*/ 140815 w 523391"/>
                <a:gd name="connsiteY5" fmla="*/ 417836 h 417836"/>
                <a:gd name="connsiteX0" fmla="*/ 523612 w 523612"/>
                <a:gd name="connsiteY0" fmla="*/ 40592 h 417836"/>
                <a:gd name="connsiteX1" fmla="*/ 418202 w 523612"/>
                <a:gd name="connsiteY1" fmla="*/ 310 h 417836"/>
                <a:gd name="connsiteX2" fmla="*/ 258817 w 523612"/>
                <a:gd name="connsiteY2" fmla="*/ 25364 h 417836"/>
                <a:gd name="connsiteX3" fmla="*/ 129606 w 523612"/>
                <a:gd name="connsiteY3" fmla="*/ 85072 h 417836"/>
                <a:gd name="connsiteX4" fmla="*/ 33392 w 523612"/>
                <a:gd name="connsiteY4" fmla="*/ 201359 h 417836"/>
                <a:gd name="connsiteX5" fmla="*/ 141036 w 523612"/>
                <a:gd name="connsiteY5" fmla="*/ 417836 h 417836"/>
                <a:gd name="connsiteX0" fmla="*/ 517210 w 517210"/>
                <a:gd name="connsiteY0" fmla="*/ 40592 h 417836"/>
                <a:gd name="connsiteX1" fmla="*/ 411800 w 517210"/>
                <a:gd name="connsiteY1" fmla="*/ 310 h 417836"/>
                <a:gd name="connsiteX2" fmla="*/ 252415 w 517210"/>
                <a:gd name="connsiteY2" fmla="*/ 25364 h 417836"/>
                <a:gd name="connsiteX3" fmla="*/ 123204 w 517210"/>
                <a:gd name="connsiteY3" fmla="*/ 85072 h 417836"/>
                <a:gd name="connsiteX4" fmla="*/ 26990 w 517210"/>
                <a:gd name="connsiteY4" fmla="*/ 201359 h 417836"/>
                <a:gd name="connsiteX5" fmla="*/ 134634 w 517210"/>
                <a:gd name="connsiteY5" fmla="*/ 417836 h 417836"/>
                <a:gd name="connsiteX0" fmla="*/ 523107 w 523107"/>
                <a:gd name="connsiteY0" fmla="*/ 40592 h 417836"/>
                <a:gd name="connsiteX1" fmla="*/ 417697 w 523107"/>
                <a:gd name="connsiteY1" fmla="*/ 310 h 417836"/>
                <a:gd name="connsiteX2" fmla="*/ 258312 w 523107"/>
                <a:gd name="connsiteY2" fmla="*/ 25364 h 417836"/>
                <a:gd name="connsiteX3" fmla="*/ 129101 w 523107"/>
                <a:gd name="connsiteY3" fmla="*/ 85072 h 417836"/>
                <a:gd name="connsiteX4" fmla="*/ 32887 w 523107"/>
                <a:gd name="connsiteY4" fmla="*/ 201359 h 417836"/>
                <a:gd name="connsiteX5" fmla="*/ 140531 w 523107"/>
                <a:gd name="connsiteY5" fmla="*/ 417836 h 417836"/>
                <a:gd name="connsiteX0" fmla="*/ 490283 w 490283"/>
                <a:gd name="connsiteY0" fmla="*/ 40592 h 388163"/>
                <a:gd name="connsiteX1" fmla="*/ 384873 w 490283"/>
                <a:gd name="connsiteY1" fmla="*/ 310 h 388163"/>
                <a:gd name="connsiteX2" fmla="*/ 225488 w 490283"/>
                <a:gd name="connsiteY2" fmla="*/ 25364 h 388163"/>
                <a:gd name="connsiteX3" fmla="*/ 96277 w 490283"/>
                <a:gd name="connsiteY3" fmla="*/ 85072 h 388163"/>
                <a:gd name="connsiteX4" fmla="*/ 63 w 490283"/>
                <a:gd name="connsiteY4" fmla="*/ 201359 h 388163"/>
                <a:gd name="connsiteX5" fmla="*/ 113422 w 490283"/>
                <a:gd name="connsiteY5" fmla="*/ 388163 h 388163"/>
                <a:gd name="connsiteX0" fmla="*/ 473199 w 473199"/>
                <a:gd name="connsiteY0" fmla="*/ 40592 h 388163"/>
                <a:gd name="connsiteX1" fmla="*/ 367789 w 473199"/>
                <a:gd name="connsiteY1" fmla="*/ 310 h 388163"/>
                <a:gd name="connsiteX2" fmla="*/ 208404 w 473199"/>
                <a:gd name="connsiteY2" fmla="*/ 25364 h 388163"/>
                <a:gd name="connsiteX3" fmla="*/ 79193 w 473199"/>
                <a:gd name="connsiteY3" fmla="*/ 85072 h 388163"/>
                <a:gd name="connsiteX4" fmla="*/ 124 w 473199"/>
                <a:gd name="connsiteY4" fmla="*/ 184402 h 388163"/>
                <a:gd name="connsiteX5" fmla="*/ 96338 w 473199"/>
                <a:gd name="connsiteY5" fmla="*/ 388163 h 388163"/>
                <a:gd name="connsiteX0" fmla="*/ 473199 w 473199"/>
                <a:gd name="connsiteY0" fmla="*/ 40592 h 388163"/>
                <a:gd name="connsiteX1" fmla="*/ 367789 w 473199"/>
                <a:gd name="connsiteY1" fmla="*/ 310 h 388163"/>
                <a:gd name="connsiteX2" fmla="*/ 208404 w 473199"/>
                <a:gd name="connsiteY2" fmla="*/ 25364 h 388163"/>
                <a:gd name="connsiteX3" fmla="*/ 79193 w 473199"/>
                <a:gd name="connsiteY3" fmla="*/ 85072 h 388163"/>
                <a:gd name="connsiteX4" fmla="*/ 124 w 473199"/>
                <a:gd name="connsiteY4" fmla="*/ 184402 h 388163"/>
                <a:gd name="connsiteX5" fmla="*/ 96338 w 473199"/>
                <a:gd name="connsiteY5" fmla="*/ 388163 h 388163"/>
                <a:gd name="connsiteX0" fmla="*/ 474250 w 474250"/>
                <a:gd name="connsiteY0" fmla="*/ 40592 h 360609"/>
                <a:gd name="connsiteX1" fmla="*/ 368840 w 474250"/>
                <a:gd name="connsiteY1" fmla="*/ 310 h 360609"/>
                <a:gd name="connsiteX2" fmla="*/ 209455 w 474250"/>
                <a:gd name="connsiteY2" fmla="*/ 25364 h 360609"/>
                <a:gd name="connsiteX3" fmla="*/ 80244 w 474250"/>
                <a:gd name="connsiteY3" fmla="*/ 85072 h 360609"/>
                <a:gd name="connsiteX4" fmla="*/ 1175 w 474250"/>
                <a:gd name="connsiteY4" fmla="*/ 184402 h 360609"/>
                <a:gd name="connsiteX5" fmla="*/ 139299 w 474250"/>
                <a:gd name="connsiteY5" fmla="*/ 360609 h 360609"/>
                <a:gd name="connsiteX0" fmla="*/ 473884 w 473884"/>
                <a:gd name="connsiteY0" fmla="*/ 40592 h 369087"/>
                <a:gd name="connsiteX1" fmla="*/ 368474 w 473884"/>
                <a:gd name="connsiteY1" fmla="*/ 310 h 369087"/>
                <a:gd name="connsiteX2" fmla="*/ 209089 w 473884"/>
                <a:gd name="connsiteY2" fmla="*/ 25364 h 369087"/>
                <a:gd name="connsiteX3" fmla="*/ 79878 w 473884"/>
                <a:gd name="connsiteY3" fmla="*/ 85072 h 369087"/>
                <a:gd name="connsiteX4" fmla="*/ 809 w 473884"/>
                <a:gd name="connsiteY4" fmla="*/ 184402 h 369087"/>
                <a:gd name="connsiteX5" fmla="*/ 127503 w 473884"/>
                <a:gd name="connsiteY5" fmla="*/ 369087 h 369087"/>
                <a:gd name="connsiteX0" fmla="*/ 473884 w 473884"/>
                <a:gd name="connsiteY0" fmla="*/ 40592 h 369087"/>
                <a:gd name="connsiteX1" fmla="*/ 368474 w 473884"/>
                <a:gd name="connsiteY1" fmla="*/ 310 h 369087"/>
                <a:gd name="connsiteX2" fmla="*/ 209089 w 473884"/>
                <a:gd name="connsiteY2" fmla="*/ 25364 h 369087"/>
                <a:gd name="connsiteX3" fmla="*/ 79878 w 473884"/>
                <a:gd name="connsiteY3" fmla="*/ 85072 h 369087"/>
                <a:gd name="connsiteX4" fmla="*/ 809 w 473884"/>
                <a:gd name="connsiteY4" fmla="*/ 184402 h 369087"/>
                <a:gd name="connsiteX5" fmla="*/ 127503 w 473884"/>
                <a:gd name="connsiteY5" fmla="*/ 369087 h 369087"/>
                <a:gd name="connsiteX0" fmla="*/ 449548 w 449548"/>
                <a:gd name="connsiteY0" fmla="*/ 40592 h 369087"/>
                <a:gd name="connsiteX1" fmla="*/ 344138 w 449548"/>
                <a:gd name="connsiteY1" fmla="*/ 310 h 369087"/>
                <a:gd name="connsiteX2" fmla="*/ 184753 w 449548"/>
                <a:gd name="connsiteY2" fmla="*/ 25364 h 369087"/>
                <a:gd name="connsiteX3" fmla="*/ 55542 w 449548"/>
                <a:gd name="connsiteY3" fmla="*/ 85072 h 369087"/>
                <a:gd name="connsiteX4" fmla="*/ 1238 w 449548"/>
                <a:gd name="connsiteY4" fmla="*/ 163207 h 369087"/>
                <a:gd name="connsiteX5" fmla="*/ 103167 w 449548"/>
                <a:gd name="connsiteY5" fmla="*/ 369087 h 369087"/>
                <a:gd name="connsiteX0" fmla="*/ 449548 w 449548"/>
                <a:gd name="connsiteY0" fmla="*/ 40592 h 369087"/>
                <a:gd name="connsiteX1" fmla="*/ 344138 w 449548"/>
                <a:gd name="connsiteY1" fmla="*/ 310 h 369087"/>
                <a:gd name="connsiteX2" fmla="*/ 184753 w 449548"/>
                <a:gd name="connsiteY2" fmla="*/ 25364 h 369087"/>
                <a:gd name="connsiteX3" fmla="*/ 55542 w 449548"/>
                <a:gd name="connsiteY3" fmla="*/ 85072 h 369087"/>
                <a:gd name="connsiteX4" fmla="*/ 1238 w 449548"/>
                <a:gd name="connsiteY4" fmla="*/ 163207 h 369087"/>
                <a:gd name="connsiteX5" fmla="*/ 103167 w 449548"/>
                <a:gd name="connsiteY5" fmla="*/ 369087 h 369087"/>
                <a:gd name="connsiteX0" fmla="*/ 449275 w 449275"/>
                <a:gd name="connsiteY0" fmla="*/ 40592 h 369087"/>
                <a:gd name="connsiteX1" fmla="*/ 343865 w 449275"/>
                <a:gd name="connsiteY1" fmla="*/ 310 h 369087"/>
                <a:gd name="connsiteX2" fmla="*/ 184480 w 449275"/>
                <a:gd name="connsiteY2" fmla="*/ 25364 h 369087"/>
                <a:gd name="connsiteX3" fmla="*/ 55269 w 449275"/>
                <a:gd name="connsiteY3" fmla="*/ 85072 h 369087"/>
                <a:gd name="connsiteX4" fmla="*/ 965 w 449275"/>
                <a:gd name="connsiteY4" fmla="*/ 163207 h 369087"/>
                <a:gd name="connsiteX5" fmla="*/ 102894 w 449275"/>
                <a:gd name="connsiteY5" fmla="*/ 369087 h 369087"/>
                <a:gd name="connsiteX0" fmla="*/ 448583 w 448583"/>
                <a:gd name="connsiteY0" fmla="*/ 40574 h 369069"/>
                <a:gd name="connsiteX1" fmla="*/ 343173 w 448583"/>
                <a:gd name="connsiteY1" fmla="*/ 292 h 369069"/>
                <a:gd name="connsiteX2" fmla="*/ 183788 w 448583"/>
                <a:gd name="connsiteY2" fmla="*/ 25346 h 369069"/>
                <a:gd name="connsiteX3" fmla="*/ 73627 w 448583"/>
                <a:gd name="connsiteY3" fmla="*/ 78695 h 369069"/>
                <a:gd name="connsiteX4" fmla="*/ 273 w 448583"/>
                <a:gd name="connsiteY4" fmla="*/ 163189 h 369069"/>
                <a:gd name="connsiteX5" fmla="*/ 102202 w 448583"/>
                <a:gd name="connsiteY5" fmla="*/ 369069 h 369069"/>
                <a:gd name="connsiteX0" fmla="*/ 448550 w 448550"/>
                <a:gd name="connsiteY0" fmla="*/ 40574 h 375428"/>
                <a:gd name="connsiteX1" fmla="*/ 343140 w 448550"/>
                <a:gd name="connsiteY1" fmla="*/ 292 h 375428"/>
                <a:gd name="connsiteX2" fmla="*/ 183755 w 448550"/>
                <a:gd name="connsiteY2" fmla="*/ 25346 h 375428"/>
                <a:gd name="connsiteX3" fmla="*/ 73594 w 448550"/>
                <a:gd name="connsiteY3" fmla="*/ 78695 h 375428"/>
                <a:gd name="connsiteX4" fmla="*/ 240 w 448550"/>
                <a:gd name="connsiteY4" fmla="*/ 163189 h 375428"/>
                <a:gd name="connsiteX5" fmla="*/ 100264 w 448550"/>
                <a:gd name="connsiteY5" fmla="*/ 375428 h 37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550" h="375428">
                  <a:moveTo>
                    <a:pt x="448550" y="40574"/>
                  </a:moveTo>
                  <a:cubicBezTo>
                    <a:pt x="418916" y="22382"/>
                    <a:pt x="387273" y="2830"/>
                    <a:pt x="343140" y="292"/>
                  </a:cubicBezTo>
                  <a:cubicBezTo>
                    <a:pt x="299008" y="-2246"/>
                    <a:pt x="228679" y="12279"/>
                    <a:pt x="183755" y="25346"/>
                  </a:cubicBezTo>
                  <a:cubicBezTo>
                    <a:pt x="138831" y="38413"/>
                    <a:pt x="92750" y="4853"/>
                    <a:pt x="73594" y="78695"/>
                  </a:cubicBezTo>
                  <a:cubicBezTo>
                    <a:pt x="54438" y="152537"/>
                    <a:pt x="-4205" y="113734"/>
                    <a:pt x="240" y="163189"/>
                  </a:cubicBezTo>
                  <a:cubicBezTo>
                    <a:pt x="4685" y="212644"/>
                    <a:pt x="46619" y="219443"/>
                    <a:pt x="100264" y="375428"/>
                  </a:cubicBezTo>
                </a:path>
              </a:pathLst>
            </a:cu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7137098" y="3073580"/>
              <a:ext cx="27465" cy="487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Прямая соединительная линия 39"/>
          <p:cNvCxnSpPr/>
          <p:nvPr/>
        </p:nvCxnSpPr>
        <p:spPr>
          <a:xfrm>
            <a:off x="7398722" y="3103997"/>
            <a:ext cx="6463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8045111" y="2806709"/>
            <a:ext cx="0" cy="792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олилиния 41"/>
          <p:cNvSpPr/>
          <p:nvPr/>
        </p:nvSpPr>
        <p:spPr>
          <a:xfrm>
            <a:off x="7230296" y="3401416"/>
            <a:ext cx="183311" cy="153562"/>
          </a:xfrm>
          <a:custGeom>
            <a:avLst/>
            <a:gdLst>
              <a:gd name="connsiteX0" fmla="*/ 0 w 198120"/>
              <a:gd name="connsiteY0" fmla="*/ 91440 h 121920"/>
              <a:gd name="connsiteX1" fmla="*/ 80010 w 198120"/>
              <a:gd name="connsiteY1" fmla="*/ 26670 h 121920"/>
              <a:gd name="connsiteX2" fmla="*/ 106680 w 198120"/>
              <a:gd name="connsiteY2" fmla="*/ 121920 h 121920"/>
              <a:gd name="connsiteX3" fmla="*/ 198120 w 198120"/>
              <a:gd name="connsiteY3" fmla="*/ 0 h 121920"/>
              <a:gd name="connsiteX0" fmla="*/ 0 w 228600"/>
              <a:gd name="connsiteY0" fmla="*/ 144780 h 144780"/>
              <a:gd name="connsiteX1" fmla="*/ 110490 w 228600"/>
              <a:gd name="connsiteY1" fmla="*/ 26670 h 144780"/>
              <a:gd name="connsiteX2" fmla="*/ 137160 w 228600"/>
              <a:gd name="connsiteY2" fmla="*/ 121920 h 144780"/>
              <a:gd name="connsiteX3" fmla="*/ 228600 w 228600"/>
              <a:gd name="connsiteY3" fmla="*/ 0 h 144780"/>
              <a:gd name="connsiteX0" fmla="*/ 0 w 196215"/>
              <a:gd name="connsiteY0" fmla="*/ 148590 h 148590"/>
              <a:gd name="connsiteX1" fmla="*/ 78105 w 196215"/>
              <a:gd name="connsiteY1" fmla="*/ 26670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96215"/>
              <a:gd name="connsiteY0" fmla="*/ 148590 h 148590"/>
              <a:gd name="connsiteX1" fmla="*/ 64770 w 196215"/>
              <a:gd name="connsiteY1" fmla="*/ 51435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75260"/>
              <a:gd name="connsiteY0" fmla="*/ 146685 h 146685"/>
              <a:gd name="connsiteX1" fmla="*/ 64770 w 175260"/>
              <a:gd name="connsiteY1" fmla="*/ 49530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75260"/>
              <a:gd name="connsiteY0" fmla="*/ 146685 h 146685"/>
              <a:gd name="connsiteX1" fmla="*/ 78105 w 175260"/>
              <a:gd name="connsiteY1" fmla="*/ 20955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96215"/>
              <a:gd name="connsiteY0" fmla="*/ 171450 h 171450"/>
              <a:gd name="connsiteX1" fmla="*/ 78105 w 196215"/>
              <a:gd name="connsiteY1" fmla="*/ 45720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57714 w 196215"/>
              <a:gd name="connsiteY1" fmla="*/ 79751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78105 w 196215"/>
              <a:gd name="connsiteY1" fmla="*/ 54228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" h="171450">
                <a:moveTo>
                  <a:pt x="0" y="171450"/>
                </a:moveTo>
                <a:lnTo>
                  <a:pt x="78105" y="54228"/>
                </a:lnTo>
                <a:lnTo>
                  <a:pt x="104775" y="144780"/>
                </a:lnTo>
                <a:lnTo>
                  <a:pt x="196215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7774279" y="3174850"/>
            <a:ext cx="149438" cy="148492"/>
          </a:xfrm>
          <a:prstGeom prst="ellipse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7952524" y="2955027"/>
            <a:ext cx="135255" cy="280035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55" h="280035">
                <a:moveTo>
                  <a:pt x="15240" y="280035"/>
                </a:moveTo>
                <a:lnTo>
                  <a:pt x="133350" y="241935"/>
                </a:lnTo>
                <a:lnTo>
                  <a:pt x="135255" y="53340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7559591" y="2935662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7548161" y="3245087"/>
            <a:ext cx="22040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7422539" y="3683855"/>
            <a:ext cx="125622" cy="125622"/>
          </a:xfrm>
          <a:prstGeom prst="rect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784300" y="2865409"/>
            <a:ext cx="125622" cy="125622"/>
          </a:xfrm>
          <a:prstGeom prst="rect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grpSp>
        <p:nvGrpSpPr>
          <p:cNvPr id="80" name="Группа 141"/>
          <p:cNvGrpSpPr/>
          <p:nvPr/>
        </p:nvGrpSpPr>
        <p:grpSpPr>
          <a:xfrm>
            <a:off x="1532620" y="3048646"/>
            <a:ext cx="157391" cy="370405"/>
            <a:chOff x="4864844" y="2277546"/>
            <a:chExt cx="157389" cy="370405"/>
          </a:xfrm>
        </p:grpSpPr>
        <p:sp>
          <p:nvSpPr>
            <p:cNvPr id="81" name="Овал 80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Равнобедренный треугольник 81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3" name="Прямая со стрелкой 82"/>
          <p:cNvCxnSpPr/>
          <p:nvPr/>
        </p:nvCxnSpPr>
        <p:spPr>
          <a:xfrm>
            <a:off x="1928664" y="3192168"/>
            <a:ext cx="3138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>
            <a:off x="1928664" y="3285165"/>
            <a:ext cx="3138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453920" y="3193830"/>
            <a:ext cx="125622" cy="125622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5453920" y="2541373"/>
            <a:ext cx="125622" cy="125622"/>
          </a:xfrm>
          <a:prstGeom prst="rect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92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5443895" y="2874872"/>
            <a:ext cx="149439" cy="148492"/>
          </a:xfrm>
          <a:prstGeom prst="ellipse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95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5048268" y="3662318"/>
            <a:ext cx="149439" cy="148492"/>
          </a:xfrm>
          <a:prstGeom prst="ellipse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5060180" y="4086893"/>
            <a:ext cx="125622" cy="125622"/>
          </a:xfrm>
          <a:prstGeom prst="rect">
            <a:avLst/>
          </a:prstGeom>
          <a:pattFill prst="ltUpDiag"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sp>
        <p:nvSpPr>
          <p:cNvPr id="98" name="TextBox 97"/>
          <p:cNvSpPr txBox="1"/>
          <p:nvPr/>
        </p:nvSpPr>
        <p:spPr>
          <a:xfrm>
            <a:off x="5934678" y="2806709"/>
            <a:ext cx="349235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7997" tIns="35999" rIns="35999" bIns="35999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=</a:t>
            </a:r>
          </a:p>
        </p:txBody>
      </p:sp>
      <p:sp>
        <p:nvSpPr>
          <p:cNvPr id="99" name="Полилиния 98"/>
          <p:cNvSpPr/>
          <p:nvPr/>
        </p:nvSpPr>
        <p:spPr>
          <a:xfrm>
            <a:off x="4849335" y="3383581"/>
            <a:ext cx="255271" cy="215265"/>
          </a:xfrm>
          <a:custGeom>
            <a:avLst/>
            <a:gdLst>
              <a:gd name="connsiteX0" fmla="*/ 243840 w 255270"/>
              <a:gd name="connsiteY0" fmla="*/ 0 h 215265"/>
              <a:gd name="connsiteX1" fmla="*/ 125730 w 255270"/>
              <a:gd name="connsiteY1" fmla="*/ 11430 h 215265"/>
              <a:gd name="connsiteX2" fmla="*/ 83820 w 255270"/>
              <a:gd name="connsiteY2" fmla="*/ 51435 h 215265"/>
              <a:gd name="connsiteX3" fmla="*/ 49530 w 255270"/>
              <a:gd name="connsiteY3" fmla="*/ 116205 h 215265"/>
              <a:gd name="connsiteX4" fmla="*/ 0 w 255270"/>
              <a:gd name="connsiteY4" fmla="*/ 184785 h 215265"/>
              <a:gd name="connsiteX5" fmla="*/ 66675 w 255270"/>
              <a:gd name="connsiteY5" fmla="*/ 215265 h 215265"/>
              <a:gd name="connsiteX6" fmla="*/ 186690 w 255270"/>
              <a:gd name="connsiteY6" fmla="*/ 194310 h 215265"/>
              <a:gd name="connsiteX7" fmla="*/ 255270 w 255270"/>
              <a:gd name="connsiteY7" fmla="*/ 97155 h 215265"/>
              <a:gd name="connsiteX8" fmla="*/ 243840 w 255270"/>
              <a:gd name="connsiteY8" fmla="*/ 0 h 2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" h="215265">
                <a:moveTo>
                  <a:pt x="243840" y="0"/>
                </a:moveTo>
                <a:lnTo>
                  <a:pt x="125730" y="11430"/>
                </a:lnTo>
                <a:lnTo>
                  <a:pt x="83820" y="51435"/>
                </a:lnTo>
                <a:lnTo>
                  <a:pt x="49530" y="116205"/>
                </a:lnTo>
                <a:lnTo>
                  <a:pt x="0" y="184785"/>
                </a:lnTo>
                <a:lnTo>
                  <a:pt x="66675" y="215265"/>
                </a:lnTo>
                <a:lnTo>
                  <a:pt x="186690" y="194310"/>
                </a:lnTo>
                <a:lnTo>
                  <a:pt x="255270" y="97155"/>
                </a:lnTo>
                <a:lnTo>
                  <a:pt x="243840" y="0"/>
                </a:lnTo>
                <a:close/>
              </a:path>
            </a:pathLst>
          </a:custGeom>
          <a:solidFill>
            <a:srgbClr val="B1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 flipV="1">
            <a:off x="7944296" y="2869613"/>
            <a:ext cx="363868" cy="635264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  <a:gd name="connsiteX0" fmla="*/ 10041 w 130056"/>
              <a:gd name="connsiteY0" fmla="*/ 433392 h 433392"/>
              <a:gd name="connsiteX1" fmla="*/ 128151 w 130056"/>
              <a:gd name="connsiteY1" fmla="*/ 395292 h 433392"/>
              <a:gd name="connsiteX2" fmla="*/ 130056 w 130056"/>
              <a:gd name="connsiteY2" fmla="*/ 206697 h 433392"/>
              <a:gd name="connsiteX3" fmla="*/ 0 w 130056"/>
              <a:gd name="connsiteY3" fmla="*/ 0 h 433392"/>
              <a:gd name="connsiteX0" fmla="*/ 10041 w 132655"/>
              <a:gd name="connsiteY0" fmla="*/ 433392 h 433392"/>
              <a:gd name="connsiteX1" fmla="*/ 128151 w 132655"/>
              <a:gd name="connsiteY1" fmla="*/ 395292 h 433392"/>
              <a:gd name="connsiteX2" fmla="*/ 132655 w 132655"/>
              <a:gd name="connsiteY2" fmla="*/ 49441 h 433392"/>
              <a:gd name="connsiteX3" fmla="*/ 0 w 132655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95292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40058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40058 h 433392"/>
              <a:gd name="connsiteX2" fmla="*/ 130941 w 130941"/>
              <a:gd name="connsiteY2" fmla="*/ 94928 h 433392"/>
              <a:gd name="connsiteX3" fmla="*/ 0 w 130941"/>
              <a:gd name="connsiteY3" fmla="*/ 0 h 433392"/>
              <a:gd name="connsiteX0" fmla="*/ 10041 w 130941"/>
              <a:gd name="connsiteY0" fmla="*/ 433392 h 433392"/>
              <a:gd name="connsiteX1" fmla="*/ 128151 w 130941"/>
              <a:gd name="connsiteY1" fmla="*/ 340058 h 433392"/>
              <a:gd name="connsiteX2" fmla="*/ 130941 w 130941"/>
              <a:gd name="connsiteY2" fmla="*/ 94928 h 433392"/>
              <a:gd name="connsiteX3" fmla="*/ 0 w 130941"/>
              <a:gd name="connsiteY3" fmla="*/ 0 h 43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941" h="433392">
                <a:moveTo>
                  <a:pt x="10041" y="433392"/>
                </a:moveTo>
                <a:cubicBezTo>
                  <a:pt x="60551" y="394159"/>
                  <a:pt x="82783" y="379292"/>
                  <a:pt x="128151" y="340058"/>
                </a:cubicBezTo>
                <a:cubicBezTo>
                  <a:pt x="129652" y="224774"/>
                  <a:pt x="129440" y="210212"/>
                  <a:pt x="130941" y="94928"/>
                </a:cubicBezTo>
                <a:cubicBezTo>
                  <a:pt x="82428" y="57653"/>
                  <a:pt x="65651" y="45397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020150" y="2936081"/>
            <a:ext cx="307345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400" b="1">
                <a:sym typeface="Symbol" panose="05050102010706020507" pitchFamily="18" charset="2"/>
              </a:rPr>
              <a:t></a:t>
            </a:r>
            <a:endParaRPr lang="ru-RU" sz="14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8265368" y="3058375"/>
            <a:ext cx="349235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7997" tIns="35999" rIns="35999" bIns="35999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/>
              <a:t>=</a:t>
            </a:r>
            <a:endParaRPr lang="ru-RU" sz="1300" dirty="0"/>
          </a:p>
        </p:txBody>
      </p:sp>
      <p:sp>
        <p:nvSpPr>
          <p:cNvPr id="108" name="Полилиния 107"/>
          <p:cNvSpPr/>
          <p:nvPr/>
        </p:nvSpPr>
        <p:spPr>
          <a:xfrm rot="5092799">
            <a:off x="6960523" y="3372345"/>
            <a:ext cx="638919" cy="73895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639689 w 639689"/>
              <a:gd name="connsiteY0" fmla="*/ 26327 h 419169"/>
              <a:gd name="connsiteX1" fmla="*/ 482751 w 639689"/>
              <a:gd name="connsiteY1" fmla="*/ 404771 h 419169"/>
              <a:gd name="connsiteX2" fmla="*/ -1 w 639689"/>
              <a:gd name="connsiteY2" fmla="*/ -1 h 419169"/>
              <a:gd name="connsiteX0" fmla="*/ 639690 w 639690"/>
              <a:gd name="connsiteY0" fmla="*/ 26329 h 427845"/>
              <a:gd name="connsiteX1" fmla="*/ 482752 w 639690"/>
              <a:gd name="connsiteY1" fmla="*/ 404773 h 427845"/>
              <a:gd name="connsiteX2" fmla="*/ 0 w 639690"/>
              <a:gd name="connsiteY2" fmla="*/ 1 h 427845"/>
              <a:gd name="connsiteX0" fmla="*/ 639690 w 639690"/>
              <a:gd name="connsiteY0" fmla="*/ 26327 h 357170"/>
              <a:gd name="connsiteX1" fmla="*/ 555176 w 639690"/>
              <a:gd name="connsiteY1" fmla="*/ 321363 h 357170"/>
              <a:gd name="connsiteX2" fmla="*/ 0 w 639690"/>
              <a:gd name="connsiteY2" fmla="*/ -1 h 357170"/>
              <a:gd name="connsiteX0" fmla="*/ 826323 w 826323"/>
              <a:gd name="connsiteY0" fmla="*/ 1 h 641126"/>
              <a:gd name="connsiteX1" fmla="*/ 555176 w 826323"/>
              <a:gd name="connsiteY1" fmla="*/ 605319 h 641126"/>
              <a:gd name="connsiteX2" fmla="*/ 0 w 826323"/>
              <a:gd name="connsiteY2" fmla="*/ 283955 h 641126"/>
              <a:gd name="connsiteX0" fmla="*/ 826323 w 892604"/>
              <a:gd name="connsiteY0" fmla="*/ -1 h 641124"/>
              <a:gd name="connsiteX1" fmla="*/ 555176 w 892604"/>
              <a:gd name="connsiteY1" fmla="*/ 605317 h 641124"/>
              <a:gd name="connsiteX2" fmla="*/ 0 w 892604"/>
              <a:gd name="connsiteY2" fmla="*/ 283953 h 641124"/>
              <a:gd name="connsiteX0" fmla="*/ 828781 w 894765"/>
              <a:gd name="connsiteY0" fmla="*/ 0 h 1307451"/>
              <a:gd name="connsiteX1" fmla="*/ 555176 w 894765"/>
              <a:gd name="connsiteY1" fmla="*/ 1271644 h 1307451"/>
              <a:gd name="connsiteX2" fmla="*/ 0 w 894765"/>
              <a:gd name="connsiteY2" fmla="*/ 950280 h 1307451"/>
              <a:gd name="connsiteX0" fmla="*/ 828781 w 915112"/>
              <a:gd name="connsiteY0" fmla="*/ 2163 h 1309614"/>
              <a:gd name="connsiteX1" fmla="*/ 555176 w 915112"/>
              <a:gd name="connsiteY1" fmla="*/ 1273807 h 1309614"/>
              <a:gd name="connsiteX2" fmla="*/ 0 w 915112"/>
              <a:gd name="connsiteY2" fmla="*/ 952443 h 1309614"/>
              <a:gd name="connsiteX0" fmla="*/ 828781 w 935071"/>
              <a:gd name="connsiteY0" fmla="*/ 2597 h 1179025"/>
              <a:gd name="connsiteX1" fmla="*/ 675699 w 935071"/>
              <a:gd name="connsiteY1" fmla="*/ 1056782 h 1179025"/>
              <a:gd name="connsiteX2" fmla="*/ 0 w 935071"/>
              <a:gd name="connsiteY2" fmla="*/ 952877 h 1179025"/>
              <a:gd name="connsiteX0" fmla="*/ 828781 w 935578"/>
              <a:gd name="connsiteY0" fmla="*/ 2576 h 1179003"/>
              <a:gd name="connsiteX1" fmla="*/ 675699 w 935578"/>
              <a:gd name="connsiteY1" fmla="*/ 1056761 h 1179003"/>
              <a:gd name="connsiteX2" fmla="*/ 0 w 935578"/>
              <a:gd name="connsiteY2" fmla="*/ 952856 h 1179003"/>
              <a:gd name="connsiteX0" fmla="*/ 828781 w 935071"/>
              <a:gd name="connsiteY0" fmla="*/ 2597 h 1179024"/>
              <a:gd name="connsiteX1" fmla="*/ 675699 w 935071"/>
              <a:gd name="connsiteY1" fmla="*/ 1056782 h 1179024"/>
              <a:gd name="connsiteX2" fmla="*/ 0 w 935071"/>
              <a:gd name="connsiteY2" fmla="*/ 952877 h 1179024"/>
              <a:gd name="connsiteX0" fmla="*/ 828781 w 958727"/>
              <a:gd name="connsiteY0" fmla="*/ 2834 h 1211574"/>
              <a:gd name="connsiteX1" fmla="*/ 675699 w 958727"/>
              <a:gd name="connsiteY1" fmla="*/ 1057019 h 1211574"/>
              <a:gd name="connsiteX2" fmla="*/ 0 w 958727"/>
              <a:gd name="connsiteY2" fmla="*/ 953114 h 1211574"/>
              <a:gd name="connsiteX0" fmla="*/ 828781 w 946422"/>
              <a:gd name="connsiteY0" fmla="*/ 2711 h 1194780"/>
              <a:gd name="connsiteX1" fmla="*/ 675699 w 946422"/>
              <a:gd name="connsiteY1" fmla="*/ 1056896 h 1194780"/>
              <a:gd name="connsiteX2" fmla="*/ 0 w 946422"/>
              <a:gd name="connsiteY2" fmla="*/ 952991 h 1194780"/>
              <a:gd name="connsiteX0" fmla="*/ 828781 w 913509"/>
              <a:gd name="connsiteY0" fmla="*/ 2443 h 1256584"/>
              <a:gd name="connsiteX1" fmla="*/ 489177 w 913509"/>
              <a:gd name="connsiteY1" fmla="*/ 1170864 h 1256584"/>
              <a:gd name="connsiteX2" fmla="*/ 0 w 913509"/>
              <a:gd name="connsiteY2" fmla="*/ 952723 h 1256584"/>
              <a:gd name="connsiteX0" fmla="*/ 828781 w 907207"/>
              <a:gd name="connsiteY0" fmla="*/ 2317 h 1229655"/>
              <a:gd name="connsiteX1" fmla="*/ 489177 w 907207"/>
              <a:gd name="connsiteY1" fmla="*/ 1170738 h 1229655"/>
              <a:gd name="connsiteX2" fmla="*/ 0 w 907207"/>
              <a:gd name="connsiteY2" fmla="*/ 952597 h 1229655"/>
              <a:gd name="connsiteX0" fmla="*/ 828781 w 902436"/>
              <a:gd name="connsiteY0" fmla="*/ 2238 h 1257067"/>
              <a:gd name="connsiteX1" fmla="*/ 444138 w 902436"/>
              <a:gd name="connsiteY1" fmla="*/ 1213556 h 1257067"/>
              <a:gd name="connsiteX2" fmla="*/ 0 w 902436"/>
              <a:gd name="connsiteY2" fmla="*/ 952518 h 1257067"/>
              <a:gd name="connsiteX0" fmla="*/ 828781 w 828782"/>
              <a:gd name="connsiteY0" fmla="*/ 0 h 1254829"/>
              <a:gd name="connsiteX1" fmla="*/ 721088 w 828782"/>
              <a:gd name="connsiteY1" fmla="*/ 710919 h 1254829"/>
              <a:gd name="connsiteX2" fmla="*/ 444138 w 828782"/>
              <a:gd name="connsiteY2" fmla="*/ 1211318 h 1254829"/>
              <a:gd name="connsiteX3" fmla="*/ 0 w 828782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28781"/>
              <a:gd name="connsiteY0" fmla="*/ 0 h 1254829"/>
              <a:gd name="connsiteX1" fmla="*/ 721088 w 828781"/>
              <a:gd name="connsiteY1" fmla="*/ 710919 h 1254829"/>
              <a:gd name="connsiteX2" fmla="*/ 444138 w 828781"/>
              <a:gd name="connsiteY2" fmla="*/ 1211318 h 1254829"/>
              <a:gd name="connsiteX3" fmla="*/ 0 w 828781"/>
              <a:gd name="connsiteY3" fmla="*/ 950280 h 1254829"/>
              <a:gd name="connsiteX0" fmla="*/ 828781 w 891199"/>
              <a:gd name="connsiteY0" fmla="*/ 0 h 1250512"/>
              <a:gd name="connsiteX1" fmla="*/ 873958 w 891199"/>
              <a:gd name="connsiteY1" fmla="*/ 675705 h 1250512"/>
              <a:gd name="connsiteX2" fmla="*/ 444138 w 891199"/>
              <a:gd name="connsiteY2" fmla="*/ 1211318 h 1250512"/>
              <a:gd name="connsiteX3" fmla="*/ 0 w 891199"/>
              <a:gd name="connsiteY3" fmla="*/ 950280 h 1250512"/>
              <a:gd name="connsiteX0" fmla="*/ 828781 w 891199"/>
              <a:gd name="connsiteY0" fmla="*/ 0 h 1250512"/>
              <a:gd name="connsiteX1" fmla="*/ 873958 w 891199"/>
              <a:gd name="connsiteY1" fmla="*/ 675705 h 1250512"/>
              <a:gd name="connsiteX2" fmla="*/ 444138 w 891199"/>
              <a:gd name="connsiteY2" fmla="*/ 1211318 h 1250512"/>
              <a:gd name="connsiteX3" fmla="*/ 0 w 891199"/>
              <a:gd name="connsiteY3" fmla="*/ 950280 h 1250512"/>
              <a:gd name="connsiteX0" fmla="*/ 828781 w 914375"/>
              <a:gd name="connsiteY0" fmla="*/ 0 h 1250512"/>
              <a:gd name="connsiteX1" fmla="*/ 873958 w 914375"/>
              <a:gd name="connsiteY1" fmla="*/ 675705 h 1250512"/>
              <a:gd name="connsiteX2" fmla="*/ 444138 w 914375"/>
              <a:gd name="connsiteY2" fmla="*/ 1211318 h 1250512"/>
              <a:gd name="connsiteX3" fmla="*/ 0 w 914375"/>
              <a:gd name="connsiteY3" fmla="*/ 950280 h 1250512"/>
              <a:gd name="connsiteX0" fmla="*/ 828781 w 907916"/>
              <a:gd name="connsiteY0" fmla="*/ 0 h 1250512"/>
              <a:gd name="connsiteX1" fmla="*/ 873958 w 907916"/>
              <a:gd name="connsiteY1" fmla="*/ 675705 h 1250512"/>
              <a:gd name="connsiteX2" fmla="*/ 444138 w 907916"/>
              <a:gd name="connsiteY2" fmla="*/ 1211318 h 1250512"/>
              <a:gd name="connsiteX3" fmla="*/ 0 w 907916"/>
              <a:gd name="connsiteY3" fmla="*/ 950280 h 1250512"/>
              <a:gd name="connsiteX0" fmla="*/ 828781 w 907916"/>
              <a:gd name="connsiteY0" fmla="*/ 0 h 1250512"/>
              <a:gd name="connsiteX1" fmla="*/ 873958 w 907916"/>
              <a:gd name="connsiteY1" fmla="*/ 675705 h 1250512"/>
              <a:gd name="connsiteX2" fmla="*/ 444138 w 907916"/>
              <a:gd name="connsiteY2" fmla="*/ 1211318 h 1250512"/>
              <a:gd name="connsiteX3" fmla="*/ 0 w 907916"/>
              <a:gd name="connsiteY3" fmla="*/ 950280 h 1250512"/>
              <a:gd name="connsiteX0" fmla="*/ 828781 w 959595"/>
              <a:gd name="connsiteY0" fmla="*/ 22027 h 1272539"/>
              <a:gd name="connsiteX1" fmla="*/ 873958 w 959595"/>
              <a:gd name="connsiteY1" fmla="*/ 697732 h 1272539"/>
              <a:gd name="connsiteX2" fmla="*/ 444138 w 959595"/>
              <a:gd name="connsiteY2" fmla="*/ 1233345 h 1272539"/>
              <a:gd name="connsiteX3" fmla="*/ 0 w 959595"/>
              <a:gd name="connsiteY3" fmla="*/ 972307 h 1272539"/>
              <a:gd name="connsiteX0" fmla="*/ 828781 w 956805"/>
              <a:gd name="connsiteY0" fmla="*/ 18301 h 1259630"/>
              <a:gd name="connsiteX1" fmla="*/ 868414 w 956805"/>
              <a:gd name="connsiteY1" fmla="*/ 819735 h 1259630"/>
              <a:gd name="connsiteX2" fmla="*/ 444138 w 956805"/>
              <a:gd name="connsiteY2" fmla="*/ 1229619 h 1259630"/>
              <a:gd name="connsiteX3" fmla="*/ 0 w 956805"/>
              <a:gd name="connsiteY3" fmla="*/ 968581 h 1259630"/>
              <a:gd name="connsiteX0" fmla="*/ 828781 w 942861"/>
              <a:gd name="connsiteY0" fmla="*/ 16266 h 1299505"/>
              <a:gd name="connsiteX1" fmla="*/ 868414 w 942861"/>
              <a:gd name="connsiteY1" fmla="*/ 817700 h 1299505"/>
              <a:gd name="connsiteX2" fmla="*/ 443566 w 942861"/>
              <a:gd name="connsiteY2" fmla="*/ 1284160 h 1299505"/>
              <a:gd name="connsiteX3" fmla="*/ 0 w 942861"/>
              <a:gd name="connsiteY3" fmla="*/ 966546 h 1299505"/>
              <a:gd name="connsiteX0" fmla="*/ 828781 w 942861"/>
              <a:gd name="connsiteY0" fmla="*/ 16266 h 1294918"/>
              <a:gd name="connsiteX1" fmla="*/ 868414 w 942861"/>
              <a:gd name="connsiteY1" fmla="*/ 817700 h 1294918"/>
              <a:gd name="connsiteX2" fmla="*/ 443566 w 942861"/>
              <a:gd name="connsiteY2" fmla="*/ 1284160 h 1294918"/>
              <a:gd name="connsiteX3" fmla="*/ 0 w 942861"/>
              <a:gd name="connsiteY3" fmla="*/ 966546 h 1294918"/>
              <a:gd name="connsiteX0" fmla="*/ 828781 w 942159"/>
              <a:gd name="connsiteY0" fmla="*/ 16339 h 1314565"/>
              <a:gd name="connsiteX1" fmla="*/ 868414 w 942159"/>
              <a:gd name="connsiteY1" fmla="*/ 817773 h 1314565"/>
              <a:gd name="connsiteX2" fmla="*/ 455885 w 942159"/>
              <a:gd name="connsiteY2" fmla="*/ 1307392 h 1314565"/>
              <a:gd name="connsiteX3" fmla="*/ 0 w 942159"/>
              <a:gd name="connsiteY3" fmla="*/ 966619 h 1314565"/>
              <a:gd name="connsiteX0" fmla="*/ 828781 w 942159"/>
              <a:gd name="connsiteY0" fmla="*/ 16339 h 1311498"/>
              <a:gd name="connsiteX1" fmla="*/ 868414 w 942159"/>
              <a:gd name="connsiteY1" fmla="*/ 817773 h 1311498"/>
              <a:gd name="connsiteX2" fmla="*/ 455885 w 942159"/>
              <a:gd name="connsiteY2" fmla="*/ 1307392 h 1311498"/>
              <a:gd name="connsiteX3" fmla="*/ 0 w 942159"/>
              <a:gd name="connsiteY3" fmla="*/ 966619 h 1311498"/>
              <a:gd name="connsiteX0" fmla="*/ 828781 w 958535"/>
              <a:gd name="connsiteY0" fmla="*/ 16013 h 1317404"/>
              <a:gd name="connsiteX1" fmla="*/ 902166 w 958535"/>
              <a:gd name="connsiteY1" fmla="*/ 834286 h 1317404"/>
              <a:gd name="connsiteX2" fmla="*/ 455885 w 958535"/>
              <a:gd name="connsiteY2" fmla="*/ 1307066 h 1317404"/>
              <a:gd name="connsiteX3" fmla="*/ 0 w 958535"/>
              <a:gd name="connsiteY3" fmla="*/ 966293 h 1317404"/>
              <a:gd name="connsiteX0" fmla="*/ 828781 w 964658"/>
              <a:gd name="connsiteY0" fmla="*/ 16392 h 1317783"/>
              <a:gd name="connsiteX1" fmla="*/ 902166 w 964658"/>
              <a:gd name="connsiteY1" fmla="*/ 834665 h 1317783"/>
              <a:gd name="connsiteX2" fmla="*/ 455885 w 964658"/>
              <a:gd name="connsiteY2" fmla="*/ 1307445 h 1317783"/>
              <a:gd name="connsiteX3" fmla="*/ 0 w 964658"/>
              <a:gd name="connsiteY3" fmla="*/ 966672 h 1317783"/>
              <a:gd name="connsiteX0" fmla="*/ 812050 w 950071"/>
              <a:gd name="connsiteY0" fmla="*/ 22254 h 1042316"/>
              <a:gd name="connsiteX1" fmla="*/ 902166 w 950071"/>
              <a:gd name="connsiteY1" fmla="*/ 559198 h 1042316"/>
              <a:gd name="connsiteX2" fmla="*/ 455885 w 950071"/>
              <a:gd name="connsiteY2" fmla="*/ 1031978 h 1042316"/>
              <a:gd name="connsiteX3" fmla="*/ 0 w 950071"/>
              <a:gd name="connsiteY3" fmla="*/ 691205 h 1042316"/>
              <a:gd name="connsiteX0" fmla="*/ 812050 w 981274"/>
              <a:gd name="connsiteY0" fmla="*/ 211 h 1020273"/>
              <a:gd name="connsiteX1" fmla="*/ 902166 w 981274"/>
              <a:gd name="connsiteY1" fmla="*/ 537155 h 1020273"/>
              <a:gd name="connsiteX2" fmla="*/ 455885 w 981274"/>
              <a:gd name="connsiteY2" fmla="*/ 1009935 h 1020273"/>
              <a:gd name="connsiteX3" fmla="*/ 0 w 981274"/>
              <a:gd name="connsiteY3" fmla="*/ 669162 h 1020273"/>
              <a:gd name="connsiteX0" fmla="*/ 816140 w 983718"/>
              <a:gd name="connsiteY0" fmla="*/ 208 h 1028527"/>
              <a:gd name="connsiteX1" fmla="*/ 902166 w 983718"/>
              <a:gd name="connsiteY1" fmla="*/ 545409 h 1028527"/>
              <a:gd name="connsiteX2" fmla="*/ 455885 w 983718"/>
              <a:gd name="connsiteY2" fmla="*/ 1018189 h 1028527"/>
              <a:gd name="connsiteX3" fmla="*/ 0 w 983718"/>
              <a:gd name="connsiteY3" fmla="*/ 677416 h 1028527"/>
              <a:gd name="connsiteX0" fmla="*/ 816140 w 961412"/>
              <a:gd name="connsiteY0" fmla="*/ 172 h 1022740"/>
              <a:gd name="connsiteX1" fmla="*/ 847081 w 961412"/>
              <a:gd name="connsiteY1" fmla="*/ 630718 h 1022740"/>
              <a:gd name="connsiteX2" fmla="*/ 455885 w 961412"/>
              <a:gd name="connsiteY2" fmla="*/ 1018153 h 1022740"/>
              <a:gd name="connsiteX3" fmla="*/ 0 w 961412"/>
              <a:gd name="connsiteY3" fmla="*/ 677380 h 1022740"/>
              <a:gd name="connsiteX0" fmla="*/ 816140 w 957188"/>
              <a:gd name="connsiteY0" fmla="*/ 153 h 1022723"/>
              <a:gd name="connsiteX1" fmla="*/ 847081 w 957188"/>
              <a:gd name="connsiteY1" fmla="*/ 630699 h 1022723"/>
              <a:gd name="connsiteX2" fmla="*/ 455885 w 957188"/>
              <a:gd name="connsiteY2" fmla="*/ 1018134 h 1022723"/>
              <a:gd name="connsiteX3" fmla="*/ 0 w 957188"/>
              <a:gd name="connsiteY3" fmla="*/ 677361 h 1022723"/>
              <a:gd name="connsiteX0" fmla="*/ 816140 w 957188"/>
              <a:gd name="connsiteY0" fmla="*/ 153 h 1035333"/>
              <a:gd name="connsiteX1" fmla="*/ 847081 w 957188"/>
              <a:gd name="connsiteY1" fmla="*/ 630699 h 1035333"/>
              <a:gd name="connsiteX2" fmla="*/ 455885 w 957188"/>
              <a:gd name="connsiteY2" fmla="*/ 1018134 h 1035333"/>
              <a:gd name="connsiteX3" fmla="*/ 0 w 957188"/>
              <a:gd name="connsiteY3" fmla="*/ 677361 h 1035333"/>
              <a:gd name="connsiteX0" fmla="*/ 816140 w 959994"/>
              <a:gd name="connsiteY0" fmla="*/ 172 h 1060871"/>
              <a:gd name="connsiteX1" fmla="*/ 847081 w 959994"/>
              <a:gd name="connsiteY1" fmla="*/ 630718 h 1060871"/>
              <a:gd name="connsiteX2" fmla="*/ 485235 w 959994"/>
              <a:gd name="connsiteY2" fmla="*/ 1047571 h 1060871"/>
              <a:gd name="connsiteX3" fmla="*/ 0 w 959994"/>
              <a:gd name="connsiteY3" fmla="*/ 677380 h 1060871"/>
              <a:gd name="connsiteX0" fmla="*/ 816140 w 958293"/>
              <a:gd name="connsiteY0" fmla="*/ 162 h 1060862"/>
              <a:gd name="connsiteX1" fmla="*/ 847081 w 958293"/>
              <a:gd name="connsiteY1" fmla="*/ 630708 h 1060862"/>
              <a:gd name="connsiteX2" fmla="*/ 485235 w 958293"/>
              <a:gd name="connsiteY2" fmla="*/ 1047561 h 1060862"/>
              <a:gd name="connsiteX3" fmla="*/ 0 w 958293"/>
              <a:gd name="connsiteY3" fmla="*/ 677370 h 1060862"/>
              <a:gd name="connsiteX0" fmla="*/ 816140 w 969265"/>
              <a:gd name="connsiteY0" fmla="*/ 153 h 1048503"/>
              <a:gd name="connsiteX1" fmla="*/ 876743 w 969265"/>
              <a:gd name="connsiteY1" fmla="*/ 655798 h 1048503"/>
              <a:gd name="connsiteX2" fmla="*/ 485235 w 969265"/>
              <a:gd name="connsiteY2" fmla="*/ 1047552 h 1048503"/>
              <a:gd name="connsiteX3" fmla="*/ 0 w 969265"/>
              <a:gd name="connsiteY3" fmla="*/ 677361 h 1048503"/>
              <a:gd name="connsiteX0" fmla="*/ 816140 w 976670"/>
              <a:gd name="connsiteY0" fmla="*/ 155 h 1048816"/>
              <a:gd name="connsiteX1" fmla="*/ 894705 w 976670"/>
              <a:gd name="connsiteY1" fmla="*/ 649090 h 1048816"/>
              <a:gd name="connsiteX2" fmla="*/ 485235 w 976670"/>
              <a:gd name="connsiteY2" fmla="*/ 1047554 h 1048816"/>
              <a:gd name="connsiteX3" fmla="*/ 0 w 976670"/>
              <a:gd name="connsiteY3" fmla="*/ 677363 h 1048816"/>
              <a:gd name="connsiteX0" fmla="*/ 816140 w 969777"/>
              <a:gd name="connsiteY0" fmla="*/ 146 h 1047553"/>
              <a:gd name="connsiteX1" fmla="*/ 878034 w 969777"/>
              <a:gd name="connsiteY1" fmla="*/ 686432 h 1047553"/>
              <a:gd name="connsiteX2" fmla="*/ 485235 w 969777"/>
              <a:gd name="connsiteY2" fmla="*/ 1047545 h 1047553"/>
              <a:gd name="connsiteX3" fmla="*/ 0 w 969777"/>
              <a:gd name="connsiteY3" fmla="*/ 677354 h 1047553"/>
              <a:gd name="connsiteX0" fmla="*/ 816140 w 970535"/>
              <a:gd name="connsiteY0" fmla="*/ 146 h 1047551"/>
              <a:gd name="connsiteX1" fmla="*/ 878034 w 970535"/>
              <a:gd name="connsiteY1" fmla="*/ 686432 h 1047551"/>
              <a:gd name="connsiteX2" fmla="*/ 485235 w 970535"/>
              <a:gd name="connsiteY2" fmla="*/ 1047545 h 1047551"/>
              <a:gd name="connsiteX3" fmla="*/ 0 w 970535"/>
              <a:gd name="connsiteY3" fmla="*/ 677354 h 1047551"/>
              <a:gd name="connsiteX0" fmla="*/ 804441 w 964190"/>
              <a:gd name="connsiteY0" fmla="*/ 147 h 1079361"/>
              <a:gd name="connsiteX1" fmla="*/ 878034 w 964190"/>
              <a:gd name="connsiteY1" fmla="*/ 718238 h 1079361"/>
              <a:gd name="connsiteX2" fmla="*/ 485235 w 964190"/>
              <a:gd name="connsiteY2" fmla="*/ 1079351 h 1079361"/>
              <a:gd name="connsiteX3" fmla="*/ 0 w 964190"/>
              <a:gd name="connsiteY3" fmla="*/ 709160 h 1079361"/>
              <a:gd name="connsiteX0" fmla="*/ 804441 w 975098"/>
              <a:gd name="connsiteY0" fmla="*/ 147 h 1079366"/>
              <a:gd name="connsiteX1" fmla="*/ 902313 w 975098"/>
              <a:gd name="connsiteY1" fmla="*/ 720949 h 1079366"/>
              <a:gd name="connsiteX2" fmla="*/ 485235 w 975098"/>
              <a:gd name="connsiteY2" fmla="*/ 1079351 h 1079366"/>
              <a:gd name="connsiteX3" fmla="*/ 0 w 975098"/>
              <a:gd name="connsiteY3" fmla="*/ 709160 h 1079366"/>
              <a:gd name="connsiteX0" fmla="*/ 804441 w 975267"/>
              <a:gd name="connsiteY0" fmla="*/ 149 h 1118264"/>
              <a:gd name="connsiteX1" fmla="*/ 902313 w 975267"/>
              <a:gd name="connsiteY1" fmla="*/ 720951 h 1118264"/>
              <a:gd name="connsiteX2" fmla="*/ 482438 w 975267"/>
              <a:gd name="connsiteY2" fmla="*/ 1118252 h 1118264"/>
              <a:gd name="connsiteX3" fmla="*/ 0 w 975267"/>
              <a:gd name="connsiteY3" fmla="*/ 709162 h 1118264"/>
              <a:gd name="connsiteX0" fmla="*/ 804441 w 982082"/>
              <a:gd name="connsiteY0" fmla="*/ 147 h 1118267"/>
              <a:gd name="connsiteX1" fmla="*/ 916187 w 982082"/>
              <a:gd name="connsiteY1" fmla="*/ 722498 h 1118267"/>
              <a:gd name="connsiteX2" fmla="*/ 482438 w 982082"/>
              <a:gd name="connsiteY2" fmla="*/ 1118250 h 1118267"/>
              <a:gd name="connsiteX3" fmla="*/ 0 w 982082"/>
              <a:gd name="connsiteY3" fmla="*/ 709160 h 1118267"/>
              <a:gd name="connsiteX0" fmla="*/ 804441 w 981453"/>
              <a:gd name="connsiteY0" fmla="*/ 149 h 1118267"/>
              <a:gd name="connsiteX1" fmla="*/ 916187 w 981453"/>
              <a:gd name="connsiteY1" fmla="*/ 722500 h 1118267"/>
              <a:gd name="connsiteX2" fmla="*/ 482438 w 981453"/>
              <a:gd name="connsiteY2" fmla="*/ 1118252 h 1118267"/>
              <a:gd name="connsiteX3" fmla="*/ 0 w 981453"/>
              <a:gd name="connsiteY3" fmla="*/ 709162 h 1118267"/>
              <a:gd name="connsiteX0" fmla="*/ 804441 w 975255"/>
              <a:gd name="connsiteY0" fmla="*/ 152 h 1118279"/>
              <a:gd name="connsiteX1" fmla="*/ 903557 w 975255"/>
              <a:gd name="connsiteY1" fmla="*/ 703664 h 1118279"/>
              <a:gd name="connsiteX2" fmla="*/ 482438 w 975255"/>
              <a:gd name="connsiteY2" fmla="*/ 1118255 h 1118279"/>
              <a:gd name="connsiteX3" fmla="*/ 0 w 975255"/>
              <a:gd name="connsiteY3" fmla="*/ 709165 h 1118279"/>
              <a:gd name="connsiteX0" fmla="*/ 804441 w 965137"/>
              <a:gd name="connsiteY0" fmla="*/ 149 h 1118267"/>
              <a:gd name="connsiteX1" fmla="*/ 881193 w 965137"/>
              <a:gd name="connsiteY1" fmla="*/ 722949 h 1118267"/>
              <a:gd name="connsiteX2" fmla="*/ 482438 w 965137"/>
              <a:gd name="connsiteY2" fmla="*/ 1118252 h 1118267"/>
              <a:gd name="connsiteX3" fmla="*/ 0 w 965137"/>
              <a:gd name="connsiteY3" fmla="*/ 709162 h 1118267"/>
              <a:gd name="connsiteX0" fmla="*/ 804441 w 976321"/>
              <a:gd name="connsiteY0" fmla="*/ 149 h 1118264"/>
              <a:gd name="connsiteX1" fmla="*/ 905782 w 976321"/>
              <a:gd name="connsiteY1" fmla="*/ 721338 h 1118264"/>
              <a:gd name="connsiteX2" fmla="*/ 482438 w 976321"/>
              <a:gd name="connsiteY2" fmla="*/ 1118252 h 1118264"/>
              <a:gd name="connsiteX3" fmla="*/ 0 w 976321"/>
              <a:gd name="connsiteY3" fmla="*/ 709162 h 1118264"/>
              <a:gd name="connsiteX0" fmla="*/ 819918 w 986091"/>
              <a:gd name="connsiteY0" fmla="*/ 156 h 1090403"/>
              <a:gd name="connsiteX1" fmla="*/ 905782 w 986091"/>
              <a:gd name="connsiteY1" fmla="*/ 693475 h 1090403"/>
              <a:gd name="connsiteX2" fmla="*/ 482438 w 986091"/>
              <a:gd name="connsiteY2" fmla="*/ 1090389 h 1090403"/>
              <a:gd name="connsiteX3" fmla="*/ 0 w 986091"/>
              <a:gd name="connsiteY3" fmla="*/ 681299 h 1090403"/>
              <a:gd name="connsiteX0" fmla="*/ 819918 w 974627"/>
              <a:gd name="connsiteY0" fmla="*/ 2054 h 1092301"/>
              <a:gd name="connsiteX1" fmla="*/ 905782 w 974627"/>
              <a:gd name="connsiteY1" fmla="*/ 695373 h 1092301"/>
              <a:gd name="connsiteX2" fmla="*/ 482438 w 974627"/>
              <a:gd name="connsiteY2" fmla="*/ 1092287 h 1092301"/>
              <a:gd name="connsiteX3" fmla="*/ 0 w 974627"/>
              <a:gd name="connsiteY3" fmla="*/ 683197 h 1092301"/>
              <a:gd name="connsiteX0" fmla="*/ 819918 w 974032"/>
              <a:gd name="connsiteY0" fmla="*/ 462 h 1090709"/>
              <a:gd name="connsiteX1" fmla="*/ 905782 w 974032"/>
              <a:gd name="connsiteY1" fmla="*/ 693781 h 1090709"/>
              <a:gd name="connsiteX2" fmla="*/ 482438 w 974032"/>
              <a:gd name="connsiteY2" fmla="*/ 1090695 h 1090709"/>
              <a:gd name="connsiteX3" fmla="*/ 0 w 974032"/>
              <a:gd name="connsiteY3" fmla="*/ 681605 h 1090709"/>
              <a:gd name="connsiteX0" fmla="*/ 819918 w 977976"/>
              <a:gd name="connsiteY0" fmla="*/ 462 h 1090707"/>
              <a:gd name="connsiteX1" fmla="*/ 905782 w 977976"/>
              <a:gd name="connsiteY1" fmla="*/ 693781 h 1090707"/>
              <a:gd name="connsiteX2" fmla="*/ 482438 w 977976"/>
              <a:gd name="connsiteY2" fmla="*/ 1090695 h 1090707"/>
              <a:gd name="connsiteX3" fmla="*/ 0 w 977976"/>
              <a:gd name="connsiteY3" fmla="*/ 681605 h 1090707"/>
              <a:gd name="connsiteX0" fmla="*/ 819918 w 958401"/>
              <a:gd name="connsiteY0" fmla="*/ 3607 h 1093854"/>
              <a:gd name="connsiteX1" fmla="*/ 905782 w 958401"/>
              <a:gd name="connsiteY1" fmla="*/ 696926 h 1093854"/>
              <a:gd name="connsiteX2" fmla="*/ 482438 w 958401"/>
              <a:gd name="connsiteY2" fmla="*/ 1093840 h 1093854"/>
              <a:gd name="connsiteX3" fmla="*/ 0 w 958401"/>
              <a:gd name="connsiteY3" fmla="*/ 684750 h 1093854"/>
              <a:gd name="connsiteX0" fmla="*/ 819918 w 984541"/>
              <a:gd name="connsiteY0" fmla="*/ 1998 h 1092243"/>
              <a:gd name="connsiteX1" fmla="*/ 905782 w 984541"/>
              <a:gd name="connsiteY1" fmla="*/ 695317 h 1092243"/>
              <a:gd name="connsiteX2" fmla="*/ 482438 w 984541"/>
              <a:gd name="connsiteY2" fmla="*/ 1092231 h 1092243"/>
              <a:gd name="connsiteX3" fmla="*/ 0 w 984541"/>
              <a:gd name="connsiteY3" fmla="*/ 683141 h 1092243"/>
              <a:gd name="connsiteX0" fmla="*/ 819918 w 984929"/>
              <a:gd name="connsiteY0" fmla="*/ 1 h 1090248"/>
              <a:gd name="connsiteX1" fmla="*/ 905782 w 984929"/>
              <a:gd name="connsiteY1" fmla="*/ 693320 h 1090248"/>
              <a:gd name="connsiteX2" fmla="*/ 482438 w 984929"/>
              <a:gd name="connsiteY2" fmla="*/ 1090234 h 1090248"/>
              <a:gd name="connsiteX3" fmla="*/ 0 w 984929"/>
              <a:gd name="connsiteY3" fmla="*/ 681144 h 1090248"/>
              <a:gd name="connsiteX0" fmla="*/ 819918 w 968368"/>
              <a:gd name="connsiteY0" fmla="*/ -1 h 1090245"/>
              <a:gd name="connsiteX1" fmla="*/ 905782 w 968368"/>
              <a:gd name="connsiteY1" fmla="*/ 693318 h 1090245"/>
              <a:gd name="connsiteX2" fmla="*/ 482438 w 968368"/>
              <a:gd name="connsiteY2" fmla="*/ 1090232 h 1090245"/>
              <a:gd name="connsiteX3" fmla="*/ 0 w 968368"/>
              <a:gd name="connsiteY3" fmla="*/ 681142 h 1090245"/>
              <a:gd name="connsiteX0" fmla="*/ 819918 w 957813"/>
              <a:gd name="connsiteY0" fmla="*/ 1 h 1090247"/>
              <a:gd name="connsiteX1" fmla="*/ 905782 w 957813"/>
              <a:gd name="connsiteY1" fmla="*/ 693320 h 1090247"/>
              <a:gd name="connsiteX2" fmla="*/ 482438 w 957813"/>
              <a:gd name="connsiteY2" fmla="*/ 1090234 h 1090247"/>
              <a:gd name="connsiteX3" fmla="*/ 0 w 957813"/>
              <a:gd name="connsiteY3" fmla="*/ 681144 h 1090247"/>
              <a:gd name="connsiteX0" fmla="*/ 819918 w 949948"/>
              <a:gd name="connsiteY0" fmla="*/ -1 h 1090286"/>
              <a:gd name="connsiteX1" fmla="*/ 891842 w 949948"/>
              <a:gd name="connsiteY1" fmla="*/ 704832 h 1090286"/>
              <a:gd name="connsiteX2" fmla="*/ 482438 w 949948"/>
              <a:gd name="connsiteY2" fmla="*/ 1090232 h 1090286"/>
              <a:gd name="connsiteX3" fmla="*/ 0 w 949948"/>
              <a:gd name="connsiteY3" fmla="*/ 681142 h 1090286"/>
              <a:gd name="connsiteX0" fmla="*/ 819918 w 949948"/>
              <a:gd name="connsiteY0" fmla="*/ 1 h 1090332"/>
              <a:gd name="connsiteX1" fmla="*/ 891842 w 949948"/>
              <a:gd name="connsiteY1" fmla="*/ 704834 h 1090332"/>
              <a:gd name="connsiteX2" fmla="*/ 482438 w 949948"/>
              <a:gd name="connsiteY2" fmla="*/ 1090234 h 1090332"/>
              <a:gd name="connsiteX3" fmla="*/ 0 w 949948"/>
              <a:gd name="connsiteY3" fmla="*/ 681144 h 1090332"/>
              <a:gd name="connsiteX0" fmla="*/ 819918 w 949225"/>
              <a:gd name="connsiteY0" fmla="*/ -1 h 1090330"/>
              <a:gd name="connsiteX1" fmla="*/ 891842 w 949225"/>
              <a:gd name="connsiteY1" fmla="*/ 704832 h 1090330"/>
              <a:gd name="connsiteX2" fmla="*/ 482438 w 949225"/>
              <a:gd name="connsiteY2" fmla="*/ 1090232 h 1090330"/>
              <a:gd name="connsiteX3" fmla="*/ 0 w 949225"/>
              <a:gd name="connsiteY3" fmla="*/ 681142 h 1090330"/>
              <a:gd name="connsiteX0" fmla="*/ 819918 w 949225"/>
              <a:gd name="connsiteY0" fmla="*/ 1 h 1090357"/>
              <a:gd name="connsiteX1" fmla="*/ 891842 w 949225"/>
              <a:gd name="connsiteY1" fmla="*/ 704834 h 1090357"/>
              <a:gd name="connsiteX2" fmla="*/ 482438 w 949225"/>
              <a:gd name="connsiteY2" fmla="*/ 1090234 h 1090357"/>
              <a:gd name="connsiteX3" fmla="*/ 0 w 949225"/>
              <a:gd name="connsiteY3" fmla="*/ 681144 h 1090357"/>
              <a:gd name="connsiteX0" fmla="*/ 819918 w 949225"/>
              <a:gd name="connsiteY0" fmla="*/ -1 h 1090355"/>
              <a:gd name="connsiteX1" fmla="*/ 891842 w 949225"/>
              <a:gd name="connsiteY1" fmla="*/ 704832 h 1090355"/>
              <a:gd name="connsiteX2" fmla="*/ 482438 w 949225"/>
              <a:gd name="connsiteY2" fmla="*/ 1090232 h 1090355"/>
              <a:gd name="connsiteX3" fmla="*/ 0 w 949225"/>
              <a:gd name="connsiteY3" fmla="*/ 681142 h 1090355"/>
              <a:gd name="connsiteX0" fmla="*/ 387923 w 892530"/>
              <a:gd name="connsiteY0" fmla="*/ 0 h 1160385"/>
              <a:gd name="connsiteX1" fmla="*/ 891842 w 892530"/>
              <a:gd name="connsiteY1" fmla="*/ 774853 h 1160385"/>
              <a:gd name="connsiteX2" fmla="*/ 482438 w 892530"/>
              <a:gd name="connsiteY2" fmla="*/ 1160253 h 1160385"/>
              <a:gd name="connsiteX3" fmla="*/ 0 w 892530"/>
              <a:gd name="connsiteY3" fmla="*/ 751163 h 1160385"/>
              <a:gd name="connsiteX0" fmla="*/ 387923 w 892530"/>
              <a:gd name="connsiteY0" fmla="*/ 90760 h 1251145"/>
              <a:gd name="connsiteX1" fmla="*/ 891842 w 892530"/>
              <a:gd name="connsiteY1" fmla="*/ 865613 h 1251145"/>
              <a:gd name="connsiteX2" fmla="*/ 482438 w 892530"/>
              <a:gd name="connsiteY2" fmla="*/ 1251013 h 1251145"/>
              <a:gd name="connsiteX3" fmla="*/ 0 w 892530"/>
              <a:gd name="connsiteY3" fmla="*/ 841923 h 1251145"/>
              <a:gd name="connsiteX0" fmla="*/ 365080 w 892877"/>
              <a:gd name="connsiteY0" fmla="*/ 91604 h 1238202"/>
              <a:gd name="connsiteX1" fmla="*/ 891842 w 892877"/>
              <a:gd name="connsiteY1" fmla="*/ 852671 h 1238202"/>
              <a:gd name="connsiteX2" fmla="*/ 482438 w 892877"/>
              <a:gd name="connsiteY2" fmla="*/ 1238071 h 1238202"/>
              <a:gd name="connsiteX3" fmla="*/ 0 w 892877"/>
              <a:gd name="connsiteY3" fmla="*/ 828981 h 1238202"/>
              <a:gd name="connsiteX0" fmla="*/ 365080 w 898758"/>
              <a:gd name="connsiteY0" fmla="*/ 132018 h 1278530"/>
              <a:gd name="connsiteX1" fmla="*/ 897745 w 898758"/>
              <a:gd name="connsiteY1" fmla="*/ 507072 h 1278530"/>
              <a:gd name="connsiteX2" fmla="*/ 482438 w 898758"/>
              <a:gd name="connsiteY2" fmla="*/ 1278485 h 1278530"/>
              <a:gd name="connsiteX3" fmla="*/ 0 w 898758"/>
              <a:gd name="connsiteY3" fmla="*/ 869395 h 1278530"/>
              <a:gd name="connsiteX0" fmla="*/ 365080 w 898637"/>
              <a:gd name="connsiteY0" fmla="*/ 140728 h 1287245"/>
              <a:gd name="connsiteX1" fmla="*/ 897745 w 898637"/>
              <a:gd name="connsiteY1" fmla="*/ 515782 h 1287245"/>
              <a:gd name="connsiteX2" fmla="*/ 482438 w 898637"/>
              <a:gd name="connsiteY2" fmla="*/ 1287195 h 1287245"/>
              <a:gd name="connsiteX3" fmla="*/ 0 w 898637"/>
              <a:gd name="connsiteY3" fmla="*/ 878105 h 1287245"/>
              <a:gd name="connsiteX0" fmla="*/ 365080 w 898904"/>
              <a:gd name="connsiteY0" fmla="*/ 131186 h 1240367"/>
              <a:gd name="connsiteX1" fmla="*/ 897745 w 898904"/>
              <a:gd name="connsiteY1" fmla="*/ 506240 h 1240367"/>
              <a:gd name="connsiteX2" fmla="*/ 489492 w 898904"/>
              <a:gd name="connsiteY2" fmla="*/ 1240319 h 1240367"/>
              <a:gd name="connsiteX3" fmla="*/ 0 w 898904"/>
              <a:gd name="connsiteY3" fmla="*/ 868563 h 1240367"/>
              <a:gd name="connsiteX0" fmla="*/ 365080 w 899140"/>
              <a:gd name="connsiteY0" fmla="*/ 131186 h 1240319"/>
              <a:gd name="connsiteX1" fmla="*/ 897745 w 899140"/>
              <a:gd name="connsiteY1" fmla="*/ 506240 h 1240319"/>
              <a:gd name="connsiteX2" fmla="*/ 489492 w 899140"/>
              <a:gd name="connsiteY2" fmla="*/ 1240319 h 1240319"/>
              <a:gd name="connsiteX3" fmla="*/ 0 w 899140"/>
              <a:gd name="connsiteY3" fmla="*/ 868563 h 1240319"/>
              <a:gd name="connsiteX0" fmla="*/ 365080 w 899140"/>
              <a:gd name="connsiteY0" fmla="*/ 131186 h 1252980"/>
              <a:gd name="connsiteX1" fmla="*/ 897745 w 899140"/>
              <a:gd name="connsiteY1" fmla="*/ 506240 h 1252980"/>
              <a:gd name="connsiteX2" fmla="*/ 489492 w 899140"/>
              <a:gd name="connsiteY2" fmla="*/ 1240319 h 1252980"/>
              <a:gd name="connsiteX3" fmla="*/ 0 w 899140"/>
              <a:gd name="connsiteY3" fmla="*/ 868563 h 1252980"/>
              <a:gd name="connsiteX0" fmla="*/ 365080 w 900721"/>
              <a:gd name="connsiteY0" fmla="*/ 130814 h 1237838"/>
              <a:gd name="connsiteX1" fmla="*/ 897745 w 900721"/>
              <a:gd name="connsiteY1" fmla="*/ 505868 h 1237838"/>
              <a:gd name="connsiteX2" fmla="*/ 534401 w 900721"/>
              <a:gd name="connsiteY2" fmla="*/ 1223177 h 1237838"/>
              <a:gd name="connsiteX3" fmla="*/ 0 w 900721"/>
              <a:gd name="connsiteY3" fmla="*/ 868191 h 1237838"/>
              <a:gd name="connsiteX0" fmla="*/ 365080 w 847034"/>
              <a:gd name="connsiteY0" fmla="*/ 126280 h 1233305"/>
              <a:gd name="connsiteX1" fmla="*/ 843000 w 847034"/>
              <a:gd name="connsiteY1" fmla="*/ 533345 h 1233305"/>
              <a:gd name="connsiteX2" fmla="*/ 534401 w 847034"/>
              <a:gd name="connsiteY2" fmla="*/ 1218643 h 1233305"/>
              <a:gd name="connsiteX3" fmla="*/ 0 w 847034"/>
              <a:gd name="connsiteY3" fmla="*/ 863657 h 1233305"/>
              <a:gd name="connsiteX0" fmla="*/ 365080 w 843936"/>
              <a:gd name="connsiteY0" fmla="*/ 131658 h 1238683"/>
              <a:gd name="connsiteX1" fmla="*/ 843000 w 843936"/>
              <a:gd name="connsiteY1" fmla="*/ 538723 h 1238683"/>
              <a:gd name="connsiteX2" fmla="*/ 534401 w 843936"/>
              <a:gd name="connsiteY2" fmla="*/ 1224021 h 1238683"/>
              <a:gd name="connsiteX3" fmla="*/ 0 w 843936"/>
              <a:gd name="connsiteY3" fmla="*/ 869035 h 1238683"/>
              <a:gd name="connsiteX0" fmla="*/ 365080 w 843935"/>
              <a:gd name="connsiteY0" fmla="*/ 131658 h 1261363"/>
              <a:gd name="connsiteX1" fmla="*/ 843000 w 843935"/>
              <a:gd name="connsiteY1" fmla="*/ 538723 h 1261363"/>
              <a:gd name="connsiteX2" fmla="*/ 534401 w 843935"/>
              <a:gd name="connsiteY2" fmla="*/ 1224021 h 1261363"/>
              <a:gd name="connsiteX3" fmla="*/ 0 w 843935"/>
              <a:gd name="connsiteY3" fmla="*/ 869035 h 1261363"/>
              <a:gd name="connsiteX0" fmla="*/ 365080 w 859938"/>
              <a:gd name="connsiteY0" fmla="*/ 138107 h 1267812"/>
              <a:gd name="connsiteX1" fmla="*/ 859113 w 859938"/>
              <a:gd name="connsiteY1" fmla="*/ 503402 h 1267812"/>
              <a:gd name="connsiteX2" fmla="*/ 534401 w 859938"/>
              <a:gd name="connsiteY2" fmla="*/ 1230470 h 1267812"/>
              <a:gd name="connsiteX3" fmla="*/ 0 w 859938"/>
              <a:gd name="connsiteY3" fmla="*/ 875484 h 1267812"/>
              <a:gd name="connsiteX0" fmla="*/ 365080 w 859938"/>
              <a:gd name="connsiteY0" fmla="*/ 134282 h 1263987"/>
              <a:gd name="connsiteX1" fmla="*/ 859113 w 859938"/>
              <a:gd name="connsiteY1" fmla="*/ 499577 h 1263987"/>
              <a:gd name="connsiteX2" fmla="*/ 534401 w 859938"/>
              <a:gd name="connsiteY2" fmla="*/ 1226645 h 1263987"/>
              <a:gd name="connsiteX3" fmla="*/ 0 w 859938"/>
              <a:gd name="connsiteY3" fmla="*/ 871659 h 1263987"/>
              <a:gd name="connsiteX0" fmla="*/ 365080 w 859938"/>
              <a:gd name="connsiteY0" fmla="*/ 124499 h 1254204"/>
              <a:gd name="connsiteX1" fmla="*/ 859113 w 859938"/>
              <a:gd name="connsiteY1" fmla="*/ 489794 h 1254204"/>
              <a:gd name="connsiteX2" fmla="*/ 534401 w 859938"/>
              <a:gd name="connsiteY2" fmla="*/ 1216862 h 1254204"/>
              <a:gd name="connsiteX3" fmla="*/ 0 w 859938"/>
              <a:gd name="connsiteY3" fmla="*/ 861876 h 1254204"/>
              <a:gd name="connsiteX0" fmla="*/ 365080 w 876413"/>
              <a:gd name="connsiteY0" fmla="*/ 122543 h 1252248"/>
              <a:gd name="connsiteX1" fmla="*/ 875677 w 876413"/>
              <a:gd name="connsiteY1" fmla="*/ 500579 h 1252248"/>
              <a:gd name="connsiteX2" fmla="*/ 534401 w 876413"/>
              <a:gd name="connsiteY2" fmla="*/ 1214906 h 1252248"/>
              <a:gd name="connsiteX3" fmla="*/ 0 w 876413"/>
              <a:gd name="connsiteY3" fmla="*/ 859920 h 1252248"/>
              <a:gd name="connsiteX0" fmla="*/ 365080 w 876170"/>
              <a:gd name="connsiteY0" fmla="*/ 127099 h 1256804"/>
              <a:gd name="connsiteX1" fmla="*/ 875677 w 876170"/>
              <a:gd name="connsiteY1" fmla="*/ 505135 h 1256804"/>
              <a:gd name="connsiteX2" fmla="*/ 534401 w 876170"/>
              <a:gd name="connsiteY2" fmla="*/ 1219462 h 1256804"/>
              <a:gd name="connsiteX3" fmla="*/ 0 w 876170"/>
              <a:gd name="connsiteY3" fmla="*/ 864476 h 1256804"/>
              <a:gd name="connsiteX0" fmla="*/ 365080 w 875742"/>
              <a:gd name="connsiteY0" fmla="*/ 130888 h 1260593"/>
              <a:gd name="connsiteX1" fmla="*/ 875677 w 875742"/>
              <a:gd name="connsiteY1" fmla="*/ 508924 h 1260593"/>
              <a:gd name="connsiteX2" fmla="*/ 534401 w 875742"/>
              <a:gd name="connsiteY2" fmla="*/ 1223251 h 1260593"/>
              <a:gd name="connsiteX3" fmla="*/ 0 w 875742"/>
              <a:gd name="connsiteY3" fmla="*/ 868265 h 1260593"/>
              <a:gd name="connsiteX0" fmla="*/ 365080 w 875944"/>
              <a:gd name="connsiteY0" fmla="*/ 132767 h 1262472"/>
              <a:gd name="connsiteX1" fmla="*/ 875677 w 875944"/>
              <a:gd name="connsiteY1" fmla="*/ 510803 h 1262472"/>
              <a:gd name="connsiteX2" fmla="*/ 534401 w 875944"/>
              <a:gd name="connsiteY2" fmla="*/ 1225130 h 1262472"/>
              <a:gd name="connsiteX3" fmla="*/ 0 w 875944"/>
              <a:gd name="connsiteY3" fmla="*/ 870144 h 126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944" h="1262472">
                <a:moveTo>
                  <a:pt x="365080" y="132767"/>
                </a:moveTo>
                <a:cubicBezTo>
                  <a:pt x="577021" y="-223027"/>
                  <a:pt x="868620" y="216736"/>
                  <a:pt x="875677" y="510803"/>
                </a:cubicBezTo>
                <a:cubicBezTo>
                  <a:pt x="882734" y="804870"/>
                  <a:pt x="749593" y="1105803"/>
                  <a:pt x="534401" y="1225130"/>
                </a:cubicBezTo>
                <a:cubicBezTo>
                  <a:pt x="360563" y="1316399"/>
                  <a:pt x="153477" y="1255760"/>
                  <a:pt x="0" y="870144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11" name="Полилиния 110"/>
          <p:cNvSpPr/>
          <p:nvPr/>
        </p:nvSpPr>
        <p:spPr>
          <a:xfrm>
            <a:off x="7194316" y="3383581"/>
            <a:ext cx="255271" cy="215265"/>
          </a:xfrm>
          <a:custGeom>
            <a:avLst/>
            <a:gdLst>
              <a:gd name="connsiteX0" fmla="*/ 243840 w 255270"/>
              <a:gd name="connsiteY0" fmla="*/ 0 h 215265"/>
              <a:gd name="connsiteX1" fmla="*/ 125730 w 255270"/>
              <a:gd name="connsiteY1" fmla="*/ 11430 h 215265"/>
              <a:gd name="connsiteX2" fmla="*/ 83820 w 255270"/>
              <a:gd name="connsiteY2" fmla="*/ 51435 h 215265"/>
              <a:gd name="connsiteX3" fmla="*/ 49530 w 255270"/>
              <a:gd name="connsiteY3" fmla="*/ 116205 h 215265"/>
              <a:gd name="connsiteX4" fmla="*/ 0 w 255270"/>
              <a:gd name="connsiteY4" fmla="*/ 184785 h 215265"/>
              <a:gd name="connsiteX5" fmla="*/ 66675 w 255270"/>
              <a:gd name="connsiteY5" fmla="*/ 215265 h 215265"/>
              <a:gd name="connsiteX6" fmla="*/ 186690 w 255270"/>
              <a:gd name="connsiteY6" fmla="*/ 194310 h 215265"/>
              <a:gd name="connsiteX7" fmla="*/ 255270 w 255270"/>
              <a:gd name="connsiteY7" fmla="*/ 97155 h 215265"/>
              <a:gd name="connsiteX8" fmla="*/ 243840 w 255270"/>
              <a:gd name="connsiteY8" fmla="*/ 0 h 2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" h="215265">
                <a:moveTo>
                  <a:pt x="243840" y="0"/>
                </a:moveTo>
                <a:lnTo>
                  <a:pt x="125730" y="11430"/>
                </a:lnTo>
                <a:lnTo>
                  <a:pt x="83820" y="51435"/>
                </a:lnTo>
                <a:lnTo>
                  <a:pt x="49530" y="116205"/>
                </a:lnTo>
                <a:lnTo>
                  <a:pt x="0" y="184785"/>
                </a:lnTo>
                <a:lnTo>
                  <a:pt x="66675" y="215265"/>
                </a:lnTo>
                <a:lnTo>
                  <a:pt x="186690" y="194310"/>
                </a:lnTo>
                <a:lnTo>
                  <a:pt x="255270" y="97155"/>
                </a:lnTo>
                <a:lnTo>
                  <a:pt x="243840" y="0"/>
                </a:lnTo>
                <a:close/>
              </a:path>
            </a:pathLst>
          </a:custGeom>
          <a:solidFill>
            <a:srgbClr val="B1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/>
        </p:nvGrpSpPr>
        <p:grpSpPr>
          <a:xfrm>
            <a:off x="4969132" y="2555005"/>
            <a:ext cx="452474" cy="800686"/>
            <a:chOff x="4969132" y="908720"/>
            <a:chExt cx="452474" cy="800686"/>
          </a:xfrm>
        </p:grpSpPr>
        <p:cxnSp>
          <p:nvCxnSpPr>
            <p:cNvPr id="113" name="Прямая соединительная линия 112"/>
            <p:cNvCxnSpPr/>
            <p:nvPr/>
          </p:nvCxnSpPr>
          <p:spPr>
            <a:xfrm flipV="1">
              <a:off x="4969132" y="908720"/>
              <a:ext cx="452474" cy="52861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>
              <a:off x="4969378" y="1437609"/>
              <a:ext cx="270456" cy="27179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/>
          <p:cNvSpPr txBox="1"/>
          <p:nvPr/>
        </p:nvSpPr>
        <p:spPr>
          <a:xfrm>
            <a:off x="740252" y="1058585"/>
            <a:ext cx="4140646" cy="100027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 smtClean="0"/>
              <a:t>В </a:t>
            </a:r>
            <a:r>
              <a:rPr lang="ru-RU" sz="1300" dirty="0"/>
              <a:t>бытии человека как природного организма началом активности выступает </a:t>
            </a:r>
            <a:r>
              <a:rPr lang="ru-RU" sz="1300" i="1" dirty="0"/>
              <a:t>возникновение</a:t>
            </a:r>
            <a:r>
              <a:rPr lang="ru-RU" sz="1300" dirty="0"/>
              <a:t> </a:t>
            </a:r>
            <a:r>
              <a:rPr lang="ru-RU" sz="1300" i="1" dirty="0"/>
              <a:t>потребности</a:t>
            </a:r>
            <a:r>
              <a:rPr lang="ru-RU" sz="1300" dirty="0"/>
              <a:t> в чем-то</a:t>
            </a:r>
            <a:r>
              <a:rPr lang="ru-RU" sz="1300" dirty="0" smtClean="0"/>
              <a:t>,</a:t>
            </a:r>
            <a:r>
              <a:rPr lang="ru-RU" sz="1300" dirty="0"/>
              <a:t> </a:t>
            </a:r>
            <a:endParaRPr lang="ru-RU" sz="1300" dirty="0" smtClean="0"/>
          </a:p>
          <a:p>
            <a:pPr algn="l"/>
            <a:r>
              <a:rPr lang="ru-RU" sz="1300" dirty="0" smtClean="0"/>
              <a:t>а </a:t>
            </a:r>
            <a:r>
              <a:rPr lang="ru-RU" sz="1300" dirty="0"/>
              <a:t>концом цикла активности - </a:t>
            </a:r>
            <a:r>
              <a:rPr lang="ru-RU" sz="1300" i="1" dirty="0"/>
              <a:t>удовлетворение</a:t>
            </a:r>
            <a:r>
              <a:rPr lang="ru-RU" sz="1300" dirty="0"/>
              <a:t> </a:t>
            </a:r>
            <a:r>
              <a:rPr lang="ru-RU" sz="1300" i="1" dirty="0"/>
              <a:t>потребности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122" name="TextBox 121"/>
          <p:cNvSpPr txBox="1"/>
          <p:nvPr/>
        </p:nvSpPr>
        <p:spPr>
          <a:xfrm>
            <a:off x="759272" y="5002449"/>
            <a:ext cx="3336170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Тип отношения к найденному вовне: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524826" y="5375413"/>
            <a:ext cx="2175519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- либо прямое присвоение</a:t>
            </a:r>
            <a:r>
              <a:rPr lang="ru-RU" sz="1300" dirty="0" smtClean="0"/>
              <a:t>,</a:t>
            </a:r>
            <a:endParaRPr lang="ru-RU" sz="13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117845" y="5375413"/>
            <a:ext cx="2782623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- либо его преобразование,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699596" y="5375413"/>
            <a:ext cx="2717899" cy="40011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93663" indent="-93663" algn="l"/>
            <a:r>
              <a:rPr lang="ru-RU" sz="1300" dirty="0"/>
              <a:t>- либо адаптация к нему по содержанию потребности.</a:t>
            </a:r>
          </a:p>
        </p:txBody>
      </p:sp>
      <p:sp>
        <p:nvSpPr>
          <p:cNvPr id="89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7. ИНДИВИДУАЛЬНАЯ ЖИЗНЕДЕЯТЕЛЬНОСТЬ И ТИПЫ ОТНОШЕНИЯ К ОКРУЖАЮЩЕМУ МИРУ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3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7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7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25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25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25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25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25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2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25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125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325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625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725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825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925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25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125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225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325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425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25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6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725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8250"/>
                            </p:stCondLst>
                            <p:childTnLst>
                              <p:par>
                                <p:cTn id="1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9250"/>
                            </p:stCondLst>
                            <p:childTnLst>
                              <p:par>
                                <p:cTn id="1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250"/>
                            </p:stCondLst>
                            <p:childTnLst>
                              <p:par>
                                <p:cTn id="1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1250"/>
                            </p:stCondLst>
                            <p:childTnLst>
                              <p:par>
                                <p:cTn id="18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650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7500"/>
                            </p:stCondLst>
                            <p:childTnLst>
                              <p:par>
                                <p:cTn id="1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750"/>
                            </p:stCondLst>
                            <p:childTnLst>
                              <p:par>
                                <p:cTn id="2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4750"/>
                            </p:stCondLst>
                            <p:childTnLst>
                              <p:par>
                                <p:cTn id="2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5750"/>
                            </p:stCondLst>
                            <p:childTnLst>
                              <p:par>
                                <p:cTn id="2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6750"/>
                            </p:stCondLst>
                            <p:childTnLst>
                              <p:par>
                                <p:cTn id="2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750"/>
                            </p:stCondLst>
                            <p:childTnLst>
                              <p:par>
                                <p:cTn id="2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750"/>
                            </p:stCondLst>
                            <p:childTnLst>
                              <p:par>
                                <p:cTn id="2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750"/>
                            </p:stCondLst>
                            <p:childTnLst>
                              <p:par>
                                <p:cTn id="2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750"/>
                            </p:stCondLst>
                            <p:childTnLst>
                              <p:par>
                                <p:cTn id="2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1750"/>
                            </p:stCondLst>
                            <p:childTnLst>
                              <p:par>
                                <p:cTn id="2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2750"/>
                            </p:stCondLst>
                            <p:childTnLst>
                              <p:par>
                                <p:cTn id="2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3750"/>
                            </p:stCondLst>
                            <p:childTnLst>
                              <p:par>
                                <p:cTn id="2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4750"/>
                            </p:stCondLst>
                            <p:childTnLst>
                              <p:par>
                                <p:cTn id="26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8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31" grpId="0" animBg="1"/>
      <p:bldP spid="33" grpId="0" animBg="1"/>
      <p:bldP spid="55" grpId="0"/>
      <p:bldP spid="56" grpId="0" animBg="1"/>
      <p:bldP spid="56" grpId="1" animBg="1"/>
      <p:bldP spid="56" grpId="2" animBg="1"/>
      <p:bldP spid="65" grpId="0" animBg="1"/>
      <p:bldP spid="68" grpId="0" animBg="1"/>
      <p:bldP spid="70" grpId="0" animBg="1"/>
      <p:bldP spid="74" grpId="0"/>
      <p:bldP spid="42" grpId="0" animBg="1"/>
      <p:bldP spid="43" grpId="0" animBg="1"/>
      <p:bldP spid="44" grpId="0" animBg="1"/>
      <p:bldP spid="47" grpId="0" animBg="1"/>
      <p:bldP spid="48" grpId="0" animBg="1"/>
      <p:bldP spid="88" grpId="0" animBg="1"/>
      <p:bldP spid="90" grpId="0" animBg="1"/>
      <p:bldP spid="92" grpId="0" animBg="1"/>
      <p:bldP spid="95" grpId="0" animBg="1"/>
      <p:bldP spid="96" grpId="0" animBg="1"/>
      <p:bldP spid="98" grpId="0"/>
      <p:bldP spid="99" grpId="0" animBg="1"/>
      <p:bldP spid="103" grpId="0" animBg="1"/>
      <p:bldP spid="104" grpId="0"/>
      <p:bldP spid="105" grpId="0"/>
      <p:bldP spid="108" grpId="0" animBg="1"/>
      <p:bldP spid="111" grpId="0" animBg="1"/>
      <p:bldP spid="117" grpId="0"/>
      <p:bldP spid="122" grpId="0"/>
      <p:bldP spid="123" grpId="0"/>
      <p:bldP spid="124" grpId="0"/>
      <p:bldP spid="125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6000">
              <a:schemeClr val="accent5">
                <a:lumMod val="45000"/>
                <a:lumOff val="5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100000">
              <a:srgbClr val="C9EDEF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141"/>
          <p:cNvGrpSpPr/>
          <p:nvPr/>
        </p:nvGrpSpPr>
        <p:grpSpPr>
          <a:xfrm>
            <a:off x="3919874" y="1498032"/>
            <a:ext cx="157389" cy="370405"/>
            <a:chOff x="4864844" y="2277546"/>
            <a:chExt cx="157389" cy="370405"/>
          </a:xfrm>
        </p:grpSpPr>
        <p:sp>
          <p:nvSpPr>
            <p:cNvPr id="91" name="Овал 90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Равнобедренный треугольник 92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 rot="258698">
            <a:off x="3895072" y="1744183"/>
            <a:ext cx="1163871" cy="265701"/>
            <a:chOff x="1909358" y="1656911"/>
            <a:chExt cx="1138126" cy="219277"/>
          </a:xfrm>
        </p:grpSpPr>
        <p:sp>
          <p:nvSpPr>
            <p:cNvPr id="97" name="Полилиния 96"/>
            <p:cNvSpPr/>
            <p:nvPr/>
          </p:nvSpPr>
          <p:spPr>
            <a:xfrm flipH="1">
              <a:off x="1925553" y="1656911"/>
              <a:ext cx="1121931" cy="219277"/>
            </a:xfrm>
            <a:custGeom>
              <a:avLst/>
              <a:gdLst>
                <a:gd name="connsiteX0" fmla="*/ 604520 w 604520"/>
                <a:gd name="connsiteY0" fmla="*/ 31608 h 352432"/>
                <a:gd name="connsiteX1" fmla="*/ 528320 w 604520"/>
                <a:gd name="connsiteY1" fmla="*/ 1128 h 352432"/>
                <a:gd name="connsiteX2" fmla="*/ 457200 w 604520"/>
                <a:gd name="connsiteY2" fmla="*/ 31608 h 352432"/>
                <a:gd name="connsiteX3" fmla="*/ 309880 w 604520"/>
                <a:gd name="connsiteY3" fmla="*/ 244968 h 352432"/>
                <a:gd name="connsiteX4" fmla="*/ 116840 w 604520"/>
                <a:gd name="connsiteY4" fmla="*/ 346568 h 352432"/>
                <a:gd name="connsiteX5" fmla="*/ 0 w 604520"/>
                <a:gd name="connsiteY5" fmla="*/ 331328 h 352432"/>
                <a:gd name="connsiteX0" fmla="*/ 610235 w 610235"/>
                <a:gd name="connsiteY0" fmla="*/ 27517 h 352151"/>
                <a:gd name="connsiteX1" fmla="*/ 528320 w 610235"/>
                <a:gd name="connsiteY1" fmla="*/ 847 h 352151"/>
                <a:gd name="connsiteX2" fmla="*/ 457200 w 610235"/>
                <a:gd name="connsiteY2" fmla="*/ 31327 h 352151"/>
                <a:gd name="connsiteX3" fmla="*/ 309880 w 610235"/>
                <a:gd name="connsiteY3" fmla="*/ 244687 h 352151"/>
                <a:gd name="connsiteX4" fmla="*/ 116840 w 610235"/>
                <a:gd name="connsiteY4" fmla="*/ 346287 h 352151"/>
                <a:gd name="connsiteX5" fmla="*/ 0 w 610235"/>
                <a:gd name="connsiteY5" fmla="*/ 331047 h 352151"/>
                <a:gd name="connsiteX0" fmla="*/ 610235 w 610235"/>
                <a:gd name="connsiteY0" fmla="*/ 29042 h 353676"/>
                <a:gd name="connsiteX1" fmla="*/ 532130 w 610235"/>
                <a:gd name="connsiteY1" fmla="*/ 467 h 353676"/>
                <a:gd name="connsiteX2" fmla="*/ 457200 w 610235"/>
                <a:gd name="connsiteY2" fmla="*/ 32852 h 353676"/>
                <a:gd name="connsiteX3" fmla="*/ 309880 w 610235"/>
                <a:gd name="connsiteY3" fmla="*/ 246212 h 353676"/>
                <a:gd name="connsiteX4" fmla="*/ 116840 w 610235"/>
                <a:gd name="connsiteY4" fmla="*/ 347812 h 353676"/>
                <a:gd name="connsiteX5" fmla="*/ 0 w 610235"/>
                <a:gd name="connsiteY5" fmla="*/ 332572 h 353676"/>
                <a:gd name="connsiteX0" fmla="*/ 610235 w 610235"/>
                <a:gd name="connsiteY0" fmla="*/ 29880 h 354514"/>
                <a:gd name="connsiteX1" fmla="*/ 532130 w 610235"/>
                <a:gd name="connsiteY1" fmla="*/ 1305 h 354514"/>
                <a:gd name="connsiteX2" fmla="*/ 457200 w 610235"/>
                <a:gd name="connsiteY2" fmla="*/ 33690 h 354514"/>
                <a:gd name="connsiteX3" fmla="*/ 309880 w 610235"/>
                <a:gd name="connsiteY3" fmla="*/ 247050 h 354514"/>
                <a:gd name="connsiteX4" fmla="*/ 116840 w 610235"/>
                <a:gd name="connsiteY4" fmla="*/ 348650 h 354514"/>
                <a:gd name="connsiteX5" fmla="*/ 0 w 610235"/>
                <a:gd name="connsiteY5" fmla="*/ 333410 h 354514"/>
                <a:gd name="connsiteX0" fmla="*/ 610235 w 610235"/>
                <a:gd name="connsiteY0" fmla="*/ 55318 h 379952"/>
                <a:gd name="connsiteX1" fmla="*/ 535940 w 610235"/>
                <a:gd name="connsiteY1" fmla="*/ 73 h 379952"/>
                <a:gd name="connsiteX2" fmla="*/ 457200 w 610235"/>
                <a:gd name="connsiteY2" fmla="*/ 59128 h 379952"/>
                <a:gd name="connsiteX3" fmla="*/ 309880 w 610235"/>
                <a:gd name="connsiteY3" fmla="*/ 272488 h 379952"/>
                <a:gd name="connsiteX4" fmla="*/ 116840 w 610235"/>
                <a:gd name="connsiteY4" fmla="*/ 374088 h 379952"/>
                <a:gd name="connsiteX5" fmla="*/ 0 w 610235"/>
                <a:gd name="connsiteY5" fmla="*/ 358848 h 379952"/>
                <a:gd name="connsiteX0" fmla="*/ 612140 w 612140"/>
                <a:gd name="connsiteY0" fmla="*/ 36588 h 380272"/>
                <a:gd name="connsiteX1" fmla="*/ 535940 w 612140"/>
                <a:gd name="connsiteY1" fmla="*/ 393 h 380272"/>
                <a:gd name="connsiteX2" fmla="*/ 457200 w 612140"/>
                <a:gd name="connsiteY2" fmla="*/ 59448 h 380272"/>
                <a:gd name="connsiteX3" fmla="*/ 309880 w 612140"/>
                <a:gd name="connsiteY3" fmla="*/ 272808 h 380272"/>
                <a:gd name="connsiteX4" fmla="*/ 116840 w 612140"/>
                <a:gd name="connsiteY4" fmla="*/ 374408 h 380272"/>
                <a:gd name="connsiteX5" fmla="*/ 0 w 612140"/>
                <a:gd name="connsiteY5" fmla="*/ 359168 h 380272"/>
                <a:gd name="connsiteX0" fmla="*/ 612140 w 612140"/>
                <a:gd name="connsiteY0" fmla="*/ 36307 h 379991"/>
                <a:gd name="connsiteX1" fmla="*/ 535940 w 612140"/>
                <a:gd name="connsiteY1" fmla="*/ 112 h 379991"/>
                <a:gd name="connsiteX2" fmla="*/ 457200 w 612140"/>
                <a:gd name="connsiteY2" fmla="*/ 59167 h 379991"/>
                <a:gd name="connsiteX3" fmla="*/ 309880 w 612140"/>
                <a:gd name="connsiteY3" fmla="*/ 272527 h 379991"/>
                <a:gd name="connsiteX4" fmla="*/ 116840 w 612140"/>
                <a:gd name="connsiteY4" fmla="*/ 374127 h 379991"/>
                <a:gd name="connsiteX5" fmla="*/ 0 w 612140"/>
                <a:gd name="connsiteY5" fmla="*/ 358887 h 379991"/>
                <a:gd name="connsiteX0" fmla="*/ 612140 w 612140"/>
                <a:gd name="connsiteY0" fmla="*/ 36307 h 379991"/>
                <a:gd name="connsiteX1" fmla="*/ 535940 w 612140"/>
                <a:gd name="connsiteY1" fmla="*/ 112 h 379991"/>
                <a:gd name="connsiteX2" fmla="*/ 457200 w 612140"/>
                <a:gd name="connsiteY2" fmla="*/ 59167 h 379991"/>
                <a:gd name="connsiteX3" fmla="*/ 309880 w 612140"/>
                <a:gd name="connsiteY3" fmla="*/ 272527 h 379991"/>
                <a:gd name="connsiteX4" fmla="*/ 116840 w 612140"/>
                <a:gd name="connsiteY4" fmla="*/ 374127 h 379991"/>
                <a:gd name="connsiteX5" fmla="*/ 0 w 612140"/>
                <a:gd name="connsiteY5" fmla="*/ 358887 h 379991"/>
                <a:gd name="connsiteX0" fmla="*/ 612140 w 612140"/>
                <a:gd name="connsiteY0" fmla="*/ 36398 h 380082"/>
                <a:gd name="connsiteX1" fmla="*/ 535940 w 612140"/>
                <a:gd name="connsiteY1" fmla="*/ 203 h 380082"/>
                <a:gd name="connsiteX2" fmla="*/ 457200 w 612140"/>
                <a:gd name="connsiteY2" fmla="*/ 59258 h 380082"/>
                <a:gd name="connsiteX3" fmla="*/ 309880 w 612140"/>
                <a:gd name="connsiteY3" fmla="*/ 272618 h 380082"/>
                <a:gd name="connsiteX4" fmla="*/ 116840 w 612140"/>
                <a:gd name="connsiteY4" fmla="*/ 374218 h 380082"/>
                <a:gd name="connsiteX5" fmla="*/ 0 w 612140"/>
                <a:gd name="connsiteY5" fmla="*/ 358978 h 380082"/>
                <a:gd name="connsiteX0" fmla="*/ 612140 w 612140"/>
                <a:gd name="connsiteY0" fmla="*/ 37101 h 380785"/>
                <a:gd name="connsiteX1" fmla="*/ 535940 w 612140"/>
                <a:gd name="connsiteY1" fmla="*/ 906 h 380785"/>
                <a:gd name="connsiteX2" fmla="*/ 430530 w 612140"/>
                <a:gd name="connsiteY2" fmla="*/ 65676 h 380785"/>
                <a:gd name="connsiteX3" fmla="*/ 309880 w 612140"/>
                <a:gd name="connsiteY3" fmla="*/ 273321 h 380785"/>
                <a:gd name="connsiteX4" fmla="*/ 116840 w 612140"/>
                <a:gd name="connsiteY4" fmla="*/ 374921 h 380785"/>
                <a:gd name="connsiteX5" fmla="*/ 0 w 612140"/>
                <a:gd name="connsiteY5" fmla="*/ 359681 h 380785"/>
                <a:gd name="connsiteX0" fmla="*/ 633095 w 633095"/>
                <a:gd name="connsiteY0" fmla="*/ 51564 h 380008"/>
                <a:gd name="connsiteX1" fmla="*/ 535940 w 633095"/>
                <a:gd name="connsiteY1" fmla="*/ 129 h 380008"/>
                <a:gd name="connsiteX2" fmla="*/ 430530 w 633095"/>
                <a:gd name="connsiteY2" fmla="*/ 64899 h 380008"/>
                <a:gd name="connsiteX3" fmla="*/ 309880 w 633095"/>
                <a:gd name="connsiteY3" fmla="*/ 272544 h 380008"/>
                <a:gd name="connsiteX4" fmla="*/ 116840 w 633095"/>
                <a:gd name="connsiteY4" fmla="*/ 374144 h 380008"/>
                <a:gd name="connsiteX5" fmla="*/ 0 w 633095"/>
                <a:gd name="connsiteY5" fmla="*/ 358904 h 380008"/>
                <a:gd name="connsiteX0" fmla="*/ 633095 w 633095"/>
                <a:gd name="connsiteY0" fmla="*/ 59156 h 387600"/>
                <a:gd name="connsiteX1" fmla="*/ 532130 w 633095"/>
                <a:gd name="connsiteY1" fmla="*/ 101 h 387600"/>
                <a:gd name="connsiteX2" fmla="*/ 430530 w 633095"/>
                <a:gd name="connsiteY2" fmla="*/ 72491 h 387600"/>
                <a:gd name="connsiteX3" fmla="*/ 309880 w 633095"/>
                <a:gd name="connsiteY3" fmla="*/ 280136 h 387600"/>
                <a:gd name="connsiteX4" fmla="*/ 116840 w 633095"/>
                <a:gd name="connsiteY4" fmla="*/ 381736 h 387600"/>
                <a:gd name="connsiteX5" fmla="*/ 0 w 633095"/>
                <a:gd name="connsiteY5" fmla="*/ 366496 h 387600"/>
                <a:gd name="connsiteX0" fmla="*/ 612140 w 612140"/>
                <a:gd name="connsiteY0" fmla="*/ 44469 h 388153"/>
                <a:gd name="connsiteX1" fmla="*/ 532130 w 612140"/>
                <a:gd name="connsiteY1" fmla="*/ 654 h 388153"/>
                <a:gd name="connsiteX2" fmla="*/ 430530 w 612140"/>
                <a:gd name="connsiteY2" fmla="*/ 73044 h 388153"/>
                <a:gd name="connsiteX3" fmla="*/ 309880 w 612140"/>
                <a:gd name="connsiteY3" fmla="*/ 280689 h 388153"/>
                <a:gd name="connsiteX4" fmla="*/ 116840 w 612140"/>
                <a:gd name="connsiteY4" fmla="*/ 382289 h 388153"/>
                <a:gd name="connsiteX5" fmla="*/ 0 w 612140"/>
                <a:gd name="connsiteY5" fmla="*/ 367049 h 388153"/>
                <a:gd name="connsiteX0" fmla="*/ 602615 w 602615"/>
                <a:gd name="connsiteY0" fmla="*/ 44469 h 388700"/>
                <a:gd name="connsiteX1" fmla="*/ 522605 w 602615"/>
                <a:gd name="connsiteY1" fmla="*/ 654 h 388700"/>
                <a:gd name="connsiteX2" fmla="*/ 421005 w 602615"/>
                <a:gd name="connsiteY2" fmla="*/ 73044 h 388700"/>
                <a:gd name="connsiteX3" fmla="*/ 300355 w 602615"/>
                <a:gd name="connsiteY3" fmla="*/ 280689 h 388700"/>
                <a:gd name="connsiteX4" fmla="*/ 107315 w 602615"/>
                <a:gd name="connsiteY4" fmla="*/ 382289 h 388700"/>
                <a:gd name="connsiteX5" fmla="*/ 0 w 602615"/>
                <a:gd name="connsiteY5" fmla="*/ 368954 h 388700"/>
                <a:gd name="connsiteX0" fmla="*/ 602615 w 602615"/>
                <a:gd name="connsiteY0" fmla="*/ 44469 h 403353"/>
                <a:gd name="connsiteX1" fmla="*/ 522605 w 602615"/>
                <a:gd name="connsiteY1" fmla="*/ 654 h 403353"/>
                <a:gd name="connsiteX2" fmla="*/ 421005 w 602615"/>
                <a:gd name="connsiteY2" fmla="*/ 73044 h 403353"/>
                <a:gd name="connsiteX3" fmla="*/ 300355 w 602615"/>
                <a:gd name="connsiteY3" fmla="*/ 280689 h 403353"/>
                <a:gd name="connsiteX4" fmla="*/ 145415 w 602615"/>
                <a:gd name="connsiteY4" fmla="*/ 399434 h 403353"/>
                <a:gd name="connsiteX5" fmla="*/ 0 w 602615"/>
                <a:gd name="connsiteY5" fmla="*/ 368954 h 403353"/>
                <a:gd name="connsiteX0" fmla="*/ 602615 w 602615"/>
                <a:gd name="connsiteY0" fmla="*/ 44469 h 406553"/>
                <a:gd name="connsiteX1" fmla="*/ 522605 w 602615"/>
                <a:gd name="connsiteY1" fmla="*/ 654 h 406553"/>
                <a:gd name="connsiteX2" fmla="*/ 421005 w 602615"/>
                <a:gd name="connsiteY2" fmla="*/ 73044 h 406553"/>
                <a:gd name="connsiteX3" fmla="*/ 300355 w 602615"/>
                <a:gd name="connsiteY3" fmla="*/ 280689 h 406553"/>
                <a:gd name="connsiteX4" fmla="*/ 145415 w 602615"/>
                <a:gd name="connsiteY4" fmla="*/ 399434 h 406553"/>
                <a:gd name="connsiteX5" fmla="*/ 0 w 602615"/>
                <a:gd name="connsiteY5" fmla="*/ 384194 h 406553"/>
                <a:gd name="connsiteX0" fmla="*/ 602615 w 602615"/>
                <a:gd name="connsiteY0" fmla="*/ 44469 h 405716"/>
                <a:gd name="connsiteX1" fmla="*/ 522605 w 602615"/>
                <a:gd name="connsiteY1" fmla="*/ 654 h 405716"/>
                <a:gd name="connsiteX2" fmla="*/ 421005 w 602615"/>
                <a:gd name="connsiteY2" fmla="*/ 73044 h 405716"/>
                <a:gd name="connsiteX3" fmla="*/ 300355 w 602615"/>
                <a:gd name="connsiteY3" fmla="*/ 280689 h 405716"/>
                <a:gd name="connsiteX4" fmla="*/ 145415 w 602615"/>
                <a:gd name="connsiteY4" fmla="*/ 399434 h 405716"/>
                <a:gd name="connsiteX5" fmla="*/ 0 w 602615"/>
                <a:gd name="connsiteY5" fmla="*/ 384194 h 405716"/>
                <a:gd name="connsiteX0" fmla="*/ 602615 w 602615"/>
                <a:gd name="connsiteY0" fmla="*/ 44469 h 401591"/>
                <a:gd name="connsiteX1" fmla="*/ 522605 w 602615"/>
                <a:gd name="connsiteY1" fmla="*/ 654 h 401591"/>
                <a:gd name="connsiteX2" fmla="*/ 421005 w 602615"/>
                <a:gd name="connsiteY2" fmla="*/ 73044 h 401591"/>
                <a:gd name="connsiteX3" fmla="*/ 300355 w 602615"/>
                <a:gd name="connsiteY3" fmla="*/ 280689 h 401591"/>
                <a:gd name="connsiteX4" fmla="*/ 145415 w 602615"/>
                <a:gd name="connsiteY4" fmla="*/ 399434 h 401591"/>
                <a:gd name="connsiteX5" fmla="*/ 0 w 602615"/>
                <a:gd name="connsiteY5" fmla="*/ 384194 h 401591"/>
                <a:gd name="connsiteX0" fmla="*/ 602615 w 602615"/>
                <a:gd name="connsiteY0" fmla="*/ 44469 h 413820"/>
                <a:gd name="connsiteX1" fmla="*/ 522605 w 602615"/>
                <a:gd name="connsiteY1" fmla="*/ 654 h 413820"/>
                <a:gd name="connsiteX2" fmla="*/ 421005 w 602615"/>
                <a:gd name="connsiteY2" fmla="*/ 73044 h 413820"/>
                <a:gd name="connsiteX3" fmla="*/ 300355 w 602615"/>
                <a:gd name="connsiteY3" fmla="*/ 280689 h 413820"/>
                <a:gd name="connsiteX4" fmla="*/ 172085 w 602615"/>
                <a:gd name="connsiteY4" fmla="*/ 412769 h 413820"/>
                <a:gd name="connsiteX5" fmla="*/ 0 w 602615"/>
                <a:gd name="connsiteY5" fmla="*/ 384194 h 413820"/>
                <a:gd name="connsiteX0" fmla="*/ 602615 w 602615"/>
                <a:gd name="connsiteY0" fmla="*/ 44469 h 413820"/>
                <a:gd name="connsiteX1" fmla="*/ 522605 w 602615"/>
                <a:gd name="connsiteY1" fmla="*/ 654 h 413820"/>
                <a:gd name="connsiteX2" fmla="*/ 421005 w 602615"/>
                <a:gd name="connsiteY2" fmla="*/ 73044 h 413820"/>
                <a:gd name="connsiteX3" fmla="*/ 300355 w 602615"/>
                <a:gd name="connsiteY3" fmla="*/ 280689 h 413820"/>
                <a:gd name="connsiteX4" fmla="*/ 172085 w 602615"/>
                <a:gd name="connsiteY4" fmla="*/ 412769 h 413820"/>
                <a:gd name="connsiteX5" fmla="*/ 0 w 602615"/>
                <a:gd name="connsiteY5" fmla="*/ 384194 h 413820"/>
                <a:gd name="connsiteX0" fmla="*/ 602615 w 602615"/>
                <a:gd name="connsiteY0" fmla="*/ 44469 h 419620"/>
                <a:gd name="connsiteX1" fmla="*/ 522605 w 602615"/>
                <a:gd name="connsiteY1" fmla="*/ 654 h 419620"/>
                <a:gd name="connsiteX2" fmla="*/ 421005 w 602615"/>
                <a:gd name="connsiteY2" fmla="*/ 73044 h 419620"/>
                <a:gd name="connsiteX3" fmla="*/ 317500 w 602615"/>
                <a:gd name="connsiteY3" fmla="*/ 254019 h 419620"/>
                <a:gd name="connsiteX4" fmla="*/ 172085 w 602615"/>
                <a:gd name="connsiteY4" fmla="*/ 412769 h 419620"/>
                <a:gd name="connsiteX5" fmla="*/ 0 w 602615"/>
                <a:gd name="connsiteY5" fmla="*/ 384194 h 419620"/>
                <a:gd name="connsiteX0" fmla="*/ 596900 w 596900"/>
                <a:gd name="connsiteY0" fmla="*/ 44469 h 415783"/>
                <a:gd name="connsiteX1" fmla="*/ 516890 w 596900"/>
                <a:gd name="connsiteY1" fmla="*/ 654 h 415783"/>
                <a:gd name="connsiteX2" fmla="*/ 415290 w 596900"/>
                <a:gd name="connsiteY2" fmla="*/ 73044 h 415783"/>
                <a:gd name="connsiteX3" fmla="*/ 311785 w 596900"/>
                <a:gd name="connsiteY3" fmla="*/ 254019 h 415783"/>
                <a:gd name="connsiteX4" fmla="*/ 166370 w 596900"/>
                <a:gd name="connsiteY4" fmla="*/ 412769 h 415783"/>
                <a:gd name="connsiteX5" fmla="*/ 0 w 596900"/>
                <a:gd name="connsiteY5" fmla="*/ 355619 h 415783"/>
                <a:gd name="connsiteX0" fmla="*/ 596900 w 596900"/>
                <a:gd name="connsiteY0" fmla="*/ 44469 h 416645"/>
                <a:gd name="connsiteX1" fmla="*/ 516890 w 596900"/>
                <a:gd name="connsiteY1" fmla="*/ 654 h 416645"/>
                <a:gd name="connsiteX2" fmla="*/ 415290 w 596900"/>
                <a:gd name="connsiteY2" fmla="*/ 73044 h 416645"/>
                <a:gd name="connsiteX3" fmla="*/ 311785 w 596900"/>
                <a:gd name="connsiteY3" fmla="*/ 254019 h 416645"/>
                <a:gd name="connsiteX4" fmla="*/ 166370 w 596900"/>
                <a:gd name="connsiteY4" fmla="*/ 412769 h 416645"/>
                <a:gd name="connsiteX5" fmla="*/ 0 w 596900"/>
                <a:gd name="connsiteY5" fmla="*/ 355619 h 416645"/>
                <a:gd name="connsiteX0" fmla="*/ 596900 w 596900"/>
                <a:gd name="connsiteY0" fmla="*/ 44469 h 399433"/>
                <a:gd name="connsiteX1" fmla="*/ 516890 w 596900"/>
                <a:gd name="connsiteY1" fmla="*/ 654 h 399433"/>
                <a:gd name="connsiteX2" fmla="*/ 415290 w 596900"/>
                <a:gd name="connsiteY2" fmla="*/ 73044 h 399433"/>
                <a:gd name="connsiteX3" fmla="*/ 311785 w 596900"/>
                <a:gd name="connsiteY3" fmla="*/ 254019 h 399433"/>
                <a:gd name="connsiteX4" fmla="*/ 198755 w 596900"/>
                <a:gd name="connsiteY4" fmla="*/ 393719 h 399433"/>
                <a:gd name="connsiteX5" fmla="*/ 0 w 596900"/>
                <a:gd name="connsiteY5" fmla="*/ 355619 h 399433"/>
                <a:gd name="connsiteX0" fmla="*/ 596900 w 596900"/>
                <a:gd name="connsiteY0" fmla="*/ 44469 h 402620"/>
                <a:gd name="connsiteX1" fmla="*/ 516890 w 596900"/>
                <a:gd name="connsiteY1" fmla="*/ 654 h 402620"/>
                <a:gd name="connsiteX2" fmla="*/ 415290 w 596900"/>
                <a:gd name="connsiteY2" fmla="*/ 73044 h 402620"/>
                <a:gd name="connsiteX3" fmla="*/ 311785 w 596900"/>
                <a:gd name="connsiteY3" fmla="*/ 254019 h 402620"/>
                <a:gd name="connsiteX4" fmla="*/ 198755 w 596900"/>
                <a:gd name="connsiteY4" fmla="*/ 393719 h 402620"/>
                <a:gd name="connsiteX5" fmla="*/ 0 w 596900"/>
                <a:gd name="connsiteY5" fmla="*/ 355619 h 402620"/>
                <a:gd name="connsiteX0" fmla="*/ 596900 w 596900"/>
                <a:gd name="connsiteY0" fmla="*/ 44469 h 402620"/>
                <a:gd name="connsiteX1" fmla="*/ 516890 w 596900"/>
                <a:gd name="connsiteY1" fmla="*/ 654 h 402620"/>
                <a:gd name="connsiteX2" fmla="*/ 415290 w 596900"/>
                <a:gd name="connsiteY2" fmla="*/ 73044 h 402620"/>
                <a:gd name="connsiteX3" fmla="*/ 198755 w 596900"/>
                <a:gd name="connsiteY3" fmla="*/ 393719 h 402620"/>
                <a:gd name="connsiteX4" fmla="*/ 0 w 596900"/>
                <a:gd name="connsiteY4" fmla="*/ 355619 h 402620"/>
                <a:gd name="connsiteX0" fmla="*/ 596900 w 596900"/>
                <a:gd name="connsiteY0" fmla="*/ 44469 h 414018"/>
                <a:gd name="connsiteX1" fmla="*/ 516890 w 596900"/>
                <a:gd name="connsiteY1" fmla="*/ 654 h 414018"/>
                <a:gd name="connsiteX2" fmla="*/ 415290 w 596900"/>
                <a:gd name="connsiteY2" fmla="*/ 73044 h 414018"/>
                <a:gd name="connsiteX3" fmla="*/ 198755 w 596900"/>
                <a:gd name="connsiteY3" fmla="*/ 393719 h 414018"/>
                <a:gd name="connsiteX4" fmla="*/ 0 w 596900"/>
                <a:gd name="connsiteY4" fmla="*/ 355619 h 414018"/>
                <a:gd name="connsiteX0" fmla="*/ 596900 w 596900"/>
                <a:gd name="connsiteY0" fmla="*/ 44469 h 408025"/>
                <a:gd name="connsiteX1" fmla="*/ 516890 w 596900"/>
                <a:gd name="connsiteY1" fmla="*/ 654 h 408025"/>
                <a:gd name="connsiteX2" fmla="*/ 415290 w 596900"/>
                <a:gd name="connsiteY2" fmla="*/ 73044 h 408025"/>
                <a:gd name="connsiteX3" fmla="*/ 236855 w 596900"/>
                <a:gd name="connsiteY3" fmla="*/ 386099 h 408025"/>
                <a:gd name="connsiteX4" fmla="*/ 0 w 596900"/>
                <a:gd name="connsiteY4" fmla="*/ 355619 h 408025"/>
                <a:gd name="connsiteX0" fmla="*/ 594995 w 594995"/>
                <a:gd name="connsiteY0" fmla="*/ 44469 h 424352"/>
                <a:gd name="connsiteX1" fmla="*/ 514985 w 594995"/>
                <a:gd name="connsiteY1" fmla="*/ 654 h 424352"/>
                <a:gd name="connsiteX2" fmla="*/ 413385 w 594995"/>
                <a:gd name="connsiteY2" fmla="*/ 73044 h 424352"/>
                <a:gd name="connsiteX3" fmla="*/ 234950 w 594995"/>
                <a:gd name="connsiteY3" fmla="*/ 386099 h 424352"/>
                <a:gd name="connsiteX4" fmla="*/ 0 w 594995"/>
                <a:gd name="connsiteY4" fmla="*/ 398009 h 424352"/>
                <a:gd name="connsiteX0" fmla="*/ 594995 w 594995"/>
                <a:gd name="connsiteY0" fmla="*/ 44469 h 413746"/>
                <a:gd name="connsiteX1" fmla="*/ 514985 w 594995"/>
                <a:gd name="connsiteY1" fmla="*/ 654 h 413746"/>
                <a:gd name="connsiteX2" fmla="*/ 413385 w 594995"/>
                <a:gd name="connsiteY2" fmla="*/ 73044 h 413746"/>
                <a:gd name="connsiteX3" fmla="*/ 234950 w 594995"/>
                <a:gd name="connsiteY3" fmla="*/ 386099 h 413746"/>
                <a:gd name="connsiteX4" fmla="*/ 0 w 594995"/>
                <a:gd name="connsiteY4" fmla="*/ 398009 h 413746"/>
                <a:gd name="connsiteX0" fmla="*/ 577850 w 577850"/>
                <a:gd name="connsiteY0" fmla="*/ 44469 h 457358"/>
                <a:gd name="connsiteX1" fmla="*/ 497840 w 577850"/>
                <a:gd name="connsiteY1" fmla="*/ 654 h 457358"/>
                <a:gd name="connsiteX2" fmla="*/ 396240 w 577850"/>
                <a:gd name="connsiteY2" fmla="*/ 73044 h 457358"/>
                <a:gd name="connsiteX3" fmla="*/ 217805 w 577850"/>
                <a:gd name="connsiteY3" fmla="*/ 386099 h 457358"/>
                <a:gd name="connsiteX4" fmla="*/ 0 w 577850"/>
                <a:gd name="connsiteY4" fmla="*/ 457356 h 457358"/>
                <a:gd name="connsiteX0" fmla="*/ 577850 w 577850"/>
                <a:gd name="connsiteY0" fmla="*/ 44469 h 457356"/>
                <a:gd name="connsiteX1" fmla="*/ 497840 w 577850"/>
                <a:gd name="connsiteY1" fmla="*/ 654 h 457356"/>
                <a:gd name="connsiteX2" fmla="*/ 396240 w 577850"/>
                <a:gd name="connsiteY2" fmla="*/ 73044 h 457356"/>
                <a:gd name="connsiteX3" fmla="*/ 217805 w 577850"/>
                <a:gd name="connsiteY3" fmla="*/ 386099 h 457356"/>
                <a:gd name="connsiteX4" fmla="*/ 0 w 577850"/>
                <a:gd name="connsiteY4" fmla="*/ 457356 h 457356"/>
                <a:gd name="connsiteX0" fmla="*/ 593090 w 593090"/>
                <a:gd name="connsiteY0" fmla="*/ 38617 h 457863"/>
                <a:gd name="connsiteX1" fmla="*/ 497840 w 593090"/>
                <a:gd name="connsiteY1" fmla="*/ 1161 h 457863"/>
                <a:gd name="connsiteX2" fmla="*/ 396240 w 593090"/>
                <a:gd name="connsiteY2" fmla="*/ 73551 h 457863"/>
                <a:gd name="connsiteX3" fmla="*/ 217805 w 593090"/>
                <a:gd name="connsiteY3" fmla="*/ 386606 h 457863"/>
                <a:gd name="connsiteX4" fmla="*/ 0 w 593090"/>
                <a:gd name="connsiteY4" fmla="*/ 457863 h 457863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17805 w 593090"/>
                <a:gd name="connsiteY3" fmla="*/ 386303 h 457560"/>
                <a:gd name="connsiteX4" fmla="*/ 0 w 593090"/>
                <a:gd name="connsiteY4" fmla="*/ 457560 h 457560"/>
                <a:gd name="connsiteX0" fmla="*/ 593090 w 593090"/>
                <a:gd name="connsiteY0" fmla="*/ 38314 h 457560"/>
                <a:gd name="connsiteX1" fmla="*/ 497840 w 593090"/>
                <a:gd name="connsiteY1" fmla="*/ 858 h 457560"/>
                <a:gd name="connsiteX2" fmla="*/ 396240 w 593090"/>
                <a:gd name="connsiteY2" fmla="*/ 73248 h 457560"/>
                <a:gd name="connsiteX3" fmla="*/ 238760 w 593090"/>
                <a:gd name="connsiteY3" fmla="*/ 369347 h 457560"/>
                <a:gd name="connsiteX4" fmla="*/ 0 w 593090"/>
                <a:gd name="connsiteY4" fmla="*/ 457560 h 457560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78460 w 593090"/>
                <a:gd name="connsiteY2" fmla="*/ 70309 h 457447"/>
                <a:gd name="connsiteX3" fmla="*/ 238760 w 593090"/>
                <a:gd name="connsiteY3" fmla="*/ 3692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38760 w 593090"/>
                <a:gd name="connsiteY3" fmla="*/ 3692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8201 h 457447"/>
                <a:gd name="connsiteX1" fmla="*/ 497840 w 593090"/>
                <a:gd name="connsiteY1" fmla="*/ 745 h 457447"/>
                <a:gd name="connsiteX2" fmla="*/ 347980 w 593090"/>
                <a:gd name="connsiteY2" fmla="*/ 70309 h 457447"/>
                <a:gd name="connsiteX3" fmla="*/ 203200 w 593090"/>
                <a:gd name="connsiteY3" fmla="*/ 227934 h 457447"/>
                <a:gd name="connsiteX4" fmla="*/ 0 w 593090"/>
                <a:gd name="connsiteY4" fmla="*/ 457447 h 457447"/>
                <a:gd name="connsiteX0" fmla="*/ 593090 w 593090"/>
                <a:gd name="connsiteY0" fmla="*/ 37657 h 456903"/>
                <a:gd name="connsiteX1" fmla="*/ 497840 w 593090"/>
                <a:gd name="connsiteY1" fmla="*/ 201 h 456903"/>
                <a:gd name="connsiteX2" fmla="*/ 355600 w 593090"/>
                <a:gd name="connsiteY2" fmla="*/ 52809 h 456903"/>
                <a:gd name="connsiteX3" fmla="*/ 203200 w 593090"/>
                <a:gd name="connsiteY3" fmla="*/ 227390 h 456903"/>
                <a:gd name="connsiteX4" fmla="*/ 0 w 593090"/>
                <a:gd name="connsiteY4" fmla="*/ 456903 h 456903"/>
                <a:gd name="connsiteX0" fmla="*/ 593090 w 593090"/>
                <a:gd name="connsiteY0" fmla="*/ 40461 h 459707"/>
                <a:gd name="connsiteX1" fmla="*/ 487680 w 593090"/>
                <a:gd name="connsiteY1" fmla="*/ 179 h 459707"/>
                <a:gd name="connsiteX2" fmla="*/ 355600 w 593090"/>
                <a:gd name="connsiteY2" fmla="*/ 55613 h 459707"/>
                <a:gd name="connsiteX3" fmla="*/ 203200 w 593090"/>
                <a:gd name="connsiteY3" fmla="*/ 230194 h 459707"/>
                <a:gd name="connsiteX4" fmla="*/ 0 w 593090"/>
                <a:gd name="connsiteY4" fmla="*/ 459707 h 459707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203200 w 593090"/>
                <a:gd name="connsiteY3" fmla="*/ 230029 h 459542"/>
                <a:gd name="connsiteX4" fmla="*/ 0 w 593090"/>
                <a:gd name="connsiteY4" fmla="*/ 459542 h 459542"/>
                <a:gd name="connsiteX0" fmla="*/ 593090 w 593090"/>
                <a:gd name="connsiteY0" fmla="*/ 40296 h 459542"/>
                <a:gd name="connsiteX1" fmla="*/ 487680 w 593090"/>
                <a:gd name="connsiteY1" fmla="*/ 14 h 459542"/>
                <a:gd name="connsiteX2" fmla="*/ 353060 w 593090"/>
                <a:gd name="connsiteY2" fmla="*/ 44144 h 459542"/>
                <a:gd name="connsiteX3" fmla="*/ 190500 w 593090"/>
                <a:gd name="connsiteY3" fmla="*/ 114162 h 459542"/>
                <a:gd name="connsiteX4" fmla="*/ 0 w 593090"/>
                <a:gd name="connsiteY4" fmla="*/ 459542 h 459542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0 w 760730"/>
                <a:gd name="connsiteY4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20038 w 760730"/>
                <a:gd name="connsiteY4" fmla="*/ 411180 h 722361"/>
                <a:gd name="connsiteX5" fmla="*/ 0 w 760730"/>
                <a:gd name="connsiteY5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0 w 760730"/>
                <a:gd name="connsiteY6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119073 w 760730"/>
                <a:gd name="connsiteY6" fmla="*/ 521395 h 722361"/>
                <a:gd name="connsiteX7" fmla="*/ 0 w 760730"/>
                <a:gd name="connsiteY7" fmla="*/ 722361 h 722361"/>
                <a:gd name="connsiteX0" fmla="*/ 760730 w 760730"/>
                <a:gd name="connsiteY0" fmla="*/ 40296 h 722361"/>
                <a:gd name="connsiteX1" fmla="*/ 655320 w 760730"/>
                <a:gd name="connsiteY1" fmla="*/ 14 h 722361"/>
                <a:gd name="connsiteX2" fmla="*/ 520700 w 760730"/>
                <a:gd name="connsiteY2" fmla="*/ 44144 h 722361"/>
                <a:gd name="connsiteX3" fmla="*/ 358140 w 760730"/>
                <a:gd name="connsiteY3" fmla="*/ 114162 h 722361"/>
                <a:gd name="connsiteX4" fmla="*/ 292428 w 760730"/>
                <a:gd name="connsiteY4" fmla="*/ 284010 h 722361"/>
                <a:gd name="connsiteX5" fmla="*/ 220038 w 760730"/>
                <a:gd name="connsiteY5" fmla="*/ 411180 h 722361"/>
                <a:gd name="connsiteX6" fmla="*/ 119073 w 760730"/>
                <a:gd name="connsiteY6" fmla="*/ 521395 h 722361"/>
                <a:gd name="connsiteX7" fmla="*/ 0 w 760730"/>
                <a:gd name="connsiteY7" fmla="*/ 722361 h 722361"/>
                <a:gd name="connsiteX0" fmla="*/ 641831 w 641831"/>
                <a:gd name="connsiteY0" fmla="*/ 40296 h 705405"/>
                <a:gd name="connsiteX1" fmla="*/ 536421 w 641831"/>
                <a:gd name="connsiteY1" fmla="*/ 14 h 705405"/>
                <a:gd name="connsiteX2" fmla="*/ 401801 w 641831"/>
                <a:gd name="connsiteY2" fmla="*/ 44144 h 705405"/>
                <a:gd name="connsiteX3" fmla="*/ 239241 w 641831"/>
                <a:gd name="connsiteY3" fmla="*/ 114162 h 705405"/>
                <a:gd name="connsiteX4" fmla="*/ 173529 w 641831"/>
                <a:gd name="connsiteY4" fmla="*/ 284010 h 705405"/>
                <a:gd name="connsiteX5" fmla="*/ 101139 w 641831"/>
                <a:gd name="connsiteY5" fmla="*/ 411180 h 705405"/>
                <a:gd name="connsiteX6" fmla="*/ 174 w 641831"/>
                <a:gd name="connsiteY6" fmla="*/ 521395 h 705405"/>
                <a:gd name="connsiteX7" fmla="*/ 126846 w 641831"/>
                <a:gd name="connsiteY7" fmla="*/ 705405 h 705405"/>
                <a:gd name="connsiteX0" fmla="*/ 643601 w 643601"/>
                <a:gd name="connsiteY0" fmla="*/ 40296 h 744853"/>
                <a:gd name="connsiteX1" fmla="*/ 538191 w 643601"/>
                <a:gd name="connsiteY1" fmla="*/ 14 h 744853"/>
                <a:gd name="connsiteX2" fmla="*/ 403571 w 643601"/>
                <a:gd name="connsiteY2" fmla="*/ 44144 h 744853"/>
                <a:gd name="connsiteX3" fmla="*/ 241011 w 643601"/>
                <a:gd name="connsiteY3" fmla="*/ 114162 h 744853"/>
                <a:gd name="connsiteX4" fmla="*/ 175299 w 643601"/>
                <a:gd name="connsiteY4" fmla="*/ 284010 h 744853"/>
                <a:gd name="connsiteX5" fmla="*/ 102909 w 643601"/>
                <a:gd name="connsiteY5" fmla="*/ 411180 h 744853"/>
                <a:gd name="connsiteX6" fmla="*/ 1944 w 643601"/>
                <a:gd name="connsiteY6" fmla="*/ 521395 h 744853"/>
                <a:gd name="connsiteX7" fmla="*/ 128616 w 643601"/>
                <a:gd name="connsiteY7" fmla="*/ 705405 h 744853"/>
                <a:gd name="connsiteX0" fmla="*/ 645542 w 645542"/>
                <a:gd name="connsiteY0" fmla="*/ 40296 h 723692"/>
                <a:gd name="connsiteX1" fmla="*/ 540132 w 645542"/>
                <a:gd name="connsiteY1" fmla="*/ 14 h 723692"/>
                <a:gd name="connsiteX2" fmla="*/ 405512 w 645542"/>
                <a:gd name="connsiteY2" fmla="*/ 44144 h 723692"/>
                <a:gd name="connsiteX3" fmla="*/ 242952 w 645542"/>
                <a:gd name="connsiteY3" fmla="*/ 114162 h 723692"/>
                <a:gd name="connsiteX4" fmla="*/ 177240 w 645542"/>
                <a:gd name="connsiteY4" fmla="*/ 284010 h 723692"/>
                <a:gd name="connsiteX5" fmla="*/ 104850 w 645542"/>
                <a:gd name="connsiteY5" fmla="*/ 411180 h 723692"/>
                <a:gd name="connsiteX6" fmla="*/ 3885 w 645542"/>
                <a:gd name="connsiteY6" fmla="*/ 521395 h 723692"/>
                <a:gd name="connsiteX7" fmla="*/ 250572 w 645542"/>
                <a:gd name="connsiteY7" fmla="*/ 682090 h 723692"/>
                <a:gd name="connsiteX0" fmla="*/ 645542 w 645542"/>
                <a:gd name="connsiteY0" fmla="*/ 40296 h 739889"/>
                <a:gd name="connsiteX1" fmla="*/ 540132 w 645542"/>
                <a:gd name="connsiteY1" fmla="*/ 14 h 739889"/>
                <a:gd name="connsiteX2" fmla="*/ 405512 w 645542"/>
                <a:gd name="connsiteY2" fmla="*/ 44144 h 739889"/>
                <a:gd name="connsiteX3" fmla="*/ 242952 w 645542"/>
                <a:gd name="connsiteY3" fmla="*/ 114162 h 739889"/>
                <a:gd name="connsiteX4" fmla="*/ 177240 w 645542"/>
                <a:gd name="connsiteY4" fmla="*/ 284010 h 739889"/>
                <a:gd name="connsiteX5" fmla="*/ 104850 w 645542"/>
                <a:gd name="connsiteY5" fmla="*/ 411180 h 739889"/>
                <a:gd name="connsiteX6" fmla="*/ 3885 w 645542"/>
                <a:gd name="connsiteY6" fmla="*/ 521395 h 739889"/>
                <a:gd name="connsiteX7" fmla="*/ 250572 w 645542"/>
                <a:gd name="connsiteY7" fmla="*/ 682090 h 739889"/>
                <a:gd name="connsiteX0" fmla="*/ 645879 w 645879"/>
                <a:gd name="connsiteY0" fmla="*/ 40296 h 738012"/>
                <a:gd name="connsiteX1" fmla="*/ 540469 w 645879"/>
                <a:gd name="connsiteY1" fmla="*/ 14 h 738012"/>
                <a:gd name="connsiteX2" fmla="*/ 405849 w 645879"/>
                <a:gd name="connsiteY2" fmla="*/ 44144 h 738012"/>
                <a:gd name="connsiteX3" fmla="*/ 243289 w 645879"/>
                <a:gd name="connsiteY3" fmla="*/ 114162 h 738012"/>
                <a:gd name="connsiteX4" fmla="*/ 177577 w 645879"/>
                <a:gd name="connsiteY4" fmla="*/ 284010 h 738012"/>
                <a:gd name="connsiteX5" fmla="*/ 105187 w 645879"/>
                <a:gd name="connsiteY5" fmla="*/ 411180 h 738012"/>
                <a:gd name="connsiteX6" fmla="*/ 4222 w 645879"/>
                <a:gd name="connsiteY6" fmla="*/ 521395 h 738012"/>
                <a:gd name="connsiteX7" fmla="*/ 258529 w 645879"/>
                <a:gd name="connsiteY7" fmla="*/ 679971 h 738012"/>
                <a:gd name="connsiteX0" fmla="*/ 645710 w 645710"/>
                <a:gd name="connsiteY0" fmla="*/ 40296 h 732392"/>
                <a:gd name="connsiteX1" fmla="*/ 540300 w 645710"/>
                <a:gd name="connsiteY1" fmla="*/ 14 h 732392"/>
                <a:gd name="connsiteX2" fmla="*/ 405680 w 645710"/>
                <a:gd name="connsiteY2" fmla="*/ 44144 h 732392"/>
                <a:gd name="connsiteX3" fmla="*/ 243120 w 645710"/>
                <a:gd name="connsiteY3" fmla="*/ 114162 h 732392"/>
                <a:gd name="connsiteX4" fmla="*/ 177408 w 645710"/>
                <a:gd name="connsiteY4" fmla="*/ 284010 h 732392"/>
                <a:gd name="connsiteX5" fmla="*/ 105018 w 645710"/>
                <a:gd name="connsiteY5" fmla="*/ 411180 h 732392"/>
                <a:gd name="connsiteX6" fmla="*/ 4053 w 645710"/>
                <a:gd name="connsiteY6" fmla="*/ 521395 h 732392"/>
                <a:gd name="connsiteX7" fmla="*/ 254550 w 645710"/>
                <a:gd name="connsiteY7" fmla="*/ 673612 h 732392"/>
                <a:gd name="connsiteX0" fmla="*/ 645879 w 645879"/>
                <a:gd name="connsiteY0" fmla="*/ 40296 h 743650"/>
                <a:gd name="connsiteX1" fmla="*/ 540469 w 645879"/>
                <a:gd name="connsiteY1" fmla="*/ 14 h 743650"/>
                <a:gd name="connsiteX2" fmla="*/ 405849 w 645879"/>
                <a:gd name="connsiteY2" fmla="*/ 44144 h 743650"/>
                <a:gd name="connsiteX3" fmla="*/ 243289 w 645879"/>
                <a:gd name="connsiteY3" fmla="*/ 114162 h 743650"/>
                <a:gd name="connsiteX4" fmla="*/ 177577 w 645879"/>
                <a:gd name="connsiteY4" fmla="*/ 284010 h 743650"/>
                <a:gd name="connsiteX5" fmla="*/ 105187 w 645879"/>
                <a:gd name="connsiteY5" fmla="*/ 411180 h 743650"/>
                <a:gd name="connsiteX6" fmla="*/ 4222 w 645879"/>
                <a:gd name="connsiteY6" fmla="*/ 521395 h 743650"/>
                <a:gd name="connsiteX7" fmla="*/ 258529 w 645879"/>
                <a:gd name="connsiteY7" fmla="*/ 686329 h 743650"/>
                <a:gd name="connsiteX0" fmla="*/ 645879 w 645879"/>
                <a:gd name="connsiteY0" fmla="*/ 40296 h 732392"/>
                <a:gd name="connsiteX1" fmla="*/ 540469 w 645879"/>
                <a:gd name="connsiteY1" fmla="*/ 14 h 732392"/>
                <a:gd name="connsiteX2" fmla="*/ 405849 w 645879"/>
                <a:gd name="connsiteY2" fmla="*/ 44144 h 732392"/>
                <a:gd name="connsiteX3" fmla="*/ 243289 w 645879"/>
                <a:gd name="connsiteY3" fmla="*/ 114162 h 732392"/>
                <a:gd name="connsiteX4" fmla="*/ 177577 w 645879"/>
                <a:gd name="connsiteY4" fmla="*/ 284010 h 732392"/>
                <a:gd name="connsiteX5" fmla="*/ 105187 w 645879"/>
                <a:gd name="connsiteY5" fmla="*/ 411180 h 732392"/>
                <a:gd name="connsiteX6" fmla="*/ 4222 w 645879"/>
                <a:gd name="connsiteY6" fmla="*/ 521395 h 732392"/>
                <a:gd name="connsiteX7" fmla="*/ 258529 w 645879"/>
                <a:gd name="connsiteY7" fmla="*/ 673612 h 732392"/>
                <a:gd name="connsiteX0" fmla="*/ 646136 w 646136"/>
                <a:gd name="connsiteY0" fmla="*/ 40296 h 743650"/>
                <a:gd name="connsiteX1" fmla="*/ 540726 w 646136"/>
                <a:gd name="connsiteY1" fmla="*/ 14 h 743650"/>
                <a:gd name="connsiteX2" fmla="*/ 406106 w 646136"/>
                <a:gd name="connsiteY2" fmla="*/ 44144 h 743650"/>
                <a:gd name="connsiteX3" fmla="*/ 243546 w 646136"/>
                <a:gd name="connsiteY3" fmla="*/ 114162 h 743650"/>
                <a:gd name="connsiteX4" fmla="*/ 177834 w 646136"/>
                <a:gd name="connsiteY4" fmla="*/ 284010 h 743650"/>
                <a:gd name="connsiteX5" fmla="*/ 105444 w 646136"/>
                <a:gd name="connsiteY5" fmla="*/ 411180 h 743650"/>
                <a:gd name="connsiteX6" fmla="*/ 4479 w 646136"/>
                <a:gd name="connsiteY6" fmla="*/ 521395 h 743650"/>
                <a:gd name="connsiteX7" fmla="*/ 264501 w 646136"/>
                <a:gd name="connsiteY7" fmla="*/ 686329 h 743650"/>
                <a:gd name="connsiteX0" fmla="*/ 645795 w 645795"/>
                <a:gd name="connsiteY0" fmla="*/ 40296 h 739889"/>
                <a:gd name="connsiteX1" fmla="*/ 540385 w 645795"/>
                <a:gd name="connsiteY1" fmla="*/ 14 h 739889"/>
                <a:gd name="connsiteX2" fmla="*/ 405765 w 645795"/>
                <a:gd name="connsiteY2" fmla="*/ 44144 h 739889"/>
                <a:gd name="connsiteX3" fmla="*/ 243205 w 645795"/>
                <a:gd name="connsiteY3" fmla="*/ 114162 h 739889"/>
                <a:gd name="connsiteX4" fmla="*/ 177493 w 645795"/>
                <a:gd name="connsiteY4" fmla="*/ 284010 h 739889"/>
                <a:gd name="connsiteX5" fmla="*/ 105103 w 645795"/>
                <a:gd name="connsiteY5" fmla="*/ 411180 h 739889"/>
                <a:gd name="connsiteX6" fmla="*/ 4138 w 645795"/>
                <a:gd name="connsiteY6" fmla="*/ 521395 h 739889"/>
                <a:gd name="connsiteX7" fmla="*/ 256540 w 645795"/>
                <a:gd name="connsiteY7" fmla="*/ 682090 h 739889"/>
                <a:gd name="connsiteX0" fmla="*/ 645964 w 645964"/>
                <a:gd name="connsiteY0" fmla="*/ 40296 h 734263"/>
                <a:gd name="connsiteX1" fmla="*/ 540554 w 645964"/>
                <a:gd name="connsiteY1" fmla="*/ 14 h 734263"/>
                <a:gd name="connsiteX2" fmla="*/ 405934 w 645964"/>
                <a:gd name="connsiteY2" fmla="*/ 44144 h 734263"/>
                <a:gd name="connsiteX3" fmla="*/ 243374 w 645964"/>
                <a:gd name="connsiteY3" fmla="*/ 114162 h 734263"/>
                <a:gd name="connsiteX4" fmla="*/ 177662 w 645964"/>
                <a:gd name="connsiteY4" fmla="*/ 284010 h 734263"/>
                <a:gd name="connsiteX5" fmla="*/ 105272 w 645964"/>
                <a:gd name="connsiteY5" fmla="*/ 411180 h 734263"/>
                <a:gd name="connsiteX6" fmla="*/ 4307 w 645964"/>
                <a:gd name="connsiteY6" fmla="*/ 521395 h 734263"/>
                <a:gd name="connsiteX7" fmla="*/ 260519 w 645964"/>
                <a:gd name="connsiteY7" fmla="*/ 675732 h 734263"/>
                <a:gd name="connsiteX0" fmla="*/ 646223 w 646223"/>
                <a:gd name="connsiteY0" fmla="*/ 40296 h 739891"/>
                <a:gd name="connsiteX1" fmla="*/ 540813 w 646223"/>
                <a:gd name="connsiteY1" fmla="*/ 14 h 739891"/>
                <a:gd name="connsiteX2" fmla="*/ 406193 w 646223"/>
                <a:gd name="connsiteY2" fmla="*/ 44144 h 739891"/>
                <a:gd name="connsiteX3" fmla="*/ 243633 w 646223"/>
                <a:gd name="connsiteY3" fmla="*/ 114162 h 739891"/>
                <a:gd name="connsiteX4" fmla="*/ 177921 w 646223"/>
                <a:gd name="connsiteY4" fmla="*/ 284010 h 739891"/>
                <a:gd name="connsiteX5" fmla="*/ 105531 w 646223"/>
                <a:gd name="connsiteY5" fmla="*/ 411180 h 739891"/>
                <a:gd name="connsiteX6" fmla="*/ 4566 w 646223"/>
                <a:gd name="connsiteY6" fmla="*/ 521395 h 739891"/>
                <a:gd name="connsiteX7" fmla="*/ 266493 w 646223"/>
                <a:gd name="connsiteY7" fmla="*/ 682091 h 739891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177921 w 646223"/>
                <a:gd name="connsiteY5" fmla="*/ 284010 h 739890"/>
                <a:gd name="connsiteX6" fmla="*/ 105531 w 646223"/>
                <a:gd name="connsiteY6" fmla="*/ 411180 h 739890"/>
                <a:gd name="connsiteX7" fmla="*/ 4566 w 646223"/>
                <a:gd name="connsiteY7" fmla="*/ 521395 h 739890"/>
                <a:gd name="connsiteX8" fmla="*/ 266493 w 646223"/>
                <a:gd name="connsiteY8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177921 w 646223"/>
                <a:gd name="connsiteY5" fmla="*/ 284010 h 739890"/>
                <a:gd name="connsiteX6" fmla="*/ 105531 w 646223"/>
                <a:gd name="connsiteY6" fmla="*/ 411180 h 739890"/>
                <a:gd name="connsiteX7" fmla="*/ 4566 w 646223"/>
                <a:gd name="connsiteY7" fmla="*/ 521395 h 739890"/>
                <a:gd name="connsiteX8" fmla="*/ 266493 w 646223"/>
                <a:gd name="connsiteY8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223642 w 646223"/>
                <a:gd name="connsiteY5" fmla="*/ 211948 h 739890"/>
                <a:gd name="connsiteX6" fmla="*/ 177921 w 646223"/>
                <a:gd name="connsiteY6" fmla="*/ 284010 h 739890"/>
                <a:gd name="connsiteX7" fmla="*/ 105531 w 646223"/>
                <a:gd name="connsiteY7" fmla="*/ 411180 h 739890"/>
                <a:gd name="connsiteX8" fmla="*/ 4566 w 646223"/>
                <a:gd name="connsiteY8" fmla="*/ 521395 h 739890"/>
                <a:gd name="connsiteX9" fmla="*/ 266493 w 646223"/>
                <a:gd name="connsiteY9" fmla="*/ 682091 h 739890"/>
                <a:gd name="connsiteX0" fmla="*/ 646223 w 646223"/>
                <a:gd name="connsiteY0" fmla="*/ 40296 h 739890"/>
                <a:gd name="connsiteX1" fmla="*/ 540813 w 646223"/>
                <a:gd name="connsiteY1" fmla="*/ 14 h 739890"/>
                <a:gd name="connsiteX2" fmla="*/ 406193 w 646223"/>
                <a:gd name="connsiteY2" fmla="*/ 44144 h 739890"/>
                <a:gd name="connsiteX3" fmla="*/ 311272 w 646223"/>
                <a:gd name="connsiteY3" fmla="*/ 74179 h 739890"/>
                <a:gd name="connsiteX4" fmla="*/ 243633 w 646223"/>
                <a:gd name="connsiteY4" fmla="*/ 114162 h 739890"/>
                <a:gd name="connsiteX5" fmla="*/ 223642 w 646223"/>
                <a:gd name="connsiteY5" fmla="*/ 211948 h 739890"/>
                <a:gd name="connsiteX6" fmla="*/ 177921 w 646223"/>
                <a:gd name="connsiteY6" fmla="*/ 284010 h 739890"/>
                <a:gd name="connsiteX7" fmla="*/ 105531 w 646223"/>
                <a:gd name="connsiteY7" fmla="*/ 411180 h 739890"/>
                <a:gd name="connsiteX8" fmla="*/ 4566 w 646223"/>
                <a:gd name="connsiteY8" fmla="*/ 521395 h 739890"/>
                <a:gd name="connsiteX9" fmla="*/ 266493 w 646223"/>
                <a:gd name="connsiteY9" fmla="*/ 682091 h 739890"/>
                <a:gd name="connsiteX0" fmla="*/ 616984 w 616984"/>
                <a:gd name="connsiteY0" fmla="*/ 40296 h 754798"/>
                <a:gd name="connsiteX1" fmla="*/ 511574 w 616984"/>
                <a:gd name="connsiteY1" fmla="*/ 14 h 754798"/>
                <a:gd name="connsiteX2" fmla="*/ 376954 w 616984"/>
                <a:gd name="connsiteY2" fmla="*/ 44144 h 754798"/>
                <a:gd name="connsiteX3" fmla="*/ 282033 w 616984"/>
                <a:gd name="connsiteY3" fmla="*/ 74179 h 754798"/>
                <a:gd name="connsiteX4" fmla="*/ 214394 w 616984"/>
                <a:gd name="connsiteY4" fmla="*/ 114162 h 754798"/>
                <a:gd name="connsiteX5" fmla="*/ 194403 w 616984"/>
                <a:gd name="connsiteY5" fmla="*/ 211948 h 754798"/>
                <a:gd name="connsiteX6" fmla="*/ 148682 w 616984"/>
                <a:gd name="connsiteY6" fmla="*/ 284010 h 754798"/>
                <a:gd name="connsiteX7" fmla="*/ 76292 w 616984"/>
                <a:gd name="connsiteY7" fmla="*/ 411180 h 754798"/>
                <a:gd name="connsiteX8" fmla="*/ 5807 w 616984"/>
                <a:gd name="connsiteY8" fmla="*/ 610414 h 754798"/>
                <a:gd name="connsiteX9" fmla="*/ 237254 w 616984"/>
                <a:gd name="connsiteY9" fmla="*/ 682091 h 754798"/>
                <a:gd name="connsiteX0" fmla="*/ 621279 w 621279"/>
                <a:gd name="connsiteY0" fmla="*/ 40296 h 754028"/>
                <a:gd name="connsiteX1" fmla="*/ 515869 w 621279"/>
                <a:gd name="connsiteY1" fmla="*/ 14 h 754028"/>
                <a:gd name="connsiteX2" fmla="*/ 381249 w 621279"/>
                <a:gd name="connsiteY2" fmla="*/ 44144 h 754028"/>
                <a:gd name="connsiteX3" fmla="*/ 286328 w 621279"/>
                <a:gd name="connsiteY3" fmla="*/ 74179 h 754028"/>
                <a:gd name="connsiteX4" fmla="*/ 218689 w 621279"/>
                <a:gd name="connsiteY4" fmla="*/ 114162 h 754028"/>
                <a:gd name="connsiteX5" fmla="*/ 198698 w 621279"/>
                <a:gd name="connsiteY5" fmla="*/ 211948 h 754028"/>
                <a:gd name="connsiteX6" fmla="*/ 152977 w 621279"/>
                <a:gd name="connsiteY6" fmla="*/ 284010 h 754028"/>
                <a:gd name="connsiteX7" fmla="*/ 80587 w 621279"/>
                <a:gd name="connsiteY7" fmla="*/ 411180 h 754028"/>
                <a:gd name="connsiteX8" fmla="*/ 10102 w 621279"/>
                <a:gd name="connsiteY8" fmla="*/ 610414 h 754028"/>
                <a:gd name="connsiteX9" fmla="*/ 241549 w 621279"/>
                <a:gd name="connsiteY9" fmla="*/ 682091 h 754028"/>
                <a:gd name="connsiteX0" fmla="*/ 626311 w 626311"/>
                <a:gd name="connsiteY0" fmla="*/ 40296 h 753505"/>
                <a:gd name="connsiteX1" fmla="*/ 520901 w 626311"/>
                <a:gd name="connsiteY1" fmla="*/ 14 h 753505"/>
                <a:gd name="connsiteX2" fmla="*/ 386281 w 626311"/>
                <a:gd name="connsiteY2" fmla="*/ 44144 h 753505"/>
                <a:gd name="connsiteX3" fmla="*/ 291360 w 626311"/>
                <a:gd name="connsiteY3" fmla="*/ 74179 h 753505"/>
                <a:gd name="connsiteX4" fmla="*/ 223721 w 626311"/>
                <a:gd name="connsiteY4" fmla="*/ 114162 h 753505"/>
                <a:gd name="connsiteX5" fmla="*/ 203730 w 626311"/>
                <a:gd name="connsiteY5" fmla="*/ 211948 h 753505"/>
                <a:gd name="connsiteX6" fmla="*/ 158009 w 626311"/>
                <a:gd name="connsiteY6" fmla="*/ 284010 h 753505"/>
                <a:gd name="connsiteX7" fmla="*/ 85619 w 626311"/>
                <a:gd name="connsiteY7" fmla="*/ 411180 h 753505"/>
                <a:gd name="connsiteX8" fmla="*/ 15134 w 626311"/>
                <a:gd name="connsiteY8" fmla="*/ 610414 h 753505"/>
                <a:gd name="connsiteX9" fmla="*/ 246581 w 626311"/>
                <a:gd name="connsiteY9" fmla="*/ 682091 h 753505"/>
                <a:gd name="connsiteX0" fmla="*/ 622636 w 622636"/>
                <a:gd name="connsiteY0" fmla="*/ 40296 h 753505"/>
                <a:gd name="connsiteX1" fmla="*/ 517226 w 622636"/>
                <a:gd name="connsiteY1" fmla="*/ 14 h 753505"/>
                <a:gd name="connsiteX2" fmla="*/ 382606 w 622636"/>
                <a:gd name="connsiteY2" fmla="*/ 44144 h 753505"/>
                <a:gd name="connsiteX3" fmla="*/ 287685 w 622636"/>
                <a:gd name="connsiteY3" fmla="*/ 74179 h 753505"/>
                <a:gd name="connsiteX4" fmla="*/ 220046 w 622636"/>
                <a:gd name="connsiteY4" fmla="*/ 114162 h 753505"/>
                <a:gd name="connsiteX5" fmla="*/ 200055 w 622636"/>
                <a:gd name="connsiteY5" fmla="*/ 211948 h 753505"/>
                <a:gd name="connsiteX6" fmla="*/ 154334 w 622636"/>
                <a:gd name="connsiteY6" fmla="*/ 284010 h 753505"/>
                <a:gd name="connsiteX7" fmla="*/ 81944 w 622636"/>
                <a:gd name="connsiteY7" fmla="*/ 411180 h 753505"/>
                <a:gd name="connsiteX8" fmla="*/ 40035 w 622636"/>
                <a:gd name="connsiteY8" fmla="*/ 487483 h 753505"/>
                <a:gd name="connsiteX9" fmla="*/ 11459 w 622636"/>
                <a:gd name="connsiteY9" fmla="*/ 610414 h 753505"/>
                <a:gd name="connsiteX10" fmla="*/ 242906 w 622636"/>
                <a:gd name="connsiteY10" fmla="*/ 682091 h 753505"/>
                <a:gd name="connsiteX0" fmla="*/ 622636 w 622636"/>
                <a:gd name="connsiteY0" fmla="*/ 40296 h 753505"/>
                <a:gd name="connsiteX1" fmla="*/ 517226 w 622636"/>
                <a:gd name="connsiteY1" fmla="*/ 14 h 753505"/>
                <a:gd name="connsiteX2" fmla="*/ 382606 w 622636"/>
                <a:gd name="connsiteY2" fmla="*/ 44144 h 753505"/>
                <a:gd name="connsiteX3" fmla="*/ 287685 w 622636"/>
                <a:gd name="connsiteY3" fmla="*/ 74179 h 753505"/>
                <a:gd name="connsiteX4" fmla="*/ 220046 w 622636"/>
                <a:gd name="connsiteY4" fmla="*/ 114162 h 753505"/>
                <a:gd name="connsiteX5" fmla="*/ 200055 w 622636"/>
                <a:gd name="connsiteY5" fmla="*/ 211948 h 753505"/>
                <a:gd name="connsiteX6" fmla="*/ 154334 w 622636"/>
                <a:gd name="connsiteY6" fmla="*/ 284010 h 753505"/>
                <a:gd name="connsiteX7" fmla="*/ 81944 w 622636"/>
                <a:gd name="connsiteY7" fmla="*/ 411180 h 753505"/>
                <a:gd name="connsiteX8" fmla="*/ 40035 w 622636"/>
                <a:gd name="connsiteY8" fmla="*/ 487483 h 753505"/>
                <a:gd name="connsiteX9" fmla="*/ 11459 w 622636"/>
                <a:gd name="connsiteY9" fmla="*/ 610414 h 753505"/>
                <a:gd name="connsiteX10" fmla="*/ 242906 w 622636"/>
                <a:gd name="connsiteY10" fmla="*/ 682091 h 753505"/>
                <a:gd name="connsiteX0" fmla="*/ 619669 w 619669"/>
                <a:gd name="connsiteY0" fmla="*/ 40296 h 753505"/>
                <a:gd name="connsiteX1" fmla="*/ 514259 w 619669"/>
                <a:gd name="connsiteY1" fmla="*/ 14 h 753505"/>
                <a:gd name="connsiteX2" fmla="*/ 379639 w 619669"/>
                <a:gd name="connsiteY2" fmla="*/ 44144 h 753505"/>
                <a:gd name="connsiteX3" fmla="*/ 284718 w 619669"/>
                <a:gd name="connsiteY3" fmla="*/ 74179 h 753505"/>
                <a:gd name="connsiteX4" fmla="*/ 217079 w 619669"/>
                <a:gd name="connsiteY4" fmla="*/ 114162 h 753505"/>
                <a:gd name="connsiteX5" fmla="*/ 197088 w 619669"/>
                <a:gd name="connsiteY5" fmla="*/ 211948 h 753505"/>
                <a:gd name="connsiteX6" fmla="*/ 151367 w 619669"/>
                <a:gd name="connsiteY6" fmla="*/ 284010 h 753505"/>
                <a:gd name="connsiteX7" fmla="*/ 78977 w 619669"/>
                <a:gd name="connsiteY7" fmla="*/ 411180 h 753505"/>
                <a:gd name="connsiteX8" fmla="*/ 37068 w 619669"/>
                <a:gd name="connsiteY8" fmla="*/ 487483 h 753505"/>
                <a:gd name="connsiteX9" fmla="*/ 8492 w 619669"/>
                <a:gd name="connsiteY9" fmla="*/ 610414 h 753505"/>
                <a:gd name="connsiteX10" fmla="*/ 239939 w 619669"/>
                <a:gd name="connsiteY10" fmla="*/ 682091 h 753505"/>
                <a:gd name="connsiteX0" fmla="*/ 619492 w 619492"/>
                <a:gd name="connsiteY0" fmla="*/ 40296 h 753505"/>
                <a:gd name="connsiteX1" fmla="*/ 514082 w 619492"/>
                <a:gd name="connsiteY1" fmla="*/ 14 h 753505"/>
                <a:gd name="connsiteX2" fmla="*/ 379462 w 619492"/>
                <a:gd name="connsiteY2" fmla="*/ 44144 h 753505"/>
                <a:gd name="connsiteX3" fmla="*/ 284541 w 619492"/>
                <a:gd name="connsiteY3" fmla="*/ 74179 h 753505"/>
                <a:gd name="connsiteX4" fmla="*/ 216902 w 619492"/>
                <a:gd name="connsiteY4" fmla="*/ 114162 h 753505"/>
                <a:gd name="connsiteX5" fmla="*/ 196911 w 619492"/>
                <a:gd name="connsiteY5" fmla="*/ 211948 h 753505"/>
                <a:gd name="connsiteX6" fmla="*/ 151190 w 619492"/>
                <a:gd name="connsiteY6" fmla="*/ 284010 h 753505"/>
                <a:gd name="connsiteX7" fmla="*/ 78800 w 619492"/>
                <a:gd name="connsiteY7" fmla="*/ 411180 h 753505"/>
                <a:gd name="connsiteX8" fmla="*/ 36891 w 619492"/>
                <a:gd name="connsiteY8" fmla="*/ 487483 h 753505"/>
                <a:gd name="connsiteX9" fmla="*/ 8315 w 619492"/>
                <a:gd name="connsiteY9" fmla="*/ 610414 h 753505"/>
                <a:gd name="connsiteX10" fmla="*/ 239762 w 619492"/>
                <a:gd name="connsiteY10" fmla="*/ 682091 h 753505"/>
                <a:gd name="connsiteX0" fmla="*/ 619343 w 619343"/>
                <a:gd name="connsiteY0" fmla="*/ 40296 h 753505"/>
                <a:gd name="connsiteX1" fmla="*/ 513933 w 619343"/>
                <a:gd name="connsiteY1" fmla="*/ 14 h 753505"/>
                <a:gd name="connsiteX2" fmla="*/ 379313 w 619343"/>
                <a:gd name="connsiteY2" fmla="*/ 44144 h 753505"/>
                <a:gd name="connsiteX3" fmla="*/ 284392 w 619343"/>
                <a:gd name="connsiteY3" fmla="*/ 74179 h 753505"/>
                <a:gd name="connsiteX4" fmla="*/ 216753 w 619343"/>
                <a:gd name="connsiteY4" fmla="*/ 114162 h 753505"/>
                <a:gd name="connsiteX5" fmla="*/ 196762 w 619343"/>
                <a:gd name="connsiteY5" fmla="*/ 211948 h 753505"/>
                <a:gd name="connsiteX6" fmla="*/ 151041 w 619343"/>
                <a:gd name="connsiteY6" fmla="*/ 284010 h 753505"/>
                <a:gd name="connsiteX7" fmla="*/ 78651 w 619343"/>
                <a:gd name="connsiteY7" fmla="*/ 411180 h 753505"/>
                <a:gd name="connsiteX8" fmla="*/ 36742 w 619343"/>
                <a:gd name="connsiteY8" fmla="*/ 487483 h 753505"/>
                <a:gd name="connsiteX9" fmla="*/ 8166 w 619343"/>
                <a:gd name="connsiteY9" fmla="*/ 610414 h 753505"/>
                <a:gd name="connsiteX10" fmla="*/ 239613 w 619343"/>
                <a:gd name="connsiteY10" fmla="*/ 682091 h 753505"/>
                <a:gd name="connsiteX0" fmla="*/ 629365 w 629365"/>
                <a:gd name="connsiteY0" fmla="*/ 40296 h 767204"/>
                <a:gd name="connsiteX1" fmla="*/ 523955 w 629365"/>
                <a:gd name="connsiteY1" fmla="*/ 14 h 767204"/>
                <a:gd name="connsiteX2" fmla="*/ 389335 w 629365"/>
                <a:gd name="connsiteY2" fmla="*/ 44144 h 767204"/>
                <a:gd name="connsiteX3" fmla="*/ 294414 w 629365"/>
                <a:gd name="connsiteY3" fmla="*/ 74179 h 767204"/>
                <a:gd name="connsiteX4" fmla="*/ 226775 w 629365"/>
                <a:gd name="connsiteY4" fmla="*/ 114162 h 767204"/>
                <a:gd name="connsiteX5" fmla="*/ 206784 w 629365"/>
                <a:gd name="connsiteY5" fmla="*/ 211948 h 767204"/>
                <a:gd name="connsiteX6" fmla="*/ 161063 w 629365"/>
                <a:gd name="connsiteY6" fmla="*/ 284010 h 767204"/>
                <a:gd name="connsiteX7" fmla="*/ 88673 w 629365"/>
                <a:gd name="connsiteY7" fmla="*/ 411180 h 767204"/>
                <a:gd name="connsiteX8" fmla="*/ 46764 w 629365"/>
                <a:gd name="connsiteY8" fmla="*/ 487483 h 767204"/>
                <a:gd name="connsiteX9" fmla="*/ 10568 w 629365"/>
                <a:gd name="connsiteY9" fmla="*/ 667641 h 767204"/>
                <a:gd name="connsiteX10" fmla="*/ 249635 w 629365"/>
                <a:gd name="connsiteY10" fmla="*/ 682091 h 767204"/>
                <a:gd name="connsiteX0" fmla="*/ 631335 w 631335"/>
                <a:gd name="connsiteY0" fmla="*/ 40296 h 764236"/>
                <a:gd name="connsiteX1" fmla="*/ 525925 w 631335"/>
                <a:gd name="connsiteY1" fmla="*/ 14 h 764236"/>
                <a:gd name="connsiteX2" fmla="*/ 391305 w 631335"/>
                <a:gd name="connsiteY2" fmla="*/ 44144 h 764236"/>
                <a:gd name="connsiteX3" fmla="*/ 296384 w 631335"/>
                <a:gd name="connsiteY3" fmla="*/ 74179 h 764236"/>
                <a:gd name="connsiteX4" fmla="*/ 228745 w 631335"/>
                <a:gd name="connsiteY4" fmla="*/ 114162 h 764236"/>
                <a:gd name="connsiteX5" fmla="*/ 208754 w 631335"/>
                <a:gd name="connsiteY5" fmla="*/ 211948 h 764236"/>
                <a:gd name="connsiteX6" fmla="*/ 163033 w 631335"/>
                <a:gd name="connsiteY6" fmla="*/ 284010 h 764236"/>
                <a:gd name="connsiteX7" fmla="*/ 90643 w 631335"/>
                <a:gd name="connsiteY7" fmla="*/ 411180 h 764236"/>
                <a:gd name="connsiteX8" fmla="*/ 48734 w 631335"/>
                <a:gd name="connsiteY8" fmla="*/ 487483 h 764236"/>
                <a:gd name="connsiteX9" fmla="*/ 12538 w 631335"/>
                <a:gd name="connsiteY9" fmla="*/ 667641 h 764236"/>
                <a:gd name="connsiteX10" fmla="*/ 251605 w 631335"/>
                <a:gd name="connsiteY10" fmla="*/ 682091 h 764236"/>
                <a:gd name="connsiteX0" fmla="*/ 627985 w 627985"/>
                <a:gd name="connsiteY0" fmla="*/ 40296 h 758440"/>
                <a:gd name="connsiteX1" fmla="*/ 522575 w 627985"/>
                <a:gd name="connsiteY1" fmla="*/ 14 h 758440"/>
                <a:gd name="connsiteX2" fmla="*/ 387955 w 627985"/>
                <a:gd name="connsiteY2" fmla="*/ 44144 h 758440"/>
                <a:gd name="connsiteX3" fmla="*/ 293034 w 627985"/>
                <a:gd name="connsiteY3" fmla="*/ 74179 h 758440"/>
                <a:gd name="connsiteX4" fmla="*/ 225395 w 627985"/>
                <a:gd name="connsiteY4" fmla="*/ 114162 h 758440"/>
                <a:gd name="connsiteX5" fmla="*/ 205404 w 627985"/>
                <a:gd name="connsiteY5" fmla="*/ 211948 h 758440"/>
                <a:gd name="connsiteX6" fmla="*/ 159683 w 627985"/>
                <a:gd name="connsiteY6" fmla="*/ 284010 h 758440"/>
                <a:gd name="connsiteX7" fmla="*/ 87293 w 627985"/>
                <a:gd name="connsiteY7" fmla="*/ 411180 h 758440"/>
                <a:gd name="connsiteX8" fmla="*/ 45384 w 627985"/>
                <a:gd name="connsiteY8" fmla="*/ 487483 h 758440"/>
                <a:gd name="connsiteX9" fmla="*/ 12998 w 627985"/>
                <a:gd name="connsiteY9" fmla="*/ 644326 h 758440"/>
                <a:gd name="connsiteX10" fmla="*/ 248255 w 627985"/>
                <a:gd name="connsiteY10" fmla="*/ 682091 h 758440"/>
                <a:gd name="connsiteX0" fmla="*/ 627985 w 627985"/>
                <a:gd name="connsiteY0" fmla="*/ 40296 h 741548"/>
                <a:gd name="connsiteX1" fmla="*/ 522575 w 627985"/>
                <a:gd name="connsiteY1" fmla="*/ 14 h 741548"/>
                <a:gd name="connsiteX2" fmla="*/ 387955 w 627985"/>
                <a:gd name="connsiteY2" fmla="*/ 44144 h 741548"/>
                <a:gd name="connsiteX3" fmla="*/ 293034 w 627985"/>
                <a:gd name="connsiteY3" fmla="*/ 74179 h 741548"/>
                <a:gd name="connsiteX4" fmla="*/ 225395 w 627985"/>
                <a:gd name="connsiteY4" fmla="*/ 114162 h 741548"/>
                <a:gd name="connsiteX5" fmla="*/ 205404 w 627985"/>
                <a:gd name="connsiteY5" fmla="*/ 211948 h 741548"/>
                <a:gd name="connsiteX6" fmla="*/ 159683 w 627985"/>
                <a:gd name="connsiteY6" fmla="*/ 284010 h 741548"/>
                <a:gd name="connsiteX7" fmla="*/ 87293 w 627985"/>
                <a:gd name="connsiteY7" fmla="*/ 411180 h 741548"/>
                <a:gd name="connsiteX8" fmla="*/ 45384 w 627985"/>
                <a:gd name="connsiteY8" fmla="*/ 487483 h 741548"/>
                <a:gd name="connsiteX9" fmla="*/ 12998 w 627985"/>
                <a:gd name="connsiteY9" fmla="*/ 644326 h 741548"/>
                <a:gd name="connsiteX10" fmla="*/ 248255 w 627985"/>
                <a:gd name="connsiteY10" fmla="*/ 682091 h 741548"/>
                <a:gd name="connsiteX0" fmla="*/ 627985 w 627985"/>
                <a:gd name="connsiteY0" fmla="*/ 40296 h 730309"/>
                <a:gd name="connsiteX1" fmla="*/ 522575 w 627985"/>
                <a:gd name="connsiteY1" fmla="*/ 14 h 730309"/>
                <a:gd name="connsiteX2" fmla="*/ 387955 w 627985"/>
                <a:gd name="connsiteY2" fmla="*/ 44144 h 730309"/>
                <a:gd name="connsiteX3" fmla="*/ 293034 w 627985"/>
                <a:gd name="connsiteY3" fmla="*/ 74179 h 730309"/>
                <a:gd name="connsiteX4" fmla="*/ 225395 w 627985"/>
                <a:gd name="connsiteY4" fmla="*/ 114162 h 730309"/>
                <a:gd name="connsiteX5" fmla="*/ 205404 w 627985"/>
                <a:gd name="connsiteY5" fmla="*/ 211948 h 730309"/>
                <a:gd name="connsiteX6" fmla="*/ 159683 w 627985"/>
                <a:gd name="connsiteY6" fmla="*/ 284010 h 730309"/>
                <a:gd name="connsiteX7" fmla="*/ 87293 w 627985"/>
                <a:gd name="connsiteY7" fmla="*/ 411180 h 730309"/>
                <a:gd name="connsiteX8" fmla="*/ 45384 w 627985"/>
                <a:gd name="connsiteY8" fmla="*/ 487483 h 730309"/>
                <a:gd name="connsiteX9" fmla="*/ 12998 w 627985"/>
                <a:gd name="connsiteY9" fmla="*/ 644326 h 730309"/>
                <a:gd name="connsiteX10" fmla="*/ 248255 w 627985"/>
                <a:gd name="connsiteY10" fmla="*/ 682091 h 730309"/>
                <a:gd name="connsiteX0" fmla="*/ 589022 w 589022"/>
                <a:gd name="connsiteY0" fmla="*/ 40296 h 724555"/>
                <a:gd name="connsiteX1" fmla="*/ 483612 w 589022"/>
                <a:gd name="connsiteY1" fmla="*/ 14 h 724555"/>
                <a:gd name="connsiteX2" fmla="*/ 348992 w 589022"/>
                <a:gd name="connsiteY2" fmla="*/ 44144 h 724555"/>
                <a:gd name="connsiteX3" fmla="*/ 254071 w 589022"/>
                <a:gd name="connsiteY3" fmla="*/ 74179 h 724555"/>
                <a:gd name="connsiteX4" fmla="*/ 186432 w 589022"/>
                <a:gd name="connsiteY4" fmla="*/ 114162 h 724555"/>
                <a:gd name="connsiteX5" fmla="*/ 166441 w 589022"/>
                <a:gd name="connsiteY5" fmla="*/ 211948 h 724555"/>
                <a:gd name="connsiteX6" fmla="*/ 120720 w 589022"/>
                <a:gd name="connsiteY6" fmla="*/ 284010 h 724555"/>
                <a:gd name="connsiteX7" fmla="*/ 48330 w 589022"/>
                <a:gd name="connsiteY7" fmla="*/ 411180 h 724555"/>
                <a:gd name="connsiteX8" fmla="*/ 6421 w 589022"/>
                <a:gd name="connsiteY8" fmla="*/ 487483 h 724555"/>
                <a:gd name="connsiteX9" fmla="*/ 25470 w 589022"/>
                <a:gd name="connsiteY9" fmla="*/ 614653 h 724555"/>
                <a:gd name="connsiteX10" fmla="*/ 209292 w 589022"/>
                <a:gd name="connsiteY10" fmla="*/ 682091 h 724555"/>
                <a:gd name="connsiteX0" fmla="*/ 598871 w 598871"/>
                <a:gd name="connsiteY0" fmla="*/ 40296 h 722438"/>
                <a:gd name="connsiteX1" fmla="*/ 493461 w 598871"/>
                <a:gd name="connsiteY1" fmla="*/ 14 h 722438"/>
                <a:gd name="connsiteX2" fmla="*/ 358841 w 598871"/>
                <a:gd name="connsiteY2" fmla="*/ 44144 h 722438"/>
                <a:gd name="connsiteX3" fmla="*/ 263920 w 598871"/>
                <a:gd name="connsiteY3" fmla="*/ 74179 h 722438"/>
                <a:gd name="connsiteX4" fmla="*/ 196281 w 598871"/>
                <a:gd name="connsiteY4" fmla="*/ 114162 h 722438"/>
                <a:gd name="connsiteX5" fmla="*/ 176290 w 598871"/>
                <a:gd name="connsiteY5" fmla="*/ 211948 h 722438"/>
                <a:gd name="connsiteX6" fmla="*/ 130569 w 598871"/>
                <a:gd name="connsiteY6" fmla="*/ 284010 h 722438"/>
                <a:gd name="connsiteX7" fmla="*/ 58179 w 598871"/>
                <a:gd name="connsiteY7" fmla="*/ 411180 h 722438"/>
                <a:gd name="connsiteX8" fmla="*/ 16270 w 598871"/>
                <a:gd name="connsiteY8" fmla="*/ 487483 h 722438"/>
                <a:gd name="connsiteX9" fmla="*/ 35319 w 598871"/>
                <a:gd name="connsiteY9" fmla="*/ 614653 h 722438"/>
                <a:gd name="connsiteX10" fmla="*/ 219141 w 598871"/>
                <a:gd name="connsiteY10" fmla="*/ 682091 h 722438"/>
                <a:gd name="connsiteX0" fmla="*/ 606917 w 606917"/>
                <a:gd name="connsiteY0" fmla="*/ 40296 h 722438"/>
                <a:gd name="connsiteX1" fmla="*/ 501507 w 606917"/>
                <a:gd name="connsiteY1" fmla="*/ 14 h 722438"/>
                <a:gd name="connsiteX2" fmla="*/ 366887 w 606917"/>
                <a:gd name="connsiteY2" fmla="*/ 44144 h 722438"/>
                <a:gd name="connsiteX3" fmla="*/ 271966 w 606917"/>
                <a:gd name="connsiteY3" fmla="*/ 74179 h 722438"/>
                <a:gd name="connsiteX4" fmla="*/ 204327 w 606917"/>
                <a:gd name="connsiteY4" fmla="*/ 114162 h 722438"/>
                <a:gd name="connsiteX5" fmla="*/ 184336 w 606917"/>
                <a:gd name="connsiteY5" fmla="*/ 211948 h 722438"/>
                <a:gd name="connsiteX6" fmla="*/ 138615 w 606917"/>
                <a:gd name="connsiteY6" fmla="*/ 284010 h 722438"/>
                <a:gd name="connsiteX7" fmla="*/ 66225 w 606917"/>
                <a:gd name="connsiteY7" fmla="*/ 411180 h 722438"/>
                <a:gd name="connsiteX8" fmla="*/ 24316 w 606917"/>
                <a:gd name="connsiteY8" fmla="*/ 487483 h 722438"/>
                <a:gd name="connsiteX9" fmla="*/ 43365 w 606917"/>
                <a:gd name="connsiteY9" fmla="*/ 614653 h 722438"/>
                <a:gd name="connsiteX10" fmla="*/ 227187 w 606917"/>
                <a:gd name="connsiteY10" fmla="*/ 682091 h 722438"/>
                <a:gd name="connsiteX0" fmla="*/ 602308 w 602308"/>
                <a:gd name="connsiteY0" fmla="*/ 40296 h 722438"/>
                <a:gd name="connsiteX1" fmla="*/ 496898 w 602308"/>
                <a:gd name="connsiteY1" fmla="*/ 14 h 722438"/>
                <a:gd name="connsiteX2" fmla="*/ 362278 w 602308"/>
                <a:gd name="connsiteY2" fmla="*/ 44144 h 722438"/>
                <a:gd name="connsiteX3" fmla="*/ 267357 w 602308"/>
                <a:gd name="connsiteY3" fmla="*/ 74179 h 722438"/>
                <a:gd name="connsiteX4" fmla="*/ 199718 w 602308"/>
                <a:gd name="connsiteY4" fmla="*/ 114162 h 722438"/>
                <a:gd name="connsiteX5" fmla="*/ 179727 w 602308"/>
                <a:gd name="connsiteY5" fmla="*/ 211948 h 722438"/>
                <a:gd name="connsiteX6" fmla="*/ 134006 w 602308"/>
                <a:gd name="connsiteY6" fmla="*/ 284010 h 722438"/>
                <a:gd name="connsiteX7" fmla="*/ 61616 w 602308"/>
                <a:gd name="connsiteY7" fmla="*/ 411180 h 722438"/>
                <a:gd name="connsiteX8" fmla="*/ 19707 w 602308"/>
                <a:gd name="connsiteY8" fmla="*/ 487483 h 722438"/>
                <a:gd name="connsiteX9" fmla="*/ 38756 w 602308"/>
                <a:gd name="connsiteY9" fmla="*/ 614653 h 722438"/>
                <a:gd name="connsiteX10" fmla="*/ 222578 w 602308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10295 w 610295"/>
                <a:gd name="connsiteY0" fmla="*/ 40296 h 722438"/>
                <a:gd name="connsiteX1" fmla="*/ 504885 w 610295"/>
                <a:gd name="connsiteY1" fmla="*/ 14 h 722438"/>
                <a:gd name="connsiteX2" fmla="*/ 370265 w 610295"/>
                <a:gd name="connsiteY2" fmla="*/ 44144 h 722438"/>
                <a:gd name="connsiteX3" fmla="*/ 275344 w 610295"/>
                <a:gd name="connsiteY3" fmla="*/ 74179 h 722438"/>
                <a:gd name="connsiteX4" fmla="*/ 207705 w 610295"/>
                <a:gd name="connsiteY4" fmla="*/ 114162 h 722438"/>
                <a:gd name="connsiteX5" fmla="*/ 187714 w 610295"/>
                <a:gd name="connsiteY5" fmla="*/ 211948 h 722438"/>
                <a:gd name="connsiteX6" fmla="*/ 141993 w 610295"/>
                <a:gd name="connsiteY6" fmla="*/ 284010 h 722438"/>
                <a:gd name="connsiteX7" fmla="*/ 69603 w 610295"/>
                <a:gd name="connsiteY7" fmla="*/ 411180 h 722438"/>
                <a:gd name="connsiteX8" fmla="*/ 27694 w 610295"/>
                <a:gd name="connsiteY8" fmla="*/ 487483 h 722438"/>
                <a:gd name="connsiteX9" fmla="*/ 46743 w 610295"/>
                <a:gd name="connsiteY9" fmla="*/ 614653 h 722438"/>
                <a:gd name="connsiteX10" fmla="*/ 230565 w 610295"/>
                <a:gd name="connsiteY10" fmla="*/ 682091 h 722438"/>
                <a:gd name="connsiteX0" fmla="*/ 605346 w 605346"/>
                <a:gd name="connsiteY0" fmla="*/ 40296 h 722438"/>
                <a:gd name="connsiteX1" fmla="*/ 499936 w 605346"/>
                <a:gd name="connsiteY1" fmla="*/ 14 h 722438"/>
                <a:gd name="connsiteX2" fmla="*/ 365316 w 605346"/>
                <a:gd name="connsiteY2" fmla="*/ 44144 h 722438"/>
                <a:gd name="connsiteX3" fmla="*/ 270395 w 605346"/>
                <a:gd name="connsiteY3" fmla="*/ 74179 h 722438"/>
                <a:gd name="connsiteX4" fmla="*/ 202756 w 605346"/>
                <a:gd name="connsiteY4" fmla="*/ 114162 h 722438"/>
                <a:gd name="connsiteX5" fmla="*/ 182765 w 605346"/>
                <a:gd name="connsiteY5" fmla="*/ 211948 h 722438"/>
                <a:gd name="connsiteX6" fmla="*/ 72274 w 605346"/>
                <a:gd name="connsiteY6" fmla="*/ 284011 h 722438"/>
                <a:gd name="connsiteX7" fmla="*/ 64654 w 605346"/>
                <a:gd name="connsiteY7" fmla="*/ 411180 h 722438"/>
                <a:gd name="connsiteX8" fmla="*/ 22745 w 605346"/>
                <a:gd name="connsiteY8" fmla="*/ 487483 h 722438"/>
                <a:gd name="connsiteX9" fmla="*/ 41794 w 605346"/>
                <a:gd name="connsiteY9" fmla="*/ 614653 h 722438"/>
                <a:gd name="connsiteX10" fmla="*/ 225616 w 605346"/>
                <a:gd name="connsiteY10" fmla="*/ 682091 h 722438"/>
                <a:gd name="connsiteX0" fmla="*/ 605346 w 605346"/>
                <a:gd name="connsiteY0" fmla="*/ 40296 h 722438"/>
                <a:gd name="connsiteX1" fmla="*/ 499936 w 605346"/>
                <a:gd name="connsiteY1" fmla="*/ 14 h 722438"/>
                <a:gd name="connsiteX2" fmla="*/ 365316 w 605346"/>
                <a:gd name="connsiteY2" fmla="*/ 44144 h 722438"/>
                <a:gd name="connsiteX3" fmla="*/ 270395 w 605346"/>
                <a:gd name="connsiteY3" fmla="*/ 74179 h 722438"/>
                <a:gd name="connsiteX4" fmla="*/ 202756 w 605346"/>
                <a:gd name="connsiteY4" fmla="*/ 114162 h 722438"/>
                <a:gd name="connsiteX5" fmla="*/ 182765 w 605346"/>
                <a:gd name="connsiteY5" fmla="*/ 211948 h 722438"/>
                <a:gd name="connsiteX6" fmla="*/ 72274 w 605346"/>
                <a:gd name="connsiteY6" fmla="*/ 284011 h 722438"/>
                <a:gd name="connsiteX7" fmla="*/ 64654 w 605346"/>
                <a:gd name="connsiteY7" fmla="*/ 411180 h 722438"/>
                <a:gd name="connsiteX8" fmla="*/ 22745 w 605346"/>
                <a:gd name="connsiteY8" fmla="*/ 487483 h 722438"/>
                <a:gd name="connsiteX9" fmla="*/ 41794 w 605346"/>
                <a:gd name="connsiteY9" fmla="*/ 614653 h 722438"/>
                <a:gd name="connsiteX10" fmla="*/ 225616 w 605346"/>
                <a:gd name="connsiteY10" fmla="*/ 682091 h 722438"/>
                <a:gd name="connsiteX0" fmla="*/ 605970 w 605970"/>
                <a:gd name="connsiteY0" fmla="*/ 40296 h 722438"/>
                <a:gd name="connsiteX1" fmla="*/ 500560 w 605970"/>
                <a:gd name="connsiteY1" fmla="*/ 14 h 722438"/>
                <a:gd name="connsiteX2" fmla="*/ 365940 w 605970"/>
                <a:gd name="connsiteY2" fmla="*/ 44144 h 722438"/>
                <a:gd name="connsiteX3" fmla="*/ 271019 w 605970"/>
                <a:gd name="connsiteY3" fmla="*/ 74179 h 722438"/>
                <a:gd name="connsiteX4" fmla="*/ 203380 w 605970"/>
                <a:gd name="connsiteY4" fmla="*/ 114162 h 722438"/>
                <a:gd name="connsiteX5" fmla="*/ 183389 w 605970"/>
                <a:gd name="connsiteY5" fmla="*/ 211948 h 722438"/>
                <a:gd name="connsiteX6" fmla="*/ 72898 w 605970"/>
                <a:gd name="connsiteY6" fmla="*/ 284011 h 722438"/>
                <a:gd name="connsiteX7" fmla="*/ 65278 w 605970"/>
                <a:gd name="connsiteY7" fmla="*/ 411180 h 722438"/>
                <a:gd name="connsiteX8" fmla="*/ 23369 w 605970"/>
                <a:gd name="connsiteY8" fmla="*/ 487483 h 722438"/>
                <a:gd name="connsiteX9" fmla="*/ 42418 w 605970"/>
                <a:gd name="connsiteY9" fmla="*/ 614653 h 722438"/>
                <a:gd name="connsiteX10" fmla="*/ 226240 w 60597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83029 w 605610"/>
                <a:gd name="connsiteY5" fmla="*/ 211948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83029 w 605610"/>
                <a:gd name="connsiteY5" fmla="*/ 211948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46834 w 605610"/>
                <a:gd name="connsiteY5" fmla="*/ 220426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5610 w 605610"/>
                <a:gd name="connsiteY0" fmla="*/ 40296 h 722438"/>
                <a:gd name="connsiteX1" fmla="*/ 500200 w 605610"/>
                <a:gd name="connsiteY1" fmla="*/ 14 h 722438"/>
                <a:gd name="connsiteX2" fmla="*/ 365580 w 605610"/>
                <a:gd name="connsiteY2" fmla="*/ 44144 h 722438"/>
                <a:gd name="connsiteX3" fmla="*/ 270659 w 605610"/>
                <a:gd name="connsiteY3" fmla="*/ 74179 h 722438"/>
                <a:gd name="connsiteX4" fmla="*/ 203020 w 605610"/>
                <a:gd name="connsiteY4" fmla="*/ 114162 h 722438"/>
                <a:gd name="connsiteX5" fmla="*/ 146834 w 605610"/>
                <a:gd name="connsiteY5" fmla="*/ 220426 h 722438"/>
                <a:gd name="connsiteX6" fmla="*/ 83968 w 605610"/>
                <a:gd name="connsiteY6" fmla="*/ 305206 h 722438"/>
                <a:gd name="connsiteX7" fmla="*/ 64918 w 605610"/>
                <a:gd name="connsiteY7" fmla="*/ 411180 h 722438"/>
                <a:gd name="connsiteX8" fmla="*/ 23009 w 605610"/>
                <a:gd name="connsiteY8" fmla="*/ 487483 h 722438"/>
                <a:gd name="connsiteX9" fmla="*/ 42058 w 605610"/>
                <a:gd name="connsiteY9" fmla="*/ 614653 h 722438"/>
                <a:gd name="connsiteX10" fmla="*/ 225880 w 605610"/>
                <a:gd name="connsiteY10" fmla="*/ 682091 h 722438"/>
                <a:gd name="connsiteX0" fmla="*/ 604622 w 604622"/>
                <a:gd name="connsiteY0" fmla="*/ 40296 h 722438"/>
                <a:gd name="connsiteX1" fmla="*/ 499212 w 604622"/>
                <a:gd name="connsiteY1" fmla="*/ 14 h 722438"/>
                <a:gd name="connsiteX2" fmla="*/ 364592 w 604622"/>
                <a:gd name="connsiteY2" fmla="*/ 44144 h 722438"/>
                <a:gd name="connsiteX3" fmla="*/ 269671 w 604622"/>
                <a:gd name="connsiteY3" fmla="*/ 74179 h 722438"/>
                <a:gd name="connsiteX4" fmla="*/ 202032 w 604622"/>
                <a:gd name="connsiteY4" fmla="*/ 114162 h 722438"/>
                <a:gd name="connsiteX5" fmla="*/ 145846 w 604622"/>
                <a:gd name="connsiteY5" fmla="*/ 220426 h 722438"/>
                <a:gd name="connsiteX6" fmla="*/ 39165 w 604622"/>
                <a:gd name="connsiteY6" fmla="*/ 298847 h 722438"/>
                <a:gd name="connsiteX7" fmla="*/ 63930 w 604622"/>
                <a:gd name="connsiteY7" fmla="*/ 411180 h 722438"/>
                <a:gd name="connsiteX8" fmla="*/ 22021 w 604622"/>
                <a:gd name="connsiteY8" fmla="*/ 487483 h 722438"/>
                <a:gd name="connsiteX9" fmla="*/ 41070 w 604622"/>
                <a:gd name="connsiteY9" fmla="*/ 614653 h 722438"/>
                <a:gd name="connsiteX10" fmla="*/ 224892 w 604622"/>
                <a:gd name="connsiteY10" fmla="*/ 682091 h 722438"/>
                <a:gd name="connsiteX0" fmla="*/ 596651 w 596651"/>
                <a:gd name="connsiteY0" fmla="*/ 40296 h 722438"/>
                <a:gd name="connsiteX1" fmla="*/ 491241 w 596651"/>
                <a:gd name="connsiteY1" fmla="*/ 14 h 722438"/>
                <a:gd name="connsiteX2" fmla="*/ 356621 w 596651"/>
                <a:gd name="connsiteY2" fmla="*/ 44144 h 722438"/>
                <a:gd name="connsiteX3" fmla="*/ 261700 w 596651"/>
                <a:gd name="connsiteY3" fmla="*/ 74179 h 722438"/>
                <a:gd name="connsiteX4" fmla="*/ 194061 w 596651"/>
                <a:gd name="connsiteY4" fmla="*/ 114162 h 722438"/>
                <a:gd name="connsiteX5" fmla="*/ 137875 w 596651"/>
                <a:gd name="connsiteY5" fmla="*/ 220426 h 722438"/>
                <a:gd name="connsiteX6" fmla="*/ 31194 w 596651"/>
                <a:gd name="connsiteY6" fmla="*/ 298847 h 722438"/>
                <a:gd name="connsiteX7" fmla="*/ 55959 w 596651"/>
                <a:gd name="connsiteY7" fmla="*/ 411180 h 722438"/>
                <a:gd name="connsiteX8" fmla="*/ 14050 w 596651"/>
                <a:gd name="connsiteY8" fmla="*/ 487483 h 722438"/>
                <a:gd name="connsiteX9" fmla="*/ 33099 w 596651"/>
                <a:gd name="connsiteY9" fmla="*/ 614653 h 722438"/>
                <a:gd name="connsiteX10" fmla="*/ 216921 w 596651"/>
                <a:gd name="connsiteY10" fmla="*/ 682091 h 722438"/>
                <a:gd name="connsiteX0" fmla="*/ 596291 w 596291"/>
                <a:gd name="connsiteY0" fmla="*/ 40296 h 722438"/>
                <a:gd name="connsiteX1" fmla="*/ 490881 w 596291"/>
                <a:gd name="connsiteY1" fmla="*/ 14 h 722438"/>
                <a:gd name="connsiteX2" fmla="*/ 356261 w 596291"/>
                <a:gd name="connsiteY2" fmla="*/ 44144 h 722438"/>
                <a:gd name="connsiteX3" fmla="*/ 261340 w 596291"/>
                <a:gd name="connsiteY3" fmla="*/ 74179 h 722438"/>
                <a:gd name="connsiteX4" fmla="*/ 193701 w 596291"/>
                <a:gd name="connsiteY4" fmla="*/ 114162 h 722438"/>
                <a:gd name="connsiteX5" fmla="*/ 137515 w 596291"/>
                <a:gd name="connsiteY5" fmla="*/ 220426 h 722438"/>
                <a:gd name="connsiteX6" fmla="*/ 30834 w 596291"/>
                <a:gd name="connsiteY6" fmla="*/ 298847 h 722438"/>
                <a:gd name="connsiteX7" fmla="*/ 55599 w 596291"/>
                <a:gd name="connsiteY7" fmla="*/ 411180 h 722438"/>
                <a:gd name="connsiteX8" fmla="*/ 13690 w 596291"/>
                <a:gd name="connsiteY8" fmla="*/ 487483 h 722438"/>
                <a:gd name="connsiteX9" fmla="*/ 32739 w 596291"/>
                <a:gd name="connsiteY9" fmla="*/ 614653 h 722438"/>
                <a:gd name="connsiteX10" fmla="*/ 216561 w 596291"/>
                <a:gd name="connsiteY10" fmla="*/ 682091 h 722438"/>
                <a:gd name="connsiteX0" fmla="*/ 599258 w 599258"/>
                <a:gd name="connsiteY0" fmla="*/ 40296 h 722438"/>
                <a:gd name="connsiteX1" fmla="*/ 493848 w 599258"/>
                <a:gd name="connsiteY1" fmla="*/ 14 h 722438"/>
                <a:gd name="connsiteX2" fmla="*/ 359228 w 599258"/>
                <a:gd name="connsiteY2" fmla="*/ 44144 h 722438"/>
                <a:gd name="connsiteX3" fmla="*/ 264307 w 599258"/>
                <a:gd name="connsiteY3" fmla="*/ 74179 h 722438"/>
                <a:gd name="connsiteX4" fmla="*/ 196668 w 599258"/>
                <a:gd name="connsiteY4" fmla="*/ 114162 h 722438"/>
                <a:gd name="connsiteX5" fmla="*/ 140482 w 599258"/>
                <a:gd name="connsiteY5" fmla="*/ 220426 h 722438"/>
                <a:gd name="connsiteX6" fmla="*/ 33801 w 599258"/>
                <a:gd name="connsiteY6" fmla="*/ 298847 h 722438"/>
                <a:gd name="connsiteX7" fmla="*/ 58566 w 599258"/>
                <a:gd name="connsiteY7" fmla="*/ 411180 h 722438"/>
                <a:gd name="connsiteX8" fmla="*/ 16657 w 599258"/>
                <a:gd name="connsiteY8" fmla="*/ 487483 h 722438"/>
                <a:gd name="connsiteX9" fmla="*/ 35706 w 599258"/>
                <a:gd name="connsiteY9" fmla="*/ 614653 h 722438"/>
                <a:gd name="connsiteX10" fmla="*/ 219528 w 599258"/>
                <a:gd name="connsiteY10" fmla="*/ 682091 h 722438"/>
                <a:gd name="connsiteX0" fmla="*/ 622314 w 622314"/>
                <a:gd name="connsiteY0" fmla="*/ 40296 h 722446"/>
                <a:gd name="connsiteX1" fmla="*/ 516904 w 622314"/>
                <a:gd name="connsiteY1" fmla="*/ 14 h 722446"/>
                <a:gd name="connsiteX2" fmla="*/ 382284 w 622314"/>
                <a:gd name="connsiteY2" fmla="*/ 44144 h 722446"/>
                <a:gd name="connsiteX3" fmla="*/ 287363 w 622314"/>
                <a:gd name="connsiteY3" fmla="*/ 74179 h 722446"/>
                <a:gd name="connsiteX4" fmla="*/ 219724 w 622314"/>
                <a:gd name="connsiteY4" fmla="*/ 114162 h 722446"/>
                <a:gd name="connsiteX5" fmla="*/ 163538 w 622314"/>
                <a:gd name="connsiteY5" fmla="*/ 220426 h 722446"/>
                <a:gd name="connsiteX6" fmla="*/ 56857 w 622314"/>
                <a:gd name="connsiteY6" fmla="*/ 298847 h 722446"/>
                <a:gd name="connsiteX7" fmla="*/ 81622 w 622314"/>
                <a:gd name="connsiteY7" fmla="*/ 411180 h 722446"/>
                <a:gd name="connsiteX8" fmla="*/ 39713 w 622314"/>
                <a:gd name="connsiteY8" fmla="*/ 487483 h 722446"/>
                <a:gd name="connsiteX9" fmla="*/ 58762 w 622314"/>
                <a:gd name="connsiteY9" fmla="*/ 614653 h 722446"/>
                <a:gd name="connsiteX10" fmla="*/ 242584 w 622314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22147 w 622147"/>
                <a:gd name="connsiteY0" fmla="*/ 40296 h 722446"/>
                <a:gd name="connsiteX1" fmla="*/ 516737 w 622147"/>
                <a:gd name="connsiteY1" fmla="*/ 14 h 722446"/>
                <a:gd name="connsiteX2" fmla="*/ 382117 w 622147"/>
                <a:gd name="connsiteY2" fmla="*/ 44144 h 722446"/>
                <a:gd name="connsiteX3" fmla="*/ 287196 w 622147"/>
                <a:gd name="connsiteY3" fmla="*/ 74179 h 722446"/>
                <a:gd name="connsiteX4" fmla="*/ 219557 w 622147"/>
                <a:gd name="connsiteY4" fmla="*/ 114162 h 722446"/>
                <a:gd name="connsiteX5" fmla="*/ 163371 w 622147"/>
                <a:gd name="connsiteY5" fmla="*/ 220426 h 722446"/>
                <a:gd name="connsiteX6" fmla="*/ 56690 w 622147"/>
                <a:gd name="connsiteY6" fmla="*/ 298847 h 722446"/>
                <a:gd name="connsiteX7" fmla="*/ 81455 w 622147"/>
                <a:gd name="connsiteY7" fmla="*/ 411180 h 722446"/>
                <a:gd name="connsiteX8" fmla="*/ 39546 w 622147"/>
                <a:gd name="connsiteY8" fmla="*/ 487483 h 722446"/>
                <a:gd name="connsiteX9" fmla="*/ 58595 w 622147"/>
                <a:gd name="connsiteY9" fmla="*/ 614653 h 722446"/>
                <a:gd name="connsiteX10" fmla="*/ 242417 w 622147"/>
                <a:gd name="connsiteY10" fmla="*/ 682091 h 722446"/>
                <a:gd name="connsiteX0" fmla="*/ 634584 w 634584"/>
                <a:gd name="connsiteY0" fmla="*/ 40296 h 722446"/>
                <a:gd name="connsiteX1" fmla="*/ 529174 w 634584"/>
                <a:gd name="connsiteY1" fmla="*/ 14 h 722446"/>
                <a:gd name="connsiteX2" fmla="*/ 394554 w 634584"/>
                <a:gd name="connsiteY2" fmla="*/ 44144 h 722446"/>
                <a:gd name="connsiteX3" fmla="*/ 299633 w 634584"/>
                <a:gd name="connsiteY3" fmla="*/ 74179 h 722446"/>
                <a:gd name="connsiteX4" fmla="*/ 231994 w 634584"/>
                <a:gd name="connsiteY4" fmla="*/ 114162 h 722446"/>
                <a:gd name="connsiteX5" fmla="*/ 175808 w 634584"/>
                <a:gd name="connsiteY5" fmla="*/ 220426 h 722446"/>
                <a:gd name="connsiteX6" fmla="*/ 97702 w 634584"/>
                <a:gd name="connsiteY6" fmla="*/ 288250 h 722446"/>
                <a:gd name="connsiteX7" fmla="*/ 93892 w 634584"/>
                <a:gd name="connsiteY7" fmla="*/ 411180 h 722446"/>
                <a:gd name="connsiteX8" fmla="*/ 51983 w 634584"/>
                <a:gd name="connsiteY8" fmla="*/ 487483 h 722446"/>
                <a:gd name="connsiteX9" fmla="*/ 71032 w 634584"/>
                <a:gd name="connsiteY9" fmla="*/ 614653 h 722446"/>
                <a:gd name="connsiteX10" fmla="*/ 254854 w 634584"/>
                <a:gd name="connsiteY10" fmla="*/ 682091 h 722446"/>
                <a:gd name="connsiteX0" fmla="*/ 630386 w 630386"/>
                <a:gd name="connsiteY0" fmla="*/ 40296 h 722446"/>
                <a:gd name="connsiteX1" fmla="*/ 524976 w 630386"/>
                <a:gd name="connsiteY1" fmla="*/ 14 h 722446"/>
                <a:gd name="connsiteX2" fmla="*/ 390356 w 630386"/>
                <a:gd name="connsiteY2" fmla="*/ 44144 h 722446"/>
                <a:gd name="connsiteX3" fmla="*/ 295435 w 630386"/>
                <a:gd name="connsiteY3" fmla="*/ 74179 h 722446"/>
                <a:gd name="connsiteX4" fmla="*/ 227796 w 630386"/>
                <a:gd name="connsiteY4" fmla="*/ 114162 h 722446"/>
                <a:gd name="connsiteX5" fmla="*/ 171610 w 630386"/>
                <a:gd name="connsiteY5" fmla="*/ 220426 h 722446"/>
                <a:gd name="connsiteX6" fmla="*/ 93504 w 630386"/>
                <a:gd name="connsiteY6" fmla="*/ 288250 h 722446"/>
                <a:gd name="connsiteX7" fmla="*/ 89694 w 630386"/>
                <a:gd name="connsiteY7" fmla="*/ 411180 h 722446"/>
                <a:gd name="connsiteX8" fmla="*/ 47785 w 630386"/>
                <a:gd name="connsiteY8" fmla="*/ 487483 h 722446"/>
                <a:gd name="connsiteX9" fmla="*/ 66834 w 630386"/>
                <a:gd name="connsiteY9" fmla="*/ 614653 h 722446"/>
                <a:gd name="connsiteX10" fmla="*/ 250656 w 630386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296 h 722446"/>
                <a:gd name="connsiteX1" fmla="*/ 524002 w 629412"/>
                <a:gd name="connsiteY1" fmla="*/ 14 h 722446"/>
                <a:gd name="connsiteX2" fmla="*/ 389382 w 629412"/>
                <a:gd name="connsiteY2" fmla="*/ 44144 h 722446"/>
                <a:gd name="connsiteX3" fmla="*/ 294461 w 629412"/>
                <a:gd name="connsiteY3" fmla="*/ 74179 h 722446"/>
                <a:gd name="connsiteX4" fmla="*/ 226822 w 629412"/>
                <a:gd name="connsiteY4" fmla="*/ 114162 h 722446"/>
                <a:gd name="connsiteX5" fmla="*/ 170636 w 629412"/>
                <a:gd name="connsiteY5" fmla="*/ 220426 h 722446"/>
                <a:gd name="connsiteX6" fmla="*/ 92530 w 629412"/>
                <a:gd name="connsiteY6" fmla="*/ 288250 h 722446"/>
                <a:gd name="connsiteX7" fmla="*/ 88720 w 629412"/>
                <a:gd name="connsiteY7" fmla="*/ 411180 h 722446"/>
                <a:gd name="connsiteX8" fmla="*/ 46811 w 629412"/>
                <a:gd name="connsiteY8" fmla="*/ 487483 h 722446"/>
                <a:gd name="connsiteX9" fmla="*/ 65860 w 629412"/>
                <a:gd name="connsiteY9" fmla="*/ 614653 h 722446"/>
                <a:gd name="connsiteX10" fmla="*/ 249682 w 629412"/>
                <a:gd name="connsiteY10" fmla="*/ 682091 h 722446"/>
                <a:gd name="connsiteX0" fmla="*/ 629412 w 629412"/>
                <a:gd name="connsiteY0" fmla="*/ 40323 h 722473"/>
                <a:gd name="connsiteX1" fmla="*/ 524002 w 629412"/>
                <a:gd name="connsiteY1" fmla="*/ 41 h 722473"/>
                <a:gd name="connsiteX2" fmla="*/ 387477 w 629412"/>
                <a:gd name="connsiteY2" fmla="*/ 33573 h 722473"/>
                <a:gd name="connsiteX3" fmla="*/ 294461 w 629412"/>
                <a:gd name="connsiteY3" fmla="*/ 74206 h 722473"/>
                <a:gd name="connsiteX4" fmla="*/ 226822 w 629412"/>
                <a:gd name="connsiteY4" fmla="*/ 114189 h 722473"/>
                <a:gd name="connsiteX5" fmla="*/ 170636 w 629412"/>
                <a:gd name="connsiteY5" fmla="*/ 220453 h 722473"/>
                <a:gd name="connsiteX6" fmla="*/ 92530 w 629412"/>
                <a:gd name="connsiteY6" fmla="*/ 288277 h 722473"/>
                <a:gd name="connsiteX7" fmla="*/ 88720 w 629412"/>
                <a:gd name="connsiteY7" fmla="*/ 411207 h 722473"/>
                <a:gd name="connsiteX8" fmla="*/ 46811 w 629412"/>
                <a:gd name="connsiteY8" fmla="*/ 487510 h 722473"/>
                <a:gd name="connsiteX9" fmla="*/ 65860 w 629412"/>
                <a:gd name="connsiteY9" fmla="*/ 614680 h 722473"/>
                <a:gd name="connsiteX10" fmla="*/ 249682 w 629412"/>
                <a:gd name="connsiteY10" fmla="*/ 682118 h 722473"/>
                <a:gd name="connsiteX0" fmla="*/ 629412 w 629412"/>
                <a:gd name="connsiteY0" fmla="*/ 40304 h 722454"/>
                <a:gd name="connsiteX1" fmla="*/ 524002 w 629412"/>
                <a:gd name="connsiteY1" fmla="*/ 22 h 722454"/>
                <a:gd name="connsiteX2" fmla="*/ 387477 w 629412"/>
                <a:gd name="connsiteY2" fmla="*/ 33554 h 722454"/>
                <a:gd name="connsiteX3" fmla="*/ 294461 w 629412"/>
                <a:gd name="connsiteY3" fmla="*/ 74187 h 722454"/>
                <a:gd name="connsiteX4" fmla="*/ 226822 w 629412"/>
                <a:gd name="connsiteY4" fmla="*/ 114170 h 722454"/>
                <a:gd name="connsiteX5" fmla="*/ 170636 w 629412"/>
                <a:gd name="connsiteY5" fmla="*/ 220434 h 722454"/>
                <a:gd name="connsiteX6" fmla="*/ 92530 w 629412"/>
                <a:gd name="connsiteY6" fmla="*/ 288258 h 722454"/>
                <a:gd name="connsiteX7" fmla="*/ 88720 w 629412"/>
                <a:gd name="connsiteY7" fmla="*/ 411188 h 722454"/>
                <a:gd name="connsiteX8" fmla="*/ 46811 w 629412"/>
                <a:gd name="connsiteY8" fmla="*/ 487491 h 722454"/>
                <a:gd name="connsiteX9" fmla="*/ 65860 w 629412"/>
                <a:gd name="connsiteY9" fmla="*/ 614661 h 722454"/>
                <a:gd name="connsiteX10" fmla="*/ 249682 w 629412"/>
                <a:gd name="connsiteY10" fmla="*/ 682099 h 722454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26822 w 629412"/>
                <a:gd name="connsiteY4" fmla="*/ 114275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26822 w 629412"/>
                <a:gd name="connsiteY4" fmla="*/ 114275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29412 w 629412"/>
                <a:gd name="connsiteY0" fmla="*/ 40409 h 722559"/>
                <a:gd name="connsiteX1" fmla="*/ 524002 w 629412"/>
                <a:gd name="connsiteY1" fmla="*/ 127 h 722559"/>
                <a:gd name="connsiteX2" fmla="*/ 364617 w 629412"/>
                <a:gd name="connsiteY2" fmla="*/ 25181 h 722559"/>
                <a:gd name="connsiteX3" fmla="*/ 294461 w 629412"/>
                <a:gd name="connsiteY3" fmla="*/ 74292 h 722559"/>
                <a:gd name="connsiteX4" fmla="*/ 245872 w 629412"/>
                <a:gd name="connsiteY4" fmla="*/ 143949 h 722559"/>
                <a:gd name="connsiteX5" fmla="*/ 170636 w 629412"/>
                <a:gd name="connsiteY5" fmla="*/ 220539 h 722559"/>
                <a:gd name="connsiteX6" fmla="*/ 92530 w 629412"/>
                <a:gd name="connsiteY6" fmla="*/ 288363 h 722559"/>
                <a:gd name="connsiteX7" fmla="*/ 88720 w 629412"/>
                <a:gd name="connsiteY7" fmla="*/ 411293 h 722559"/>
                <a:gd name="connsiteX8" fmla="*/ 46811 w 629412"/>
                <a:gd name="connsiteY8" fmla="*/ 487596 h 722559"/>
                <a:gd name="connsiteX9" fmla="*/ 65860 w 629412"/>
                <a:gd name="connsiteY9" fmla="*/ 614766 h 722559"/>
                <a:gd name="connsiteX10" fmla="*/ 249682 w 629412"/>
                <a:gd name="connsiteY10" fmla="*/ 682204 h 722559"/>
                <a:gd name="connsiteX0" fmla="*/ 635460 w 635460"/>
                <a:gd name="connsiteY0" fmla="*/ 40409 h 722559"/>
                <a:gd name="connsiteX1" fmla="*/ 530050 w 635460"/>
                <a:gd name="connsiteY1" fmla="*/ 127 h 722559"/>
                <a:gd name="connsiteX2" fmla="*/ 370665 w 635460"/>
                <a:gd name="connsiteY2" fmla="*/ 25181 h 722559"/>
                <a:gd name="connsiteX3" fmla="*/ 300509 w 635460"/>
                <a:gd name="connsiteY3" fmla="*/ 74292 h 722559"/>
                <a:gd name="connsiteX4" fmla="*/ 251920 w 635460"/>
                <a:gd name="connsiteY4" fmla="*/ 143949 h 722559"/>
                <a:gd name="connsiteX5" fmla="*/ 176684 w 635460"/>
                <a:gd name="connsiteY5" fmla="*/ 220539 h 722559"/>
                <a:gd name="connsiteX6" fmla="*/ 98578 w 635460"/>
                <a:gd name="connsiteY6" fmla="*/ 288363 h 722559"/>
                <a:gd name="connsiteX7" fmla="*/ 52859 w 635460"/>
                <a:gd name="connsiteY7" fmla="*/ 487596 h 722559"/>
                <a:gd name="connsiteX8" fmla="*/ 71908 w 635460"/>
                <a:gd name="connsiteY8" fmla="*/ 614766 h 722559"/>
                <a:gd name="connsiteX9" fmla="*/ 255730 w 635460"/>
                <a:gd name="connsiteY9" fmla="*/ 682204 h 722559"/>
                <a:gd name="connsiteX0" fmla="*/ 666247 w 666247"/>
                <a:gd name="connsiteY0" fmla="*/ 40409 h 722559"/>
                <a:gd name="connsiteX1" fmla="*/ 560837 w 666247"/>
                <a:gd name="connsiteY1" fmla="*/ 127 h 722559"/>
                <a:gd name="connsiteX2" fmla="*/ 401452 w 666247"/>
                <a:gd name="connsiteY2" fmla="*/ 25181 h 722559"/>
                <a:gd name="connsiteX3" fmla="*/ 331296 w 666247"/>
                <a:gd name="connsiteY3" fmla="*/ 74292 h 722559"/>
                <a:gd name="connsiteX4" fmla="*/ 282707 w 666247"/>
                <a:gd name="connsiteY4" fmla="*/ 143949 h 722559"/>
                <a:gd name="connsiteX5" fmla="*/ 207471 w 666247"/>
                <a:gd name="connsiteY5" fmla="*/ 220539 h 722559"/>
                <a:gd name="connsiteX6" fmla="*/ 129365 w 666247"/>
                <a:gd name="connsiteY6" fmla="*/ 288363 h 722559"/>
                <a:gd name="connsiteX7" fmla="*/ 83646 w 666247"/>
                <a:gd name="connsiteY7" fmla="*/ 487596 h 722559"/>
                <a:gd name="connsiteX8" fmla="*/ 102695 w 666247"/>
                <a:gd name="connsiteY8" fmla="*/ 614766 h 722559"/>
                <a:gd name="connsiteX9" fmla="*/ 286517 w 666247"/>
                <a:gd name="connsiteY9" fmla="*/ 682204 h 722559"/>
                <a:gd name="connsiteX0" fmla="*/ 639023 w 639023"/>
                <a:gd name="connsiteY0" fmla="*/ 40409 h 722559"/>
                <a:gd name="connsiteX1" fmla="*/ 533613 w 639023"/>
                <a:gd name="connsiteY1" fmla="*/ 127 h 722559"/>
                <a:gd name="connsiteX2" fmla="*/ 374228 w 639023"/>
                <a:gd name="connsiteY2" fmla="*/ 25181 h 722559"/>
                <a:gd name="connsiteX3" fmla="*/ 304072 w 639023"/>
                <a:gd name="connsiteY3" fmla="*/ 74292 h 722559"/>
                <a:gd name="connsiteX4" fmla="*/ 255483 w 639023"/>
                <a:gd name="connsiteY4" fmla="*/ 143949 h 722559"/>
                <a:gd name="connsiteX5" fmla="*/ 180247 w 639023"/>
                <a:gd name="connsiteY5" fmla="*/ 220539 h 722559"/>
                <a:gd name="connsiteX6" fmla="*/ 102141 w 639023"/>
                <a:gd name="connsiteY6" fmla="*/ 288363 h 722559"/>
                <a:gd name="connsiteX7" fmla="*/ 56422 w 639023"/>
                <a:gd name="connsiteY7" fmla="*/ 487596 h 722559"/>
                <a:gd name="connsiteX8" fmla="*/ 75471 w 639023"/>
                <a:gd name="connsiteY8" fmla="*/ 614766 h 722559"/>
                <a:gd name="connsiteX9" fmla="*/ 259293 w 639023"/>
                <a:gd name="connsiteY9" fmla="*/ 682204 h 722559"/>
                <a:gd name="connsiteX0" fmla="*/ 1377707 w 1377707"/>
                <a:gd name="connsiteY0" fmla="*/ 40409 h 615221"/>
                <a:gd name="connsiteX1" fmla="*/ 1272297 w 1377707"/>
                <a:gd name="connsiteY1" fmla="*/ 127 h 615221"/>
                <a:gd name="connsiteX2" fmla="*/ 1112912 w 1377707"/>
                <a:gd name="connsiteY2" fmla="*/ 25181 h 615221"/>
                <a:gd name="connsiteX3" fmla="*/ 1042756 w 1377707"/>
                <a:gd name="connsiteY3" fmla="*/ 74292 h 615221"/>
                <a:gd name="connsiteX4" fmla="*/ 994167 w 1377707"/>
                <a:gd name="connsiteY4" fmla="*/ 143949 h 615221"/>
                <a:gd name="connsiteX5" fmla="*/ 918931 w 1377707"/>
                <a:gd name="connsiteY5" fmla="*/ 220539 h 615221"/>
                <a:gd name="connsiteX6" fmla="*/ 840825 w 1377707"/>
                <a:gd name="connsiteY6" fmla="*/ 288363 h 615221"/>
                <a:gd name="connsiteX7" fmla="*/ 795106 w 1377707"/>
                <a:gd name="connsiteY7" fmla="*/ 487596 h 615221"/>
                <a:gd name="connsiteX8" fmla="*/ 814155 w 1377707"/>
                <a:gd name="connsiteY8" fmla="*/ 614766 h 615221"/>
                <a:gd name="connsiteX9" fmla="*/ 32777 w 1377707"/>
                <a:gd name="connsiteY9" fmla="*/ 320474 h 615221"/>
                <a:gd name="connsiteX0" fmla="*/ 1344930 w 1344930"/>
                <a:gd name="connsiteY0" fmla="*/ 40409 h 614947"/>
                <a:gd name="connsiteX1" fmla="*/ 1239520 w 1344930"/>
                <a:gd name="connsiteY1" fmla="*/ 127 h 614947"/>
                <a:gd name="connsiteX2" fmla="*/ 1080135 w 1344930"/>
                <a:gd name="connsiteY2" fmla="*/ 25181 h 614947"/>
                <a:gd name="connsiteX3" fmla="*/ 1009979 w 1344930"/>
                <a:gd name="connsiteY3" fmla="*/ 74292 h 614947"/>
                <a:gd name="connsiteX4" fmla="*/ 961390 w 1344930"/>
                <a:gd name="connsiteY4" fmla="*/ 143949 h 614947"/>
                <a:gd name="connsiteX5" fmla="*/ 886154 w 1344930"/>
                <a:gd name="connsiteY5" fmla="*/ 220539 h 614947"/>
                <a:gd name="connsiteX6" fmla="*/ 808048 w 1344930"/>
                <a:gd name="connsiteY6" fmla="*/ 288363 h 614947"/>
                <a:gd name="connsiteX7" fmla="*/ 762329 w 1344930"/>
                <a:gd name="connsiteY7" fmla="*/ 487596 h 614947"/>
                <a:gd name="connsiteX8" fmla="*/ 781378 w 1344930"/>
                <a:gd name="connsiteY8" fmla="*/ 614766 h 614947"/>
                <a:gd name="connsiteX9" fmla="*/ 0 w 1344930"/>
                <a:gd name="connsiteY9" fmla="*/ 320474 h 614947"/>
                <a:gd name="connsiteX0" fmla="*/ 1659890 w 1659890"/>
                <a:gd name="connsiteY0" fmla="*/ 40409 h 614983"/>
                <a:gd name="connsiteX1" fmla="*/ 1554480 w 1659890"/>
                <a:gd name="connsiteY1" fmla="*/ 127 h 614983"/>
                <a:gd name="connsiteX2" fmla="*/ 1395095 w 1659890"/>
                <a:gd name="connsiteY2" fmla="*/ 25181 h 614983"/>
                <a:gd name="connsiteX3" fmla="*/ 1324939 w 1659890"/>
                <a:gd name="connsiteY3" fmla="*/ 74292 h 614983"/>
                <a:gd name="connsiteX4" fmla="*/ 1276350 w 1659890"/>
                <a:gd name="connsiteY4" fmla="*/ 143949 h 614983"/>
                <a:gd name="connsiteX5" fmla="*/ 1201114 w 1659890"/>
                <a:gd name="connsiteY5" fmla="*/ 220539 h 614983"/>
                <a:gd name="connsiteX6" fmla="*/ 1123008 w 1659890"/>
                <a:gd name="connsiteY6" fmla="*/ 288363 h 614983"/>
                <a:gd name="connsiteX7" fmla="*/ 1077289 w 1659890"/>
                <a:gd name="connsiteY7" fmla="*/ 487596 h 614983"/>
                <a:gd name="connsiteX8" fmla="*/ 1096338 w 1659890"/>
                <a:gd name="connsiteY8" fmla="*/ 614766 h 614983"/>
                <a:gd name="connsiteX9" fmla="*/ 0 w 1659890"/>
                <a:gd name="connsiteY9" fmla="*/ 402429 h 614983"/>
                <a:gd name="connsiteX0" fmla="*/ 1659890 w 1659890"/>
                <a:gd name="connsiteY0" fmla="*/ 40409 h 614924"/>
                <a:gd name="connsiteX1" fmla="*/ 1554480 w 1659890"/>
                <a:gd name="connsiteY1" fmla="*/ 127 h 614924"/>
                <a:gd name="connsiteX2" fmla="*/ 1395095 w 1659890"/>
                <a:gd name="connsiteY2" fmla="*/ 25181 h 614924"/>
                <a:gd name="connsiteX3" fmla="*/ 1324939 w 1659890"/>
                <a:gd name="connsiteY3" fmla="*/ 74292 h 614924"/>
                <a:gd name="connsiteX4" fmla="*/ 1276350 w 1659890"/>
                <a:gd name="connsiteY4" fmla="*/ 143949 h 614924"/>
                <a:gd name="connsiteX5" fmla="*/ 1201114 w 1659890"/>
                <a:gd name="connsiteY5" fmla="*/ 220539 h 614924"/>
                <a:gd name="connsiteX6" fmla="*/ 1123008 w 1659890"/>
                <a:gd name="connsiteY6" fmla="*/ 288363 h 614924"/>
                <a:gd name="connsiteX7" fmla="*/ 1077289 w 1659890"/>
                <a:gd name="connsiteY7" fmla="*/ 487596 h 614924"/>
                <a:gd name="connsiteX8" fmla="*/ 1096338 w 1659890"/>
                <a:gd name="connsiteY8" fmla="*/ 614766 h 614924"/>
                <a:gd name="connsiteX9" fmla="*/ 0 w 1659890"/>
                <a:gd name="connsiteY9" fmla="*/ 402429 h 614924"/>
                <a:gd name="connsiteX0" fmla="*/ 1662430 w 1662430"/>
                <a:gd name="connsiteY0" fmla="*/ 40409 h 614935"/>
                <a:gd name="connsiteX1" fmla="*/ 1557020 w 1662430"/>
                <a:gd name="connsiteY1" fmla="*/ 127 h 614935"/>
                <a:gd name="connsiteX2" fmla="*/ 1397635 w 1662430"/>
                <a:gd name="connsiteY2" fmla="*/ 25181 h 614935"/>
                <a:gd name="connsiteX3" fmla="*/ 1327479 w 1662430"/>
                <a:gd name="connsiteY3" fmla="*/ 74292 h 614935"/>
                <a:gd name="connsiteX4" fmla="*/ 1278890 w 1662430"/>
                <a:gd name="connsiteY4" fmla="*/ 143949 h 614935"/>
                <a:gd name="connsiteX5" fmla="*/ 1203654 w 1662430"/>
                <a:gd name="connsiteY5" fmla="*/ 220539 h 614935"/>
                <a:gd name="connsiteX6" fmla="*/ 1125548 w 1662430"/>
                <a:gd name="connsiteY6" fmla="*/ 288363 h 614935"/>
                <a:gd name="connsiteX7" fmla="*/ 1079829 w 1662430"/>
                <a:gd name="connsiteY7" fmla="*/ 487596 h 614935"/>
                <a:gd name="connsiteX8" fmla="*/ 1098878 w 1662430"/>
                <a:gd name="connsiteY8" fmla="*/ 614766 h 614935"/>
                <a:gd name="connsiteX9" fmla="*/ 0 w 1662430"/>
                <a:gd name="connsiteY9" fmla="*/ 439167 h 614935"/>
                <a:gd name="connsiteX0" fmla="*/ 1662430 w 1662430"/>
                <a:gd name="connsiteY0" fmla="*/ 40409 h 496226"/>
                <a:gd name="connsiteX1" fmla="*/ 1557020 w 1662430"/>
                <a:gd name="connsiteY1" fmla="*/ 127 h 496226"/>
                <a:gd name="connsiteX2" fmla="*/ 1397635 w 1662430"/>
                <a:gd name="connsiteY2" fmla="*/ 25181 h 496226"/>
                <a:gd name="connsiteX3" fmla="*/ 1327479 w 1662430"/>
                <a:gd name="connsiteY3" fmla="*/ 74292 h 496226"/>
                <a:gd name="connsiteX4" fmla="*/ 1278890 w 1662430"/>
                <a:gd name="connsiteY4" fmla="*/ 143949 h 496226"/>
                <a:gd name="connsiteX5" fmla="*/ 1203654 w 1662430"/>
                <a:gd name="connsiteY5" fmla="*/ 220539 h 496226"/>
                <a:gd name="connsiteX6" fmla="*/ 1125548 w 1662430"/>
                <a:gd name="connsiteY6" fmla="*/ 288363 h 496226"/>
                <a:gd name="connsiteX7" fmla="*/ 1079829 w 1662430"/>
                <a:gd name="connsiteY7" fmla="*/ 487596 h 496226"/>
                <a:gd name="connsiteX8" fmla="*/ 496898 w 1662430"/>
                <a:gd name="connsiteY8" fmla="*/ 145648 h 496226"/>
                <a:gd name="connsiteX9" fmla="*/ 0 w 1662430"/>
                <a:gd name="connsiteY9" fmla="*/ 439167 h 496226"/>
                <a:gd name="connsiteX0" fmla="*/ 1662430 w 1662430"/>
                <a:gd name="connsiteY0" fmla="*/ 40409 h 493438"/>
                <a:gd name="connsiteX1" fmla="*/ 1557020 w 1662430"/>
                <a:gd name="connsiteY1" fmla="*/ 127 h 493438"/>
                <a:gd name="connsiteX2" fmla="*/ 1397635 w 1662430"/>
                <a:gd name="connsiteY2" fmla="*/ 25181 h 493438"/>
                <a:gd name="connsiteX3" fmla="*/ 1327479 w 1662430"/>
                <a:gd name="connsiteY3" fmla="*/ 74292 h 493438"/>
                <a:gd name="connsiteX4" fmla="*/ 1278890 w 1662430"/>
                <a:gd name="connsiteY4" fmla="*/ 143949 h 493438"/>
                <a:gd name="connsiteX5" fmla="*/ 1203654 w 1662430"/>
                <a:gd name="connsiteY5" fmla="*/ 220539 h 493438"/>
                <a:gd name="connsiteX6" fmla="*/ 1125548 w 1662430"/>
                <a:gd name="connsiteY6" fmla="*/ 288363 h 493438"/>
                <a:gd name="connsiteX7" fmla="*/ 1079829 w 1662430"/>
                <a:gd name="connsiteY7" fmla="*/ 487596 h 493438"/>
                <a:gd name="connsiteX8" fmla="*/ 0 w 1662430"/>
                <a:gd name="connsiteY8" fmla="*/ 439167 h 493438"/>
                <a:gd name="connsiteX0" fmla="*/ 1662430 w 1662430"/>
                <a:gd name="connsiteY0" fmla="*/ 40409 h 439448"/>
                <a:gd name="connsiteX1" fmla="*/ 1557020 w 1662430"/>
                <a:gd name="connsiteY1" fmla="*/ 127 h 439448"/>
                <a:gd name="connsiteX2" fmla="*/ 1397635 w 1662430"/>
                <a:gd name="connsiteY2" fmla="*/ 25181 h 439448"/>
                <a:gd name="connsiteX3" fmla="*/ 1327479 w 1662430"/>
                <a:gd name="connsiteY3" fmla="*/ 74292 h 439448"/>
                <a:gd name="connsiteX4" fmla="*/ 1278890 w 1662430"/>
                <a:gd name="connsiteY4" fmla="*/ 143949 h 439448"/>
                <a:gd name="connsiteX5" fmla="*/ 1203654 w 1662430"/>
                <a:gd name="connsiteY5" fmla="*/ 220539 h 439448"/>
                <a:gd name="connsiteX6" fmla="*/ 1125548 w 1662430"/>
                <a:gd name="connsiteY6" fmla="*/ 288363 h 439448"/>
                <a:gd name="connsiteX7" fmla="*/ 208609 w 1662430"/>
                <a:gd name="connsiteY7" fmla="*/ 159778 h 439448"/>
                <a:gd name="connsiteX8" fmla="*/ 0 w 1662430"/>
                <a:gd name="connsiteY8" fmla="*/ 439167 h 439448"/>
                <a:gd name="connsiteX0" fmla="*/ 1662430 w 1662430"/>
                <a:gd name="connsiteY0" fmla="*/ 40409 h 439395"/>
                <a:gd name="connsiteX1" fmla="*/ 1557020 w 1662430"/>
                <a:gd name="connsiteY1" fmla="*/ 127 h 439395"/>
                <a:gd name="connsiteX2" fmla="*/ 1397635 w 1662430"/>
                <a:gd name="connsiteY2" fmla="*/ 25181 h 439395"/>
                <a:gd name="connsiteX3" fmla="*/ 1327479 w 1662430"/>
                <a:gd name="connsiteY3" fmla="*/ 74292 h 439395"/>
                <a:gd name="connsiteX4" fmla="*/ 1278890 w 1662430"/>
                <a:gd name="connsiteY4" fmla="*/ 143949 h 439395"/>
                <a:gd name="connsiteX5" fmla="*/ 1203654 w 1662430"/>
                <a:gd name="connsiteY5" fmla="*/ 220539 h 439395"/>
                <a:gd name="connsiteX6" fmla="*/ 1125548 w 1662430"/>
                <a:gd name="connsiteY6" fmla="*/ 288363 h 439395"/>
                <a:gd name="connsiteX7" fmla="*/ 140029 w 1662430"/>
                <a:gd name="connsiteY7" fmla="*/ 97606 h 439395"/>
                <a:gd name="connsiteX8" fmla="*/ 0 w 1662430"/>
                <a:gd name="connsiteY8" fmla="*/ 439167 h 439395"/>
                <a:gd name="connsiteX0" fmla="*/ 1662430 w 1662430"/>
                <a:gd name="connsiteY0" fmla="*/ 40409 h 439167"/>
                <a:gd name="connsiteX1" fmla="*/ 1557020 w 1662430"/>
                <a:gd name="connsiteY1" fmla="*/ 127 h 439167"/>
                <a:gd name="connsiteX2" fmla="*/ 1397635 w 1662430"/>
                <a:gd name="connsiteY2" fmla="*/ 25181 h 439167"/>
                <a:gd name="connsiteX3" fmla="*/ 1327479 w 1662430"/>
                <a:gd name="connsiteY3" fmla="*/ 74292 h 439167"/>
                <a:gd name="connsiteX4" fmla="*/ 1278890 w 1662430"/>
                <a:gd name="connsiteY4" fmla="*/ 143949 h 439167"/>
                <a:gd name="connsiteX5" fmla="*/ 1203654 w 1662430"/>
                <a:gd name="connsiteY5" fmla="*/ 220539 h 439167"/>
                <a:gd name="connsiteX6" fmla="*/ 1125548 w 1662430"/>
                <a:gd name="connsiteY6" fmla="*/ 288363 h 439167"/>
                <a:gd name="connsiteX7" fmla="*/ 140029 w 1662430"/>
                <a:gd name="connsiteY7" fmla="*/ 97606 h 439167"/>
                <a:gd name="connsiteX8" fmla="*/ 0 w 1662430"/>
                <a:gd name="connsiteY8" fmla="*/ 439167 h 439167"/>
                <a:gd name="connsiteX0" fmla="*/ 1662430 w 1662430"/>
                <a:gd name="connsiteY0" fmla="*/ 40409 h 439167"/>
                <a:gd name="connsiteX1" fmla="*/ 1557020 w 1662430"/>
                <a:gd name="connsiteY1" fmla="*/ 127 h 439167"/>
                <a:gd name="connsiteX2" fmla="*/ 1397635 w 1662430"/>
                <a:gd name="connsiteY2" fmla="*/ 25181 h 439167"/>
                <a:gd name="connsiteX3" fmla="*/ 1327479 w 1662430"/>
                <a:gd name="connsiteY3" fmla="*/ 74292 h 439167"/>
                <a:gd name="connsiteX4" fmla="*/ 1278890 w 1662430"/>
                <a:gd name="connsiteY4" fmla="*/ 143949 h 439167"/>
                <a:gd name="connsiteX5" fmla="*/ 1203654 w 1662430"/>
                <a:gd name="connsiteY5" fmla="*/ 220539 h 439167"/>
                <a:gd name="connsiteX6" fmla="*/ 615008 w 1662430"/>
                <a:gd name="connsiteY6" fmla="*/ 268581 h 439167"/>
                <a:gd name="connsiteX7" fmla="*/ 140029 w 1662430"/>
                <a:gd name="connsiteY7" fmla="*/ 97606 h 439167"/>
                <a:gd name="connsiteX8" fmla="*/ 0 w 1662430"/>
                <a:gd name="connsiteY8" fmla="*/ 439167 h 439167"/>
                <a:gd name="connsiteX0" fmla="*/ 1662430 w 1662430"/>
                <a:gd name="connsiteY0" fmla="*/ 40409 h 439167"/>
                <a:gd name="connsiteX1" fmla="*/ 1557020 w 1662430"/>
                <a:gd name="connsiteY1" fmla="*/ 127 h 439167"/>
                <a:gd name="connsiteX2" fmla="*/ 1397635 w 1662430"/>
                <a:gd name="connsiteY2" fmla="*/ 25181 h 439167"/>
                <a:gd name="connsiteX3" fmla="*/ 1327479 w 1662430"/>
                <a:gd name="connsiteY3" fmla="*/ 74292 h 439167"/>
                <a:gd name="connsiteX4" fmla="*/ 1278890 w 1662430"/>
                <a:gd name="connsiteY4" fmla="*/ 143949 h 439167"/>
                <a:gd name="connsiteX5" fmla="*/ 1203654 w 1662430"/>
                <a:gd name="connsiteY5" fmla="*/ 220539 h 439167"/>
                <a:gd name="connsiteX6" fmla="*/ 615008 w 1662430"/>
                <a:gd name="connsiteY6" fmla="*/ 268581 h 439167"/>
                <a:gd name="connsiteX7" fmla="*/ 140029 w 1662430"/>
                <a:gd name="connsiteY7" fmla="*/ 97606 h 439167"/>
                <a:gd name="connsiteX8" fmla="*/ 0 w 1662430"/>
                <a:gd name="connsiteY8" fmla="*/ 439167 h 439167"/>
                <a:gd name="connsiteX0" fmla="*/ 1662430 w 1662430"/>
                <a:gd name="connsiteY0" fmla="*/ 40409 h 439167"/>
                <a:gd name="connsiteX1" fmla="*/ 1557020 w 1662430"/>
                <a:gd name="connsiteY1" fmla="*/ 127 h 439167"/>
                <a:gd name="connsiteX2" fmla="*/ 1397635 w 1662430"/>
                <a:gd name="connsiteY2" fmla="*/ 25181 h 439167"/>
                <a:gd name="connsiteX3" fmla="*/ 1327479 w 1662430"/>
                <a:gd name="connsiteY3" fmla="*/ 74292 h 439167"/>
                <a:gd name="connsiteX4" fmla="*/ 1278890 w 1662430"/>
                <a:gd name="connsiteY4" fmla="*/ 143949 h 439167"/>
                <a:gd name="connsiteX5" fmla="*/ 820114 w 1662430"/>
                <a:gd name="connsiteY5" fmla="*/ 127280 h 439167"/>
                <a:gd name="connsiteX6" fmla="*/ 615008 w 1662430"/>
                <a:gd name="connsiteY6" fmla="*/ 268581 h 439167"/>
                <a:gd name="connsiteX7" fmla="*/ 140029 w 1662430"/>
                <a:gd name="connsiteY7" fmla="*/ 97606 h 439167"/>
                <a:gd name="connsiteX8" fmla="*/ 0 w 1662430"/>
                <a:gd name="connsiteY8" fmla="*/ 439167 h 439167"/>
                <a:gd name="connsiteX0" fmla="*/ 1662430 w 1662430"/>
                <a:gd name="connsiteY0" fmla="*/ 40409 h 439167"/>
                <a:gd name="connsiteX1" fmla="*/ 1557020 w 1662430"/>
                <a:gd name="connsiteY1" fmla="*/ 127 h 439167"/>
                <a:gd name="connsiteX2" fmla="*/ 1397635 w 1662430"/>
                <a:gd name="connsiteY2" fmla="*/ 25181 h 439167"/>
                <a:gd name="connsiteX3" fmla="*/ 1327479 w 1662430"/>
                <a:gd name="connsiteY3" fmla="*/ 74292 h 439167"/>
                <a:gd name="connsiteX4" fmla="*/ 1278890 w 1662430"/>
                <a:gd name="connsiteY4" fmla="*/ 143949 h 439167"/>
                <a:gd name="connsiteX5" fmla="*/ 820114 w 1662430"/>
                <a:gd name="connsiteY5" fmla="*/ 127280 h 439167"/>
                <a:gd name="connsiteX6" fmla="*/ 615008 w 1662430"/>
                <a:gd name="connsiteY6" fmla="*/ 268581 h 439167"/>
                <a:gd name="connsiteX7" fmla="*/ 140029 w 1662430"/>
                <a:gd name="connsiteY7" fmla="*/ 97606 h 439167"/>
                <a:gd name="connsiteX8" fmla="*/ 0 w 1662430"/>
                <a:gd name="connsiteY8" fmla="*/ 439167 h 439167"/>
                <a:gd name="connsiteX0" fmla="*/ 1662430 w 1662430"/>
                <a:gd name="connsiteY0" fmla="*/ 40409 h 439167"/>
                <a:gd name="connsiteX1" fmla="*/ 1557020 w 1662430"/>
                <a:gd name="connsiteY1" fmla="*/ 127 h 439167"/>
                <a:gd name="connsiteX2" fmla="*/ 1397635 w 1662430"/>
                <a:gd name="connsiteY2" fmla="*/ 25181 h 439167"/>
                <a:gd name="connsiteX3" fmla="*/ 1327479 w 1662430"/>
                <a:gd name="connsiteY3" fmla="*/ 74292 h 439167"/>
                <a:gd name="connsiteX4" fmla="*/ 1136650 w 1662430"/>
                <a:gd name="connsiteY4" fmla="*/ 186339 h 439167"/>
                <a:gd name="connsiteX5" fmla="*/ 820114 w 1662430"/>
                <a:gd name="connsiteY5" fmla="*/ 127280 h 439167"/>
                <a:gd name="connsiteX6" fmla="*/ 615008 w 1662430"/>
                <a:gd name="connsiteY6" fmla="*/ 268581 h 439167"/>
                <a:gd name="connsiteX7" fmla="*/ 140029 w 1662430"/>
                <a:gd name="connsiteY7" fmla="*/ 97606 h 439167"/>
                <a:gd name="connsiteX8" fmla="*/ 0 w 1662430"/>
                <a:gd name="connsiteY8" fmla="*/ 439167 h 439167"/>
                <a:gd name="connsiteX0" fmla="*/ 1662430 w 1662430"/>
                <a:gd name="connsiteY0" fmla="*/ 40645 h 439403"/>
                <a:gd name="connsiteX1" fmla="*/ 1557020 w 1662430"/>
                <a:gd name="connsiteY1" fmla="*/ 363 h 439403"/>
                <a:gd name="connsiteX2" fmla="*/ 1397635 w 1662430"/>
                <a:gd name="connsiteY2" fmla="*/ 25417 h 439403"/>
                <a:gd name="connsiteX3" fmla="*/ 1248739 w 1662430"/>
                <a:gd name="connsiteY3" fmla="*/ 99962 h 439403"/>
                <a:gd name="connsiteX4" fmla="*/ 1136650 w 1662430"/>
                <a:gd name="connsiteY4" fmla="*/ 186575 h 439403"/>
                <a:gd name="connsiteX5" fmla="*/ 820114 w 1662430"/>
                <a:gd name="connsiteY5" fmla="*/ 127516 h 439403"/>
                <a:gd name="connsiteX6" fmla="*/ 615008 w 1662430"/>
                <a:gd name="connsiteY6" fmla="*/ 268817 h 439403"/>
                <a:gd name="connsiteX7" fmla="*/ 140029 w 1662430"/>
                <a:gd name="connsiteY7" fmla="*/ 97842 h 439403"/>
                <a:gd name="connsiteX8" fmla="*/ 0 w 1662430"/>
                <a:gd name="connsiteY8" fmla="*/ 439403 h 439403"/>
                <a:gd name="connsiteX0" fmla="*/ 1662430 w 1662430"/>
                <a:gd name="connsiteY0" fmla="*/ 40645 h 439403"/>
                <a:gd name="connsiteX1" fmla="*/ 1557020 w 1662430"/>
                <a:gd name="connsiteY1" fmla="*/ 363 h 439403"/>
                <a:gd name="connsiteX2" fmla="*/ 1397635 w 1662430"/>
                <a:gd name="connsiteY2" fmla="*/ 25417 h 439403"/>
                <a:gd name="connsiteX3" fmla="*/ 1248739 w 1662430"/>
                <a:gd name="connsiteY3" fmla="*/ 99962 h 439403"/>
                <a:gd name="connsiteX4" fmla="*/ 1136650 w 1662430"/>
                <a:gd name="connsiteY4" fmla="*/ 186575 h 439403"/>
                <a:gd name="connsiteX5" fmla="*/ 820114 w 1662430"/>
                <a:gd name="connsiteY5" fmla="*/ 127516 h 439403"/>
                <a:gd name="connsiteX6" fmla="*/ 615008 w 1662430"/>
                <a:gd name="connsiteY6" fmla="*/ 268817 h 439403"/>
                <a:gd name="connsiteX7" fmla="*/ 140029 w 1662430"/>
                <a:gd name="connsiteY7" fmla="*/ 97842 h 439403"/>
                <a:gd name="connsiteX8" fmla="*/ 0 w 1662430"/>
                <a:gd name="connsiteY8" fmla="*/ 439403 h 439403"/>
                <a:gd name="connsiteX0" fmla="*/ 1662430 w 1662430"/>
                <a:gd name="connsiteY0" fmla="*/ 43353 h 442111"/>
                <a:gd name="connsiteX1" fmla="*/ 1557020 w 1662430"/>
                <a:gd name="connsiteY1" fmla="*/ 3071 h 442111"/>
                <a:gd name="connsiteX2" fmla="*/ 1369695 w 1662430"/>
                <a:gd name="connsiteY2" fmla="*/ 13995 h 442111"/>
                <a:gd name="connsiteX3" fmla="*/ 1248739 w 1662430"/>
                <a:gd name="connsiteY3" fmla="*/ 102670 h 442111"/>
                <a:gd name="connsiteX4" fmla="*/ 1136650 w 1662430"/>
                <a:gd name="connsiteY4" fmla="*/ 189283 h 442111"/>
                <a:gd name="connsiteX5" fmla="*/ 820114 w 1662430"/>
                <a:gd name="connsiteY5" fmla="*/ 130224 h 442111"/>
                <a:gd name="connsiteX6" fmla="*/ 615008 w 1662430"/>
                <a:gd name="connsiteY6" fmla="*/ 271525 h 442111"/>
                <a:gd name="connsiteX7" fmla="*/ 140029 w 1662430"/>
                <a:gd name="connsiteY7" fmla="*/ 100550 h 442111"/>
                <a:gd name="connsiteX8" fmla="*/ 0 w 1662430"/>
                <a:gd name="connsiteY8" fmla="*/ 442111 h 442111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136650 w 1662430"/>
                <a:gd name="connsiteY4" fmla="*/ 208480 h 461308"/>
                <a:gd name="connsiteX5" fmla="*/ 820114 w 1662430"/>
                <a:gd name="connsiteY5" fmla="*/ 149421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136650 w 1662430"/>
                <a:gd name="connsiteY4" fmla="*/ 208480 h 461308"/>
                <a:gd name="connsiteX5" fmla="*/ 820114 w 1662430"/>
                <a:gd name="connsiteY5" fmla="*/ 149421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20114 w 1662430"/>
                <a:gd name="connsiteY5" fmla="*/ 149421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20114 w 1662430"/>
                <a:gd name="connsiteY5" fmla="*/ 149421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20114 w 1662430"/>
                <a:gd name="connsiteY5" fmla="*/ 149421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96314 w 1662430"/>
                <a:gd name="connsiteY5" fmla="*/ 138117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96314 w 1662430"/>
                <a:gd name="connsiteY5" fmla="*/ 138117 h 461308"/>
                <a:gd name="connsiteX6" fmla="*/ 615008 w 1662430"/>
                <a:gd name="connsiteY6" fmla="*/ 290722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96314 w 1662430"/>
                <a:gd name="connsiteY5" fmla="*/ 138117 h 461308"/>
                <a:gd name="connsiteX6" fmla="*/ 668348 w 1662430"/>
                <a:gd name="connsiteY6" fmla="*/ 245506 h 461308"/>
                <a:gd name="connsiteX7" fmla="*/ 140029 w 1662430"/>
                <a:gd name="connsiteY7" fmla="*/ 119747 h 461308"/>
                <a:gd name="connsiteX8" fmla="*/ 0 w 1662430"/>
                <a:gd name="connsiteY8" fmla="*/ 461308 h 461308"/>
                <a:gd name="connsiteX0" fmla="*/ 1662430 w 1662430"/>
                <a:gd name="connsiteY0" fmla="*/ 62550 h 461308"/>
                <a:gd name="connsiteX1" fmla="*/ 1557020 w 1662430"/>
                <a:gd name="connsiteY1" fmla="*/ 22268 h 461308"/>
                <a:gd name="connsiteX2" fmla="*/ 1369695 w 1662430"/>
                <a:gd name="connsiteY2" fmla="*/ 33192 h 461308"/>
                <a:gd name="connsiteX3" fmla="*/ 1248739 w 1662430"/>
                <a:gd name="connsiteY3" fmla="*/ 121867 h 461308"/>
                <a:gd name="connsiteX4" fmla="*/ 1080770 w 1662430"/>
                <a:gd name="connsiteY4" fmla="*/ 216958 h 461308"/>
                <a:gd name="connsiteX5" fmla="*/ 896314 w 1662430"/>
                <a:gd name="connsiteY5" fmla="*/ 138117 h 461308"/>
                <a:gd name="connsiteX6" fmla="*/ 668348 w 1662430"/>
                <a:gd name="connsiteY6" fmla="*/ 245506 h 461308"/>
                <a:gd name="connsiteX7" fmla="*/ 293969 w 1662430"/>
                <a:gd name="connsiteY7" fmla="*/ 140942 h 461308"/>
                <a:gd name="connsiteX8" fmla="*/ 0 w 1662430"/>
                <a:gd name="connsiteY8" fmla="*/ 461308 h 46130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166969 w 1535430"/>
                <a:gd name="connsiteY7" fmla="*/ 140942 h 418918"/>
                <a:gd name="connsiteX8" fmla="*/ 0 w 1535430"/>
                <a:gd name="connsiteY8" fmla="*/ 418918 h 41891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251635 w 1535430"/>
                <a:gd name="connsiteY7" fmla="*/ 153659 h 418918"/>
                <a:gd name="connsiteX8" fmla="*/ 0 w 1535430"/>
                <a:gd name="connsiteY8" fmla="*/ 418918 h 41891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251635 w 1535430"/>
                <a:gd name="connsiteY7" fmla="*/ 153659 h 418918"/>
                <a:gd name="connsiteX8" fmla="*/ 0 w 1535430"/>
                <a:gd name="connsiteY8" fmla="*/ 418918 h 41891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251635 w 1535430"/>
                <a:gd name="connsiteY7" fmla="*/ 153659 h 418918"/>
                <a:gd name="connsiteX8" fmla="*/ 0 w 1535430"/>
                <a:gd name="connsiteY8" fmla="*/ 418918 h 41891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251635 w 1535430"/>
                <a:gd name="connsiteY7" fmla="*/ 153659 h 418918"/>
                <a:gd name="connsiteX8" fmla="*/ 0 w 1535430"/>
                <a:gd name="connsiteY8" fmla="*/ 418918 h 41891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240090 w 1535430"/>
                <a:gd name="connsiteY7" fmla="*/ 102791 h 418918"/>
                <a:gd name="connsiteX8" fmla="*/ 0 w 1535430"/>
                <a:gd name="connsiteY8" fmla="*/ 418918 h 418918"/>
                <a:gd name="connsiteX0" fmla="*/ 1535430 w 1535430"/>
                <a:gd name="connsiteY0" fmla="*/ 62550 h 418918"/>
                <a:gd name="connsiteX1" fmla="*/ 1430020 w 1535430"/>
                <a:gd name="connsiteY1" fmla="*/ 22268 h 418918"/>
                <a:gd name="connsiteX2" fmla="*/ 1242695 w 1535430"/>
                <a:gd name="connsiteY2" fmla="*/ 33192 h 418918"/>
                <a:gd name="connsiteX3" fmla="*/ 1121739 w 1535430"/>
                <a:gd name="connsiteY3" fmla="*/ 121867 h 418918"/>
                <a:gd name="connsiteX4" fmla="*/ 953770 w 1535430"/>
                <a:gd name="connsiteY4" fmla="*/ 216958 h 418918"/>
                <a:gd name="connsiteX5" fmla="*/ 769314 w 1535430"/>
                <a:gd name="connsiteY5" fmla="*/ 138117 h 418918"/>
                <a:gd name="connsiteX6" fmla="*/ 541348 w 1535430"/>
                <a:gd name="connsiteY6" fmla="*/ 245506 h 418918"/>
                <a:gd name="connsiteX7" fmla="*/ 240090 w 1535430"/>
                <a:gd name="connsiteY7" fmla="*/ 102791 h 418918"/>
                <a:gd name="connsiteX8" fmla="*/ 0 w 1535430"/>
                <a:gd name="connsiteY8" fmla="*/ 418918 h 418918"/>
                <a:gd name="connsiteX0" fmla="*/ 1535430 w 1535430"/>
                <a:gd name="connsiteY0" fmla="*/ 41867 h 398235"/>
                <a:gd name="connsiteX1" fmla="*/ 1430020 w 1535430"/>
                <a:gd name="connsiteY1" fmla="*/ 1585 h 398235"/>
                <a:gd name="connsiteX2" fmla="*/ 1242695 w 1535430"/>
                <a:gd name="connsiteY2" fmla="*/ 12509 h 398235"/>
                <a:gd name="connsiteX3" fmla="*/ 1036806 w 1535430"/>
                <a:gd name="connsiteY3" fmla="*/ 53142 h 398235"/>
                <a:gd name="connsiteX4" fmla="*/ 953770 w 1535430"/>
                <a:gd name="connsiteY4" fmla="*/ 196275 h 398235"/>
                <a:gd name="connsiteX5" fmla="*/ 769314 w 1535430"/>
                <a:gd name="connsiteY5" fmla="*/ 117434 h 398235"/>
                <a:gd name="connsiteX6" fmla="*/ 541348 w 1535430"/>
                <a:gd name="connsiteY6" fmla="*/ 224823 h 398235"/>
                <a:gd name="connsiteX7" fmla="*/ 240090 w 1535430"/>
                <a:gd name="connsiteY7" fmla="*/ 82108 h 398235"/>
                <a:gd name="connsiteX8" fmla="*/ 0 w 1535430"/>
                <a:gd name="connsiteY8" fmla="*/ 398235 h 398235"/>
                <a:gd name="connsiteX0" fmla="*/ 1535430 w 1535430"/>
                <a:gd name="connsiteY0" fmla="*/ 40642 h 397010"/>
                <a:gd name="connsiteX1" fmla="*/ 1430020 w 1535430"/>
                <a:gd name="connsiteY1" fmla="*/ 360 h 397010"/>
                <a:gd name="connsiteX2" fmla="*/ 1249489 w 1535430"/>
                <a:gd name="connsiteY2" fmla="*/ 22588 h 397010"/>
                <a:gd name="connsiteX3" fmla="*/ 1036806 w 1535430"/>
                <a:gd name="connsiteY3" fmla="*/ 51917 h 397010"/>
                <a:gd name="connsiteX4" fmla="*/ 953770 w 1535430"/>
                <a:gd name="connsiteY4" fmla="*/ 195050 h 397010"/>
                <a:gd name="connsiteX5" fmla="*/ 769314 w 1535430"/>
                <a:gd name="connsiteY5" fmla="*/ 116209 h 397010"/>
                <a:gd name="connsiteX6" fmla="*/ 541348 w 1535430"/>
                <a:gd name="connsiteY6" fmla="*/ 223598 h 397010"/>
                <a:gd name="connsiteX7" fmla="*/ 240090 w 1535430"/>
                <a:gd name="connsiteY7" fmla="*/ 80883 h 397010"/>
                <a:gd name="connsiteX8" fmla="*/ 0 w 1535430"/>
                <a:gd name="connsiteY8" fmla="*/ 397010 h 397010"/>
                <a:gd name="connsiteX0" fmla="*/ 1535430 w 1535430"/>
                <a:gd name="connsiteY0" fmla="*/ 40642 h 397010"/>
                <a:gd name="connsiteX1" fmla="*/ 1430020 w 1535430"/>
                <a:gd name="connsiteY1" fmla="*/ 360 h 397010"/>
                <a:gd name="connsiteX2" fmla="*/ 1249489 w 1535430"/>
                <a:gd name="connsiteY2" fmla="*/ 22588 h 397010"/>
                <a:gd name="connsiteX3" fmla="*/ 1036806 w 1535430"/>
                <a:gd name="connsiteY3" fmla="*/ 51917 h 397010"/>
                <a:gd name="connsiteX4" fmla="*/ 953770 w 1535430"/>
                <a:gd name="connsiteY4" fmla="*/ 195050 h 397010"/>
                <a:gd name="connsiteX5" fmla="*/ 769314 w 1535430"/>
                <a:gd name="connsiteY5" fmla="*/ 116209 h 397010"/>
                <a:gd name="connsiteX6" fmla="*/ 541348 w 1535430"/>
                <a:gd name="connsiteY6" fmla="*/ 223598 h 397010"/>
                <a:gd name="connsiteX7" fmla="*/ 233296 w 1535430"/>
                <a:gd name="connsiteY7" fmla="*/ 140230 h 397010"/>
                <a:gd name="connsiteX8" fmla="*/ 0 w 1535430"/>
                <a:gd name="connsiteY8" fmla="*/ 397010 h 397010"/>
                <a:gd name="connsiteX0" fmla="*/ 1535430 w 1535430"/>
                <a:gd name="connsiteY0" fmla="*/ 40642 h 397010"/>
                <a:gd name="connsiteX1" fmla="*/ 1430020 w 1535430"/>
                <a:gd name="connsiteY1" fmla="*/ 360 h 397010"/>
                <a:gd name="connsiteX2" fmla="*/ 1249489 w 1535430"/>
                <a:gd name="connsiteY2" fmla="*/ 22588 h 397010"/>
                <a:gd name="connsiteX3" fmla="*/ 1036806 w 1535430"/>
                <a:gd name="connsiteY3" fmla="*/ 51917 h 397010"/>
                <a:gd name="connsiteX4" fmla="*/ 953770 w 1535430"/>
                <a:gd name="connsiteY4" fmla="*/ 195050 h 397010"/>
                <a:gd name="connsiteX5" fmla="*/ 769314 w 1535430"/>
                <a:gd name="connsiteY5" fmla="*/ 116209 h 397010"/>
                <a:gd name="connsiteX6" fmla="*/ 541348 w 1535430"/>
                <a:gd name="connsiteY6" fmla="*/ 223598 h 397010"/>
                <a:gd name="connsiteX7" fmla="*/ 233296 w 1535430"/>
                <a:gd name="connsiteY7" fmla="*/ 140230 h 397010"/>
                <a:gd name="connsiteX8" fmla="*/ 0 w 1535430"/>
                <a:gd name="connsiteY8" fmla="*/ 397010 h 397010"/>
                <a:gd name="connsiteX0" fmla="*/ 1528635 w 1528635"/>
                <a:gd name="connsiteY0" fmla="*/ 40642 h 223742"/>
                <a:gd name="connsiteX1" fmla="*/ 1423225 w 1528635"/>
                <a:gd name="connsiteY1" fmla="*/ 360 h 223742"/>
                <a:gd name="connsiteX2" fmla="*/ 1242694 w 1528635"/>
                <a:gd name="connsiteY2" fmla="*/ 22588 h 223742"/>
                <a:gd name="connsiteX3" fmla="*/ 1030011 w 1528635"/>
                <a:gd name="connsiteY3" fmla="*/ 51917 h 223742"/>
                <a:gd name="connsiteX4" fmla="*/ 946975 w 1528635"/>
                <a:gd name="connsiteY4" fmla="*/ 195050 h 223742"/>
                <a:gd name="connsiteX5" fmla="*/ 762519 w 1528635"/>
                <a:gd name="connsiteY5" fmla="*/ 116209 h 223742"/>
                <a:gd name="connsiteX6" fmla="*/ 534553 w 1528635"/>
                <a:gd name="connsiteY6" fmla="*/ 223598 h 223742"/>
                <a:gd name="connsiteX7" fmla="*/ 226501 w 1528635"/>
                <a:gd name="connsiteY7" fmla="*/ 140230 h 223742"/>
                <a:gd name="connsiteX8" fmla="*/ 0 w 1528635"/>
                <a:gd name="connsiteY8" fmla="*/ 182232 h 223742"/>
                <a:gd name="connsiteX0" fmla="*/ 1528635 w 1528635"/>
                <a:gd name="connsiteY0" fmla="*/ 40642 h 223742"/>
                <a:gd name="connsiteX1" fmla="*/ 1423225 w 1528635"/>
                <a:gd name="connsiteY1" fmla="*/ 360 h 223742"/>
                <a:gd name="connsiteX2" fmla="*/ 1242694 w 1528635"/>
                <a:gd name="connsiteY2" fmla="*/ 22588 h 223742"/>
                <a:gd name="connsiteX3" fmla="*/ 1030011 w 1528635"/>
                <a:gd name="connsiteY3" fmla="*/ 51917 h 223742"/>
                <a:gd name="connsiteX4" fmla="*/ 946975 w 1528635"/>
                <a:gd name="connsiteY4" fmla="*/ 195050 h 223742"/>
                <a:gd name="connsiteX5" fmla="*/ 762519 w 1528635"/>
                <a:gd name="connsiteY5" fmla="*/ 116209 h 223742"/>
                <a:gd name="connsiteX6" fmla="*/ 534553 w 1528635"/>
                <a:gd name="connsiteY6" fmla="*/ 223598 h 223742"/>
                <a:gd name="connsiteX7" fmla="*/ 226501 w 1528635"/>
                <a:gd name="connsiteY7" fmla="*/ 140230 h 223742"/>
                <a:gd name="connsiteX8" fmla="*/ 0 w 1528635"/>
                <a:gd name="connsiteY8" fmla="*/ 182232 h 223742"/>
                <a:gd name="connsiteX0" fmla="*/ 1528635 w 1528635"/>
                <a:gd name="connsiteY0" fmla="*/ 40642 h 224747"/>
                <a:gd name="connsiteX1" fmla="*/ 1423225 w 1528635"/>
                <a:gd name="connsiteY1" fmla="*/ 360 h 224747"/>
                <a:gd name="connsiteX2" fmla="*/ 1242694 w 1528635"/>
                <a:gd name="connsiteY2" fmla="*/ 22588 h 224747"/>
                <a:gd name="connsiteX3" fmla="*/ 1030011 w 1528635"/>
                <a:gd name="connsiteY3" fmla="*/ 51917 h 224747"/>
                <a:gd name="connsiteX4" fmla="*/ 946975 w 1528635"/>
                <a:gd name="connsiteY4" fmla="*/ 195050 h 224747"/>
                <a:gd name="connsiteX5" fmla="*/ 762519 w 1528635"/>
                <a:gd name="connsiteY5" fmla="*/ 116209 h 224747"/>
                <a:gd name="connsiteX6" fmla="*/ 534553 w 1528635"/>
                <a:gd name="connsiteY6" fmla="*/ 223598 h 224747"/>
                <a:gd name="connsiteX7" fmla="*/ 284255 w 1528635"/>
                <a:gd name="connsiteY7" fmla="*/ 32841 h 224747"/>
                <a:gd name="connsiteX8" fmla="*/ 0 w 1528635"/>
                <a:gd name="connsiteY8" fmla="*/ 182232 h 224747"/>
                <a:gd name="connsiteX0" fmla="*/ 1528635 w 1528635"/>
                <a:gd name="connsiteY0" fmla="*/ 40642 h 196752"/>
                <a:gd name="connsiteX1" fmla="*/ 1423225 w 1528635"/>
                <a:gd name="connsiteY1" fmla="*/ 360 h 196752"/>
                <a:gd name="connsiteX2" fmla="*/ 1242694 w 1528635"/>
                <a:gd name="connsiteY2" fmla="*/ 22588 h 196752"/>
                <a:gd name="connsiteX3" fmla="*/ 1030011 w 1528635"/>
                <a:gd name="connsiteY3" fmla="*/ 51917 h 196752"/>
                <a:gd name="connsiteX4" fmla="*/ 946975 w 1528635"/>
                <a:gd name="connsiteY4" fmla="*/ 195050 h 196752"/>
                <a:gd name="connsiteX5" fmla="*/ 762519 w 1528635"/>
                <a:gd name="connsiteY5" fmla="*/ 116209 h 196752"/>
                <a:gd name="connsiteX6" fmla="*/ 463209 w 1528635"/>
                <a:gd name="connsiteY6" fmla="*/ 195337 h 196752"/>
                <a:gd name="connsiteX7" fmla="*/ 284255 w 1528635"/>
                <a:gd name="connsiteY7" fmla="*/ 32841 h 196752"/>
                <a:gd name="connsiteX8" fmla="*/ 0 w 1528635"/>
                <a:gd name="connsiteY8" fmla="*/ 182232 h 196752"/>
                <a:gd name="connsiteX0" fmla="*/ 1528635 w 1528635"/>
                <a:gd name="connsiteY0" fmla="*/ 40642 h 195688"/>
                <a:gd name="connsiteX1" fmla="*/ 1423225 w 1528635"/>
                <a:gd name="connsiteY1" fmla="*/ 360 h 195688"/>
                <a:gd name="connsiteX2" fmla="*/ 1242694 w 1528635"/>
                <a:gd name="connsiteY2" fmla="*/ 22588 h 195688"/>
                <a:gd name="connsiteX3" fmla="*/ 1030011 w 1528635"/>
                <a:gd name="connsiteY3" fmla="*/ 51917 h 195688"/>
                <a:gd name="connsiteX4" fmla="*/ 946975 w 1528635"/>
                <a:gd name="connsiteY4" fmla="*/ 195050 h 195688"/>
                <a:gd name="connsiteX5" fmla="*/ 701367 w 1528635"/>
                <a:gd name="connsiteY5" fmla="*/ 79471 h 195688"/>
                <a:gd name="connsiteX6" fmla="*/ 463209 w 1528635"/>
                <a:gd name="connsiteY6" fmla="*/ 195337 h 195688"/>
                <a:gd name="connsiteX7" fmla="*/ 284255 w 1528635"/>
                <a:gd name="connsiteY7" fmla="*/ 32841 h 195688"/>
                <a:gd name="connsiteX8" fmla="*/ 0 w 1528635"/>
                <a:gd name="connsiteY8" fmla="*/ 182232 h 195688"/>
                <a:gd name="connsiteX0" fmla="*/ 1528635 w 1528635"/>
                <a:gd name="connsiteY0" fmla="*/ 40642 h 195688"/>
                <a:gd name="connsiteX1" fmla="*/ 1423225 w 1528635"/>
                <a:gd name="connsiteY1" fmla="*/ 360 h 195688"/>
                <a:gd name="connsiteX2" fmla="*/ 1242694 w 1528635"/>
                <a:gd name="connsiteY2" fmla="*/ 22588 h 195688"/>
                <a:gd name="connsiteX3" fmla="*/ 1030011 w 1528635"/>
                <a:gd name="connsiteY3" fmla="*/ 51917 h 195688"/>
                <a:gd name="connsiteX4" fmla="*/ 885823 w 1528635"/>
                <a:gd name="connsiteY4" fmla="*/ 195050 h 195688"/>
                <a:gd name="connsiteX5" fmla="*/ 701367 w 1528635"/>
                <a:gd name="connsiteY5" fmla="*/ 79471 h 195688"/>
                <a:gd name="connsiteX6" fmla="*/ 463209 w 1528635"/>
                <a:gd name="connsiteY6" fmla="*/ 195337 h 195688"/>
                <a:gd name="connsiteX7" fmla="*/ 284255 w 1528635"/>
                <a:gd name="connsiteY7" fmla="*/ 32841 h 195688"/>
                <a:gd name="connsiteX8" fmla="*/ 0 w 1528635"/>
                <a:gd name="connsiteY8" fmla="*/ 182232 h 195688"/>
                <a:gd name="connsiteX0" fmla="*/ 1528635 w 1528635"/>
                <a:gd name="connsiteY0" fmla="*/ 40642 h 195688"/>
                <a:gd name="connsiteX1" fmla="*/ 1423225 w 1528635"/>
                <a:gd name="connsiteY1" fmla="*/ 360 h 195688"/>
                <a:gd name="connsiteX2" fmla="*/ 1242694 w 1528635"/>
                <a:gd name="connsiteY2" fmla="*/ 22588 h 195688"/>
                <a:gd name="connsiteX3" fmla="*/ 1030011 w 1528635"/>
                <a:gd name="connsiteY3" fmla="*/ 51917 h 195688"/>
                <a:gd name="connsiteX4" fmla="*/ 885823 w 1528635"/>
                <a:gd name="connsiteY4" fmla="*/ 195050 h 195688"/>
                <a:gd name="connsiteX5" fmla="*/ 701367 w 1528635"/>
                <a:gd name="connsiteY5" fmla="*/ 79471 h 195688"/>
                <a:gd name="connsiteX6" fmla="*/ 463209 w 1528635"/>
                <a:gd name="connsiteY6" fmla="*/ 195337 h 195688"/>
                <a:gd name="connsiteX7" fmla="*/ 284255 w 1528635"/>
                <a:gd name="connsiteY7" fmla="*/ 32841 h 195688"/>
                <a:gd name="connsiteX8" fmla="*/ 0 w 1528635"/>
                <a:gd name="connsiteY8" fmla="*/ 182232 h 195688"/>
                <a:gd name="connsiteX0" fmla="*/ 1528635 w 1528635"/>
                <a:gd name="connsiteY0" fmla="*/ 40642 h 195419"/>
                <a:gd name="connsiteX1" fmla="*/ 1423225 w 1528635"/>
                <a:gd name="connsiteY1" fmla="*/ 360 h 195419"/>
                <a:gd name="connsiteX2" fmla="*/ 1242694 w 1528635"/>
                <a:gd name="connsiteY2" fmla="*/ 22588 h 195419"/>
                <a:gd name="connsiteX3" fmla="*/ 1030011 w 1528635"/>
                <a:gd name="connsiteY3" fmla="*/ 51917 h 195419"/>
                <a:gd name="connsiteX4" fmla="*/ 885823 w 1528635"/>
                <a:gd name="connsiteY4" fmla="*/ 195050 h 195419"/>
                <a:gd name="connsiteX5" fmla="*/ 647010 w 1528635"/>
                <a:gd name="connsiteY5" fmla="*/ 56863 h 195419"/>
                <a:gd name="connsiteX6" fmla="*/ 463209 w 1528635"/>
                <a:gd name="connsiteY6" fmla="*/ 195337 h 195419"/>
                <a:gd name="connsiteX7" fmla="*/ 284255 w 1528635"/>
                <a:gd name="connsiteY7" fmla="*/ 32841 h 195419"/>
                <a:gd name="connsiteX8" fmla="*/ 0 w 1528635"/>
                <a:gd name="connsiteY8" fmla="*/ 182232 h 195419"/>
                <a:gd name="connsiteX0" fmla="*/ 1528635 w 1528635"/>
                <a:gd name="connsiteY0" fmla="*/ 66394 h 221929"/>
                <a:gd name="connsiteX1" fmla="*/ 1423225 w 1528635"/>
                <a:gd name="connsiteY1" fmla="*/ 26112 h 221929"/>
                <a:gd name="connsiteX2" fmla="*/ 1242694 w 1528635"/>
                <a:gd name="connsiteY2" fmla="*/ 48340 h 221929"/>
                <a:gd name="connsiteX3" fmla="*/ 1030011 w 1528635"/>
                <a:gd name="connsiteY3" fmla="*/ 77669 h 221929"/>
                <a:gd name="connsiteX4" fmla="*/ 885823 w 1528635"/>
                <a:gd name="connsiteY4" fmla="*/ 220802 h 221929"/>
                <a:gd name="connsiteX5" fmla="*/ 647010 w 1528635"/>
                <a:gd name="connsiteY5" fmla="*/ 82615 h 221929"/>
                <a:gd name="connsiteX6" fmla="*/ 463209 w 1528635"/>
                <a:gd name="connsiteY6" fmla="*/ 221089 h 221929"/>
                <a:gd name="connsiteX7" fmla="*/ 243488 w 1528635"/>
                <a:gd name="connsiteY7" fmla="*/ 2072 h 221929"/>
                <a:gd name="connsiteX8" fmla="*/ 0 w 1528635"/>
                <a:gd name="connsiteY8" fmla="*/ 207984 h 221929"/>
                <a:gd name="connsiteX0" fmla="*/ 1528635 w 1528635"/>
                <a:gd name="connsiteY0" fmla="*/ 65907 h 221442"/>
                <a:gd name="connsiteX1" fmla="*/ 1423225 w 1528635"/>
                <a:gd name="connsiteY1" fmla="*/ 25625 h 221442"/>
                <a:gd name="connsiteX2" fmla="*/ 1242694 w 1528635"/>
                <a:gd name="connsiteY2" fmla="*/ 47853 h 221442"/>
                <a:gd name="connsiteX3" fmla="*/ 1030011 w 1528635"/>
                <a:gd name="connsiteY3" fmla="*/ 77182 h 221442"/>
                <a:gd name="connsiteX4" fmla="*/ 885823 w 1528635"/>
                <a:gd name="connsiteY4" fmla="*/ 220315 h 221442"/>
                <a:gd name="connsiteX5" fmla="*/ 647010 w 1528635"/>
                <a:gd name="connsiteY5" fmla="*/ 82128 h 221442"/>
                <a:gd name="connsiteX6" fmla="*/ 463209 w 1528635"/>
                <a:gd name="connsiteY6" fmla="*/ 220602 h 221442"/>
                <a:gd name="connsiteX7" fmla="*/ 243488 w 1528635"/>
                <a:gd name="connsiteY7" fmla="*/ 1585 h 221442"/>
                <a:gd name="connsiteX8" fmla="*/ 0 w 1528635"/>
                <a:gd name="connsiteY8" fmla="*/ 210323 h 221442"/>
                <a:gd name="connsiteX0" fmla="*/ 1528635 w 1528635"/>
                <a:gd name="connsiteY0" fmla="*/ 64459 h 219994"/>
                <a:gd name="connsiteX1" fmla="*/ 1423225 w 1528635"/>
                <a:gd name="connsiteY1" fmla="*/ 24177 h 219994"/>
                <a:gd name="connsiteX2" fmla="*/ 1242694 w 1528635"/>
                <a:gd name="connsiteY2" fmla="*/ 46405 h 219994"/>
                <a:gd name="connsiteX3" fmla="*/ 1030011 w 1528635"/>
                <a:gd name="connsiteY3" fmla="*/ 75734 h 219994"/>
                <a:gd name="connsiteX4" fmla="*/ 885823 w 1528635"/>
                <a:gd name="connsiteY4" fmla="*/ 218867 h 219994"/>
                <a:gd name="connsiteX5" fmla="*/ 647010 w 1528635"/>
                <a:gd name="connsiteY5" fmla="*/ 80680 h 219994"/>
                <a:gd name="connsiteX6" fmla="*/ 463209 w 1528635"/>
                <a:gd name="connsiteY6" fmla="*/ 219154 h 219994"/>
                <a:gd name="connsiteX7" fmla="*/ 243488 w 1528635"/>
                <a:gd name="connsiteY7" fmla="*/ 137 h 219994"/>
                <a:gd name="connsiteX8" fmla="*/ 0 w 1528635"/>
                <a:gd name="connsiteY8" fmla="*/ 208875 h 219994"/>
                <a:gd name="connsiteX0" fmla="*/ 1528635 w 1528635"/>
                <a:gd name="connsiteY0" fmla="*/ 64970 h 220505"/>
                <a:gd name="connsiteX1" fmla="*/ 1423225 w 1528635"/>
                <a:gd name="connsiteY1" fmla="*/ 24688 h 220505"/>
                <a:gd name="connsiteX2" fmla="*/ 1242694 w 1528635"/>
                <a:gd name="connsiteY2" fmla="*/ 46916 h 220505"/>
                <a:gd name="connsiteX3" fmla="*/ 1030011 w 1528635"/>
                <a:gd name="connsiteY3" fmla="*/ 76245 h 220505"/>
                <a:gd name="connsiteX4" fmla="*/ 885823 w 1528635"/>
                <a:gd name="connsiteY4" fmla="*/ 219378 h 220505"/>
                <a:gd name="connsiteX5" fmla="*/ 647010 w 1528635"/>
                <a:gd name="connsiteY5" fmla="*/ 81191 h 220505"/>
                <a:gd name="connsiteX6" fmla="*/ 463209 w 1528635"/>
                <a:gd name="connsiteY6" fmla="*/ 219665 h 220505"/>
                <a:gd name="connsiteX7" fmla="*/ 243488 w 1528635"/>
                <a:gd name="connsiteY7" fmla="*/ 648 h 220505"/>
                <a:gd name="connsiteX8" fmla="*/ 0 w 1528635"/>
                <a:gd name="connsiteY8" fmla="*/ 209386 h 220505"/>
                <a:gd name="connsiteX0" fmla="*/ 1528635 w 1528635"/>
                <a:gd name="connsiteY0" fmla="*/ 70150 h 225685"/>
                <a:gd name="connsiteX1" fmla="*/ 1423225 w 1528635"/>
                <a:gd name="connsiteY1" fmla="*/ 29868 h 225685"/>
                <a:gd name="connsiteX2" fmla="*/ 1242694 w 1528635"/>
                <a:gd name="connsiteY2" fmla="*/ 52096 h 225685"/>
                <a:gd name="connsiteX3" fmla="*/ 1030011 w 1528635"/>
                <a:gd name="connsiteY3" fmla="*/ 81425 h 225685"/>
                <a:gd name="connsiteX4" fmla="*/ 885823 w 1528635"/>
                <a:gd name="connsiteY4" fmla="*/ 224558 h 225685"/>
                <a:gd name="connsiteX5" fmla="*/ 647010 w 1528635"/>
                <a:gd name="connsiteY5" fmla="*/ 86371 h 225685"/>
                <a:gd name="connsiteX6" fmla="*/ 463209 w 1528635"/>
                <a:gd name="connsiteY6" fmla="*/ 224845 h 225685"/>
                <a:gd name="connsiteX7" fmla="*/ 243488 w 1528635"/>
                <a:gd name="connsiteY7" fmla="*/ 5828 h 225685"/>
                <a:gd name="connsiteX8" fmla="*/ 0 w 1528635"/>
                <a:gd name="connsiteY8" fmla="*/ 214566 h 225685"/>
                <a:gd name="connsiteX0" fmla="*/ 1528635 w 1528635"/>
                <a:gd name="connsiteY0" fmla="*/ 94035 h 250123"/>
                <a:gd name="connsiteX1" fmla="*/ 1423225 w 1528635"/>
                <a:gd name="connsiteY1" fmla="*/ 53753 h 250123"/>
                <a:gd name="connsiteX2" fmla="*/ 1242694 w 1528635"/>
                <a:gd name="connsiteY2" fmla="*/ 75981 h 250123"/>
                <a:gd name="connsiteX3" fmla="*/ 1030011 w 1528635"/>
                <a:gd name="connsiteY3" fmla="*/ 105310 h 250123"/>
                <a:gd name="connsiteX4" fmla="*/ 885823 w 1528635"/>
                <a:gd name="connsiteY4" fmla="*/ 248443 h 250123"/>
                <a:gd name="connsiteX5" fmla="*/ 647010 w 1528635"/>
                <a:gd name="connsiteY5" fmla="*/ 110256 h 250123"/>
                <a:gd name="connsiteX6" fmla="*/ 463209 w 1528635"/>
                <a:gd name="connsiteY6" fmla="*/ 248730 h 250123"/>
                <a:gd name="connsiteX7" fmla="*/ 240091 w 1528635"/>
                <a:gd name="connsiteY7" fmla="*/ 4279 h 250123"/>
                <a:gd name="connsiteX8" fmla="*/ 0 w 1528635"/>
                <a:gd name="connsiteY8" fmla="*/ 238451 h 250123"/>
                <a:gd name="connsiteX0" fmla="*/ 1528635 w 1528635"/>
                <a:gd name="connsiteY0" fmla="*/ 93116 h 249204"/>
                <a:gd name="connsiteX1" fmla="*/ 1423225 w 1528635"/>
                <a:gd name="connsiteY1" fmla="*/ 52834 h 249204"/>
                <a:gd name="connsiteX2" fmla="*/ 1242694 w 1528635"/>
                <a:gd name="connsiteY2" fmla="*/ 75062 h 249204"/>
                <a:gd name="connsiteX3" fmla="*/ 1030011 w 1528635"/>
                <a:gd name="connsiteY3" fmla="*/ 104391 h 249204"/>
                <a:gd name="connsiteX4" fmla="*/ 885823 w 1528635"/>
                <a:gd name="connsiteY4" fmla="*/ 247524 h 249204"/>
                <a:gd name="connsiteX5" fmla="*/ 647010 w 1528635"/>
                <a:gd name="connsiteY5" fmla="*/ 109337 h 249204"/>
                <a:gd name="connsiteX6" fmla="*/ 463209 w 1528635"/>
                <a:gd name="connsiteY6" fmla="*/ 247811 h 249204"/>
                <a:gd name="connsiteX7" fmla="*/ 240091 w 1528635"/>
                <a:gd name="connsiteY7" fmla="*/ 3360 h 249204"/>
                <a:gd name="connsiteX8" fmla="*/ 0 w 1528635"/>
                <a:gd name="connsiteY8" fmla="*/ 237532 h 249204"/>
                <a:gd name="connsiteX0" fmla="*/ 1528635 w 1528635"/>
                <a:gd name="connsiteY0" fmla="*/ 92678 h 248766"/>
                <a:gd name="connsiteX1" fmla="*/ 1423225 w 1528635"/>
                <a:gd name="connsiteY1" fmla="*/ 52396 h 248766"/>
                <a:gd name="connsiteX2" fmla="*/ 1242694 w 1528635"/>
                <a:gd name="connsiteY2" fmla="*/ 74624 h 248766"/>
                <a:gd name="connsiteX3" fmla="*/ 1030011 w 1528635"/>
                <a:gd name="connsiteY3" fmla="*/ 103953 h 248766"/>
                <a:gd name="connsiteX4" fmla="*/ 885823 w 1528635"/>
                <a:gd name="connsiteY4" fmla="*/ 247086 h 248766"/>
                <a:gd name="connsiteX5" fmla="*/ 647010 w 1528635"/>
                <a:gd name="connsiteY5" fmla="*/ 108899 h 248766"/>
                <a:gd name="connsiteX6" fmla="*/ 463209 w 1528635"/>
                <a:gd name="connsiteY6" fmla="*/ 247373 h 248766"/>
                <a:gd name="connsiteX7" fmla="*/ 240091 w 1528635"/>
                <a:gd name="connsiteY7" fmla="*/ 2922 h 248766"/>
                <a:gd name="connsiteX8" fmla="*/ 0 w 1528635"/>
                <a:gd name="connsiteY8" fmla="*/ 237094 h 248766"/>
                <a:gd name="connsiteX0" fmla="*/ 1528635 w 1528635"/>
                <a:gd name="connsiteY0" fmla="*/ 59836 h 215213"/>
                <a:gd name="connsiteX1" fmla="*/ 1423225 w 1528635"/>
                <a:gd name="connsiteY1" fmla="*/ 19554 h 215213"/>
                <a:gd name="connsiteX2" fmla="*/ 1242694 w 1528635"/>
                <a:gd name="connsiteY2" fmla="*/ 41782 h 215213"/>
                <a:gd name="connsiteX3" fmla="*/ 1030011 w 1528635"/>
                <a:gd name="connsiteY3" fmla="*/ 71111 h 215213"/>
                <a:gd name="connsiteX4" fmla="*/ 885823 w 1528635"/>
                <a:gd name="connsiteY4" fmla="*/ 214244 h 215213"/>
                <a:gd name="connsiteX5" fmla="*/ 647010 w 1528635"/>
                <a:gd name="connsiteY5" fmla="*/ 76057 h 215213"/>
                <a:gd name="connsiteX6" fmla="*/ 463209 w 1528635"/>
                <a:gd name="connsiteY6" fmla="*/ 214531 h 215213"/>
                <a:gd name="connsiteX7" fmla="*/ 270666 w 1528635"/>
                <a:gd name="connsiteY7" fmla="*/ 3992 h 215213"/>
                <a:gd name="connsiteX8" fmla="*/ 0 w 1528635"/>
                <a:gd name="connsiteY8" fmla="*/ 204252 h 215213"/>
                <a:gd name="connsiteX0" fmla="*/ 1528635 w 1528635"/>
                <a:gd name="connsiteY0" fmla="*/ 58145 h 213522"/>
                <a:gd name="connsiteX1" fmla="*/ 1423225 w 1528635"/>
                <a:gd name="connsiteY1" fmla="*/ 17863 h 213522"/>
                <a:gd name="connsiteX2" fmla="*/ 1242694 w 1528635"/>
                <a:gd name="connsiteY2" fmla="*/ 40091 h 213522"/>
                <a:gd name="connsiteX3" fmla="*/ 1030011 w 1528635"/>
                <a:gd name="connsiteY3" fmla="*/ 69420 h 213522"/>
                <a:gd name="connsiteX4" fmla="*/ 885823 w 1528635"/>
                <a:gd name="connsiteY4" fmla="*/ 212553 h 213522"/>
                <a:gd name="connsiteX5" fmla="*/ 647010 w 1528635"/>
                <a:gd name="connsiteY5" fmla="*/ 74366 h 213522"/>
                <a:gd name="connsiteX6" fmla="*/ 463209 w 1528635"/>
                <a:gd name="connsiteY6" fmla="*/ 212840 h 213522"/>
                <a:gd name="connsiteX7" fmla="*/ 270666 w 1528635"/>
                <a:gd name="connsiteY7" fmla="*/ 2301 h 213522"/>
                <a:gd name="connsiteX8" fmla="*/ 0 w 1528635"/>
                <a:gd name="connsiteY8" fmla="*/ 202561 h 213522"/>
                <a:gd name="connsiteX0" fmla="*/ 1528635 w 1528635"/>
                <a:gd name="connsiteY0" fmla="*/ 55891 h 211268"/>
                <a:gd name="connsiteX1" fmla="*/ 1423225 w 1528635"/>
                <a:gd name="connsiteY1" fmla="*/ 15609 h 211268"/>
                <a:gd name="connsiteX2" fmla="*/ 1242694 w 1528635"/>
                <a:gd name="connsiteY2" fmla="*/ 37837 h 211268"/>
                <a:gd name="connsiteX3" fmla="*/ 1030011 w 1528635"/>
                <a:gd name="connsiteY3" fmla="*/ 67166 h 211268"/>
                <a:gd name="connsiteX4" fmla="*/ 885823 w 1528635"/>
                <a:gd name="connsiteY4" fmla="*/ 210299 h 211268"/>
                <a:gd name="connsiteX5" fmla="*/ 647010 w 1528635"/>
                <a:gd name="connsiteY5" fmla="*/ 72112 h 211268"/>
                <a:gd name="connsiteX6" fmla="*/ 463209 w 1528635"/>
                <a:gd name="connsiteY6" fmla="*/ 210586 h 211268"/>
                <a:gd name="connsiteX7" fmla="*/ 270666 w 1528635"/>
                <a:gd name="connsiteY7" fmla="*/ 47 h 211268"/>
                <a:gd name="connsiteX8" fmla="*/ 0 w 1528635"/>
                <a:gd name="connsiteY8" fmla="*/ 200307 h 211268"/>
                <a:gd name="connsiteX0" fmla="*/ 1528635 w 1528635"/>
                <a:gd name="connsiteY0" fmla="*/ 55863 h 211240"/>
                <a:gd name="connsiteX1" fmla="*/ 1423225 w 1528635"/>
                <a:gd name="connsiteY1" fmla="*/ 15581 h 211240"/>
                <a:gd name="connsiteX2" fmla="*/ 1242694 w 1528635"/>
                <a:gd name="connsiteY2" fmla="*/ 37809 h 211240"/>
                <a:gd name="connsiteX3" fmla="*/ 1030011 w 1528635"/>
                <a:gd name="connsiteY3" fmla="*/ 67138 h 211240"/>
                <a:gd name="connsiteX4" fmla="*/ 885823 w 1528635"/>
                <a:gd name="connsiteY4" fmla="*/ 210271 h 211240"/>
                <a:gd name="connsiteX5" fmla="*/ 647010 w 1528635"/>
                <a:gd name="connsiteY5" fmla="*/ 72084 h 211240"/>
                <a:gd name="connsiteX6" fmla="*/ 463209 w 1528635"/>
                <a:gd name="connsiteY6" fmla="*/ 210558 h 211240"/>
                <a:gd name="connsiteX7" fmla="*/ 270666 w 1528635"/>
                <a:gd name="connsiteY7" fmla="*/ 19 h 211240"/>
                <a:gd name="connsiteX8" fmla="*/ 0 w 1528635"/>
                <a:gd name="connsiteY8" fmla="*/ 200279 h 211240"/>
                <a:gd name="connsiteX0" fmla="*/ 1503155 w 1503155"/>
                <a:gd name="connsiteY0" fmla="*/ 55863 h 211240"/>
                <a:gd name="connsiteX1" fmla="*/ 1397745 w 1503155"/>
                <a:gd name="connsiteY1" fmla="*/ 15581 h 211240"/>
                <a:gd name="connsiteX2" fmla="*/ 1217214 w 1503155"/>
                <a:gd name="connsiteY2" fmla="*/ 37809 h 211240"/>
                <a:gd name="connsiteX3" fmla="*/ 1004531 w 1503155"/>
                <a:gd name="connsiteY3" fmla="*/ 67138 h 211240"/>
                <a:gd name="connsiteX4" fmla="*/ 860343 w 1503155"/>
                <a:gd name="connsiteY4" fmla="*/ 210271 h 211240"/>
                <a:gd name="connsiteX5" fmla="*/ 621530 w 1503155"/>
                <a:gd name="connsiteY5" fmla="*/ 72084 h 211240"/>
                <a:gd name="connsiteX6" fmla="*/ 437729 w 1503155"/>
                <a:gd name="connsiteY6" fmla="*/ 210558 h 211240"/>
                <a:gd name="connsiteX7" fmla="*/ 245186 w 1503155"/>
                <a:gd name="connsiteY7" fmla="*/ 19 h 211240"/>
                <a:gd name="connsiteX8" fmla="*/ 0 w 1503155"/>
                <a:gd name="connsiteY8" fmla="*/ 200279 h 211240"/>
                <a:gd name="connsiteX0" fmla="*/ 1503155 w 1503155"/>
                <a:gd name="connsiteY0" fmla="*/ 55877 h 211254"/>
                <a:gd name="connsiteX1" fmla="*/ 1397745 w 1503155"/>
                <a:gd name="connsiteY1" fmla="*/ 15595 h 211254"/>
                <a:gd name="connsiteX2" fmla="*/ 1217214 w 1503155"/>
                <a:gd name="connsiteY2" fmla="*/ 37823 h 211254"/>
                <a:gd name="connsiteX3" fmla="*/ 1004531 w 1503155"/>
                <a:gd name="connsiteY3" fmla="*/ 67152 h 211254"/>
                <a:gd name="connsiteX4" fmla="*/ 860343 w 1503155"/>
                <a:gd name="connsiteY4" fmla="*/ 210285 h 211254"/>
                <a:gd name="connsiteX5" fmla="*/ 621530 w 1503155"/>
                <a:gd name="connsiteY5" fmla="*/ 72098 h 211254"/>
                <a:gd name="connsiteX6" fmla="*/ 437729 w 1503155"/>
                <a:gd name="connsiteY6" fmla="*/ 210572 h 211254"/>
                <a:gd name="connsiteX7" fmla="*/ 245186 w 1503155"/>
                <a:gd name="connsiteY7" fmla="*/ 33 h 211254"/>
                <a:gd name="connsiteX8" fmla="*/ 0 w 1503155"/>
                <a:gd name="connsiteY8" fmla="*/ 200293 h 211254"/>
                <a:gd name="connsiteX0" fmla="*/ 1503155 w 1503155"/>
                <a:gd name="connsiteY0" fmla="*/ 77064 h 232861"/>
                <a:gd name="connsiteX1" fmla="*/ 1397745 w 1503155"/>
                <a:gd name="connsiteY1" fmla="*/ 36782 h 232861"/>
                <a:gd name="connsiteX2" fmla="*/ 1217214 w 1503155"/>
                <a:gd name="connsiteY2" fmla="*/ 59010 h 232861"/>
                <a:gd name="connsiteX3" fmla="*/ 1004531 w 1503155"/>
                <a:gd name="connsiteY3" fmla="*/ 88339 h 232861"/>
                <a:gd name="connsiteX4" fmla="*/ 860343 w 1503155"/>
                <a:gd name="connsiteY4" fmla="*/ 231472 h 232861"/>
                <a:gd name="connsiteX5" fmla="*/ 621530 w 1503155"/>
                <a:gd name="connsiteY5" fmla="*/ 93285 h 232861"/>
                <a:gd name="connsiteX6" fmla="*/ 437729 w 1503155"/>
                <a:gd name="connsiteY6" fmla="*/ 231759 h 232861"/>
                <a:gd name="connsiteX7" fmla="*/ 196775 w 1503155"/>
                <a:gd name="connsiteY7" fmla="*/ 25 h 232861"/>
                <a:gd name="connsiteX8" fmla="*/ 0 w 1503155"/>
                <a:gd name="connsiteY8" fmla="*/ 221480 h 232861"/>
                <a:gd name="connsiteX0" fmla="*/ 1503155 w 1503155"/>
                <a:gd name="connsiteY0" fmla="*/ 78099 h 233896"/>
                <a:gd name="connsiteX1" fmla="*/ 1397745 w 1503155"/>
                <a:gd name="connsiteY1" fmla="*/ 37817 h 233896"/>
                <a:gd name="connsiteX2" fmla="*/ 1217214 w 1503155"/>
                <a:gd name="connsiteY2" fmla="*/ 60045 h 233896"/>
                <a:gd name="connsiteX3" fmla="*/ 1004531 w 1503155"/>
                <a:gd name="connsiteY3" fmla="*/ 89374 h 233896"/>
                <a:gd name="connsiteX4" fmla="*/ 860343 w 1503155"/>
                <a:gd name="connsiteY4" fmla="*/ 232507 h 233896"/>
                <a:gd name="connsiteX5" fmla="*/ 621530 w 1503155"/>
                <a:gd name="connsiteY5" fmla="*/ 94320 h 233896"/>
                <a:gd name="connsiteX6" fmla="*/ 437729 w 1503155"/>
                <a:gd name="connsiteY6" fmla="*/ 232794 h 233896"/>
                <a:gd name="connsiteX7" fmla="*/ 196775 w 1503155"/>
                <a:gd name="connsiteY7" fmla="*/ 1060 h 233896"/>
                <a:gd name="connsiteX8" fmla="*/ 0 w 1503155"/>
                <a:gd name="connsiteY8" fmla="*/ 222515 h 233896"/>
                <a:gd name="connsiteX0" fmla="*/ 1503155 w 1503155"/>
                <a:gd name="connsiteY0" fmla="*/ 84399 h 240338"/>
                <a:gd name="connsiteX1" fmla="*/ 1397745 w 1503155"/>
                <a:gd name="connsiteY1" fmla="*/ 44117 h 240338"/>
                <a:gd name="connsiteX2" fmla="*/ 1217214 w 1503155"/>
                <a:gd name="connsiteY2" fmla="*/ 66345 h 240338"/>
                <a:gd name="connsiteX3" fmla="*/ 1004531 w 1503155"/>
                <a:gd name="connsiteY3" fmla="*/ 95674 h 240338"/>
                <a:gd name="connsiteX4" fmla="*/ 860343 w 1503155"/>
                <a:gd name="connsiteY4" fmla="*/ 238807 h 240338"/>
                <a:gd name="connsiteX5" fmla="*/ 621530 w 1503155"/>
                <a:gd name="connsiteY5" fmla="*/ 100620 h 240338"/>
                <a:gd name="connsiteX6" fmla="*/ 437729 w 1503155"/>
                <a:gd name="connsiteY6" fmla="*/ 239094 h 240338"/>
                <a:gd name="connsiteX7" fmla="*/ 219707 w 1503155"/>
                <a:gd name="connsiteY7" fmla="*/ 1002 h 240338"/>
                <a:gd name="connsiteX8" fmla="*/ 0 w 1503155"/>
                <a:gd name="connsiteY8" fmla="*/ 228815 h 240338"/>
                <a:gd name="connsiteX0" fmla="*/ 1500607 w 1500607"/>
                <a:gd name="connsiteY0" fmla="*/ 83398 h 239337"/>
                <a:gd name="connsiteX1" fmla="*/ 1395197 w 1500607"/>
                <a:gd name="connsiteY1" fmla="*/ 43116 h 239337"/>
                <a:gd name="connsiteX2" fmla="*/ 1214666 w 1500607"/>
                <a:gd name="connsiteY2" fmla="*/ 65344 h 239337"/>
                <a:gd name="connsiteX3" fmla="*/ 1001983 w 1500607"/>
                <a:gd name="connsiteY3" fmla="*/ 94673 h 239337"/>
                <a:gd name="connsiteX4" fmla="*/ 857795 w 1500607"/>
                <a:gd name="connsiteY4" fmla="*/ 237806 h 239337"/>
                <a:gd name="connsiteX5" fmla="*/ 618982 w 1500607"/>
                <a:gd name="connsiteY5" fmla="*/ 99619 h 239337"/>
                <a:gd name="connsiteX6" fmla="*/ 435181 w 1500607"/>
                <a:gd name="connsiteY6" fmla="*/ 238093 h 239337"/>
                <a:gd name="connsiteX7" fmla="*/ 217159 w 1500607"/>
                <a:gd name="connsiteY7" fmla="*/ 1 h 239337"/>
                <a:gd name="connsiteX8" fmla="*/ 0 w 1500607"/>
                <a:gd name="connsiteY8" fmla="*/ 236292 h 239337"/>
                <a:gd name="connsiteX0" fmla="*/ 1500607 w 1500607"/>
                <a:gd name="connsiteY0" fmla="*/ 83398 h 239337"/>
                <a:gd name="connsiteX1" fmla="*/ 1395197 w 1500607"/>
                <a:gd name="connsiteY1" fmla="*/ 43116 h 239337"/>
                <a:gd name="connsiteX2" fmla="*/ 1214666 w 1500607"/>
                <a:gd name="connsiteY2" fmla="*/ 65344 h 239337"/>
                <a:gd name="connsiteX3" fmla="*/ 1001983 w 1500607"/>
                <a:gd name="connsiteY3" fmla="*/ 94673 h 239337"/>
                <a:gd name="connsiteX4" fmla="*/ 857795 w 1500607"/>
                <a:gd name="connsiteY4" fmla="*/ 237806 h 239337"/>
                <a:gd name="connsiteX5" fmla="*/ 618982 w 1500607"/>
                <a:gd name="connsiteY5" fmla="*/ 99619 h 239337"/>
                <a:gd name="connsiteX6" fmla="*/ 435181 w 1500607"/>
                <a:gd name="connsiteY6" fmla="*/ 238093 h 239337"/>
                <a:gd name="connsiteX7" fmla="*/ 217159 w 1500607"/>
                <a:gd name="connsiteY7" fmla="*/ 1 h 239337"/>
                <a:gd name="connsiteX8" fmla="*/ 0 w 1500607"/>
                <a:gd name="connsiteY8" fmla="*/ 236292 h 239337"/>
                <a:gd name="connsiteX0" fmla="*/ 1500607 w 1500607"/>
                <a:gd name="connsiteY0" fmla="*/ 85516 h 241504"/>
                <a:gd name="connsiteX1" fmla="*/ 1395197 w 1500607"/>
                <a:gd name="connsiteY1" fmla="*/ 45234 h 241504"/>
                <a:gd name="connsiteX2" fmla="*/ 1214666 w 1500607"/>
                <a:gd name="connsiteY2" fmla="*/ 67462 h 241504"/>
                <a:gd name="connsiteX3" fmla="*/ 1001983 w 1500607"/>
                <a:gd name="connsiteY3" fmla="*/ 96791 h 241504"/>
                <a:gd name="connsiteX4" fmla="*/ 857795 w 1500607"/>
                <a:gd name="connsiteY4" fmla="*/ 239924 h 241504"/>
                <a:gd name="connsiteX5" fmla="*/ 618982 w 1500607"/>
                <a:gd name="connsiteY5" fmla="*/ 101737 h 241504"/>
                <a:gd name="connsiteX6" fmla="*/ 435181 w 1500607"/>
                <a:gd name="connsiteY6" fmla="*/ 240211 h 241504"/>
                <a:gd name="connsiteX7" fmla="*/ 232447 w 1500607"/>
                <a:gd name="connsiteY7" fmla="*/ 0 h 241504"/>
                <a:gd name="connsiteX8" fmla="*/ 0 w 1500607"/>
                <a:gd name="connsiteY8" fmla="*/ 238410 h 241504"/>
                <a:gd name="connsiteX0" fmla="*/ 1500607 w 1500607"/>
                <a:gd name="connsiteY0" fmla="*/ 87982 h 243970"/>
                <a:gd name="connsiteX1" fmla="*/ 1395197 w 1500607"/>
                <a:gd name="connsiteY1" fmla="*/ 47700 h 243970"/>
                <a:gd name="connsiteX2" fmla="*/ 1214666 w 1500607"/>
                <a:gd name="connsiteY2" fmla="*/ 69928 h 243970"/>
                <a:gd name="connsiteX3" fmla="*/ 1001983 w 1500607"/>
                <a:gd name="connsiteY3" fmla="*/ 99257 h 243970"/>
                <a:gd name="connsiteX4" fmla="*/ 857795 w 1500607"/>
                <a:gd name="connsiteY4" fmla="*/ 242390 h 243970"/>
                <a:gd name="connsiteX5" fmla="*/ 618982 w 1500607"/>
                <a:gd name="connsiteY5" fmla="*/ 104203 h 243970"/>
                <a:gd name="connsiteX6" fmla="*/ 435181 w 1500607"/>
                <a:gd name="connsiteY6" fmla="*/ 242677 h 243970"/>
                <a:gd name="connsiteX7" fmla="*/ 232447 w 1500607"/>
                <a:gd name="connsiteY7" fmla="*/ 2466 h 243970"/>
                <a:gd name="connsiteX8" fmla="*/ 0 w 1500607"/>
                <a:gd name="connsiteY8" fmla="*/ 240876 h 24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607" h="243970">
                  <a:moveTo>
                    <a:pt x="1500607" y="87982"/>
                  </a:moveTo>
                  <a:cubicBezTo>
                    <a:pt x="1470973" y="69790"/>
                    <a:pt x="1442854" y="50709"/>
                    <a:pt x="1395197" y="47700"/>
                  </a:cubicBezTo>
                  <a:cubicBezTo>
                    <a:pt x="1347540" y="44691"/>
                    <a:pt x="1280202" y="61335"/>
                    <a:pt x="1214666" y="69928"/>
                  </a:cubicBezTo>
                  <a:cubicBezTo>
                    <a:pt x="1149130" y="78521"/>
                    <a:pt x="1061462" y="70513"/>
                    <a:pt x="1001983" y="99257"/>
                  </a:cubicBezTo>
                  <a:cubicBezTo>
                    <a:pt x="942505" y="128001"/>
                    <a:pt x="921628" y="241566"/>
                    <a:pt x="857795" y="242390"/>
                  </a:cubicBezTo>
                  <a:cubicBezTo>
                    <a:pt x="793962" y="243214"/>
                    <a:pt x="689418" y="104155"/>
                    <a:pt x="618982" y="104203"/>
                  </a:cubicBezTo>
                  <a:cubicBezTo>
                    <a:pt x="548546" y="104251"/>
                    <a:pt x="499604" y="259633"/>
                    <a:pt x="435181" y="242677"/>
                  </a:cubicBezTo>
                  <a:cubicBezTo>
                    <a:pt x="370759" y="225721"/>
                    <a:pt x="303205" y="18399"/>
                    <a:pt x="232447" y="2466"/>
                  </a:cubicBezTo>
                  <a:cubicBezTo>
                    <a:pt x="136985" y="-19030"/>
                    <a:pt x="70031" y="103305"/>
                    <a:pt x="0" y="240876"/>
                  </a:cubicBezTo>
                </a:path>
              </a:pathLst>
            </a:cu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1" name="Прямая со стрелкой 100"/>
            <p:cNvCxnSpPr/>
            <p:nvPr/>
          </p:nvCxnSpPr>
          <p:spPr>
            <a:xfrm>
              <a:off x="1909358" y="1714230"/>
              <a:ext cx="27465" cy="487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993961" y="2036895"/>
            <a:ext cx="149438" cy="148492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endParaRPr lang="ru-RU"/>
          </a:p>
        </p:txBody>
      </p:sp>
      <p:grpSp>
        <p:nvGrpSpPr>
          <p:cNvPr id="109" name="Группа 141"/>
          <p:cNvGrpSpPr/>
          <p:nvPr/>
        </p:nvGrpSpPr>
        <p:grpSpPr>
          <a:xfrm>
            <a:off x="6046905" y="1583140"/>
            <a:ext cx="157389" cy="370405"/>
            <a:chOff x="4864844" y="2277546"/>
            <a:chExt cx="157389" cy="370405"/>
          </a:xfrm>
        </p:grpSpPr>
        <p:sp>
          <p:nvSpPr>
            <p:cNvPr id="110" name="Овал 109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Равнобедренный треугольник 111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9" name="Группа 157"/>
          <p:cNvGrpSpPr/>
          <p:nvPr/>
        </p:nvGrpSpPr>
        <p:grpSpPr>
          <a:xfrm>
            <a:off x="6181854" y="1313234"/>
            <a:ext cx="270702" cy="584662"/>
            <a:chOff x="6442346" y="1740027"/>
            <a:chExt cx="624548" cy="987003"/>
          </a:xfrm>
        </p:grpSpPr>
        <p:cxnSp>
          <p:nvCxnSpPr>
            <p:cNvPr id="129" name="Прямая соединительная линия 128"/>
            <p:cNvCxnSpPr/>
            <p:nvPr/>
          </p:nvCxnSpPr>
          <p:spPr>
            <a:xfrm flipV="1">
              <a:off x="6442346" y="1740027"/>
              <a:ext cx="617310" cy="5276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6442914" y="2268193"/>
              <a:ext cx="623980" cy="4588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7" name="Прямая соединительная линия 126"/>
          <p:cNvCxnSpPr/>
          <p:nvPr/>
        </p:nvCxnSpPr>
        <p:spPr>
          <a:xfrm>
            <a:off x="6309751" y="1620659"/>
            <a:ext cx="3834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6693225" y="1425287"/>
            <a:ext cx="0" cy="39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6422393" y="1691512"/>
            <a:ext cx="149438" cy="148492"/>
          </a:xfrm>
          <a:prstGeom prst="ellipse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6" name="Полилиния 125"/>
          <p:cNvSpPr/>
          <p:nvPr/>
        </p:nvSpPr>
        <p:spPr>
          <a:xfrm>
            <a:off x="6589589" y="1473223"/>
            <a:ext cx="152400" cy="285750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  <a:gd name="connsiteX0" fmla="*/ 32385 w 152400"/>
              <a:gd name="connsiteY0" fmla="*/ 285750 h 285750"/>
              <a:gd name="connsiteX1" fmla="*/ 150495 w 152400"/>
              <a:gd name="connsiteY1" fmla="*/ 247650 h 285750"/>
              <a:gd name="connsiteX2" fmla="*/ 152400 w 152400"/>
              <a:gd name="connsiteY2" fmla="*/ 59055 h 285750"/>
              <a:gd name="connsiteX3" fmla="*/ 0 w 152400"/>
              <a:gd name="connsiteY3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285750">
                <a:moveTo>
                  <a:pt x="32385" y="285750"/>
                </a:moveTo>
                <a:lnTo>
                  <a:pt x="150495" y="247650"/>
                </a:lnTo>
                <a:lnTo>
                  <a:pt x="152400" y="5905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1" name="Группа 157"/>
          <p:cNvGrpSpPr/>
          <p:nvPr/>
        </p:nvGrpSpPr>
        <p:grpSpPr>
          <a:xfrm>
            <a:off x="4062517" y="1222994"/>
            <a:ext cx="270702" cy="584662"/>
            <a:chOff x="6442346" y="1740027"/>
            <a:chExt cx="624548" cy="987003"/>
          </a:xfrm>
        </p:grpSpPr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6442346" y="1740027"/>
              <a:ext cx="617310" cy="52769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6442914" y="2268193"/>
              <a:ext cx="623980" cy="4588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Соединительная линия уступом 138"/>
          <p:cNvCxnSpPr>
            <a:stCxn id="112" idx="5"/>
            <a:endCxn id="102" idx="0"/>
          </p:cNvCxnSpPr>
          <p:nvPr/>
        </p:nvCxnSpPr>
        <p:spPr>
          <a:xfrm flipH="1">
            <a:off x="5068680" y="1831926"/>
            <a:ext cx="1096267" cy="353461"/>
          </a:xfrm>
          <a:prstGeom prst="bentConnector4">
            <a:avLst>
              <a:gd name="adj1" fmla="val -16449"/>
              <a:gd name="adj2" fmla="val 131906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Полилиния 139"/>
          <p:cNvSpPr/>
          <p:nvPr/>
        </p:nvSpPr>
        <p:spPr>
          <a:xfrm>
            <a:off x="5150517" y="1838745"/>
            <a:ext cx="902970" cy="205740"/>
          </a:xfrm>
          <a:custGeom>
            <a:avLst/>
            <a:gdLst>
              <a:gd name="connsiteX0" fmla="*/ 880110 w 880110"/>
              <a:gd name="connsiteY0" fmla="*/ 0 h 186690"/>
              <a:gd name="connsiteX1" fmla="*/ 316230 w 880110"/>
              <a:gd name="connsiteY1" fmla="*/ 0 h 186690"/>
              <a:gd name="connsiteX2" fmla="*/ 0 w 880110"/>
              <a:gd name="connsiteY2" fmla="*/ 186690 h 186690"/>
              <a:gd name="connsiteX0" fmla="*/ 902970 w 902970"/>
              <a:gd name="connsiteY0" fmla="*/ 0 h 205740"/>
              <a:gd name="connsiteX1" fmla="*/ 339090 w 902970"/>
              <a:gd name="connsiteY1" fmla="*/ 0 h 205740"/>
              <a:gd name="connsiteX2" fmla="*/ 0 w 902970"/>
              <a:gd name="connsiteY2" fmla="*/ 20574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2970" h="205740">
                <a:moveTo>
                  <a:pt x="902970" y="0"/>
                </a:moveTo>
                <a:lnTo>
                  <a:pt x="339090" y="0"/>
                </a:lnTo>
                <a:lnTo>
                  <a:pt x="0" y="205740"/>
                </a:lnTo>
              </a:path>
            </a:pathLst>
          </a:cu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 140"/>
          <p:cNvSpPr/>
          <p:nvPr/>
        </p:nvSpPr>
        <p:spPr>
          <a:xfrm rot="13712462">
            <a:off x="5047447" y="1880532"/>
            <a:ext cx="146949" cy="172789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094" h="503564">
                <a:moveTo>
                  <a:pt x="257820" y="-1"/>
                </a:moveTo>
                <a:cubicBezTo>
                  <a:pt x="511421" y="185957"/>
                  <a:pt x="514721" y="682530"/>
                  <a:pt x="-1" y="436545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лилиния 141"/>
          <p:cNvSpPr/>
          <p:nvPr/>
        </p:nvSpPr>
        <p:spPr>
          <a:xfrm rot="14460533">
            <a:off x="5137247" y="2056032"/>
            <a:ext cx="158941" cy="116194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49190"/>
              <a:gd name="connsiteY0" fmla="*/ 0 h 427662"/>
              <a:gd name="connsiteX1" fmla="*/ 391702 w 549190"/>
              <a:gd name="connsiteY1" fmla="*/ 378444 h 427662"/>
              <a:gd name="connsiteX2" fmla="*/ 0 w 549190"/>
              <a:gd name="connsiteY2" fmla="*/ 214751 h 427662"/>
              <a:gd name="connsiteX0" fmla="*/ 548640 w 549190"/>
              <a:gd name="connsiteY0" fmla="*/ 0 h 445105"/>
              <a:gd name="connsiteX1" fmla="*/ 391702 w 549190"/>
              <a:gd name="connsiteY1" fmla="*/ 378444 h 445105"/>
              <a:gd name="connsiteX2" fmla="*/ 0 w 549190"/>
              <a:gd name="connsiteY2" fmla="*/ 214751 h 445105"/>
              <a:gd name="connsiteX0" fmla="*/ 548640 w 549190"/>
              <a:gd name="connsiteY0" fmla="*/ 0 h 458499"/>
              <a:gd name="connsiteX1" fmla="*/ 391702 w 549190"/>
              <a:gd name="connsiteY1" fmla="*/ 378444 h 458499"/>
              <a:gd name="connsiteX2" fmla="*/ 0 w 549190"/>
              <a:gd name="connsiteY2" fmla="*/ 214751 h 458499"/>
              <a:gd name="connsiteX0" fmla="*/ 548640 w 549190"/>
              <a:gd name="connsiteY0" fmla="*/ 0 h 449683"/>
              <a:gd name="connsiteX1" fmla="*/ 391702 w 549190"/>
              <a:gd name="connsiteY1" fmla="*/ 378444 h 449683"/>
              <a:gd name="connsiteX2" fmla="*/ 0 w 549190"/>
              <a:gd name="connsiteY2" fmla="*/ 214751 h 449683"/>
              <a:gd name="connsiteX0" fmla="*/ 548640 w 550196"/>
              <a:gd name="connsiteY0" fmla="*/ 0 h 457767"/>
              <a:gd name="connsiteX1" fmla="*/ 432307 w 550196"/>
              <a:gd name="connsiteY1" fmla="*/ 392360 h 457767"/>
              <a:gd name="connsiteX2" fmla="*/ 0 w 550196"/>
              <a:gd name="connsiteY2" fmla="*/ 214751 h 457767"/>
              <a:gd name="connsiteX0" fmla="*/ 548640 w 550199"/>
              <a:gd name="connsiteY0" fmla="*/ 0 h 473239"/>
              <a:gd name="connsiteX1" fmla="*/ 432307 w 550199"/>
              <a:gd name="connsiteY1" fmla="*/ 392360 h 473239"/>
              <a:gd name="connsiteX2" fmla="*/ 0 w 550199"/>
              <a:gd name="connsiteY2" fmla="*/ 214751 h 473239"/>
              <a:gd name="connsiteX0" fmla="*/ 548640 w 549673"/>
              <a:gd name="connsiteY0" fmla="*/ 0 h 478141"/>
              <a:gd name="connsiteX1" fmla="*/ 432307 w 549673"/>
              <a:gd name="connsiteY1" fmla="*/ 392360 h 478141"/>
              <a:gd name="connsiteX2" fmla="*/ 0 w 549673"/>
              <a:gd name="connsiteY2" fmla="*/ 214751 h 478141"/>
              <a:gd name="connsiteX0" fmla="*/ 548640 w 549365"/>
              <a:gd name="connsiteY0" fmla="*/ 0 h 466534"/>
              <a:gd name="connsiteX1" fmla="*/ 432307 w 549365"/>
              <a:gd name="connsiteY1" fmla="*/ 392360 h 466534"/>
              <a:gd name="connsiteX2" fmla="*/ 0 w 549365"/>
              <a:gd name="connsiteY2" fmla="*/ 214751 h 466534"/>
              <a:gd name="connsiteX0" fmla="*/ 554435 w 555159"/>
              <a:gd name="connsiteY0" fmla="*/ 0 h 467012"/>
              <a:gd name="connsiteX1" fmla="*/ 438102 w 555159"/>
              <a:gd name="connsiteY1" fmla="*/ 392360 h 467012"/>
              <a:gd name="connsiteX2" fmla="*/ 5795 w 555159"/>
              <a:gd name="connsiteY2" fmla="*/ 214751 h 467012"/>
              <a:gd name="connsiteX0" fmla="*/ 548640 w 549364"/>
              <a:gd name="connsiteY0" fmla="*/ 0 h 446639"/>
              <a:gd name="connsiteX1" fmla="*/ 432307 w 549364"/>
              <a:gd name="connsiteY1" fmla="*/ 392360 h 446639"/>
              <a:gd name="connsiteX2" fmla="*/ 0 w 549364"/>
              <a:gd name="connsiteY2" fmla="*/ 214751 h 446639"/>
              <a:gd name="connsiteX0" fmla="*/ 548640 w 549123"/>
              <a:gd name="connsiteY0" fmla="*/ 0 h 434401"/>
              <a:gd name="connsiteX1" fmla="*/ 410304 w 549123"/>
              <a:gd name="connsiteY1" fmla="*/ 374528 h 434401"/>
              <a:gd name="connsiteX2" fmla="*/ 0 w 549123"/>
              <a:gd name="connsiteY2" fmla="*/ 214751 h 434401"/>
              <a:gd name="connsiteX0" fmla="*/ 548640 w 549215"/>
              <a:gd name="connsiteY0" fmla="*/ 0 h 442596"/>
              <a:gd name="connsiteX1" fmla="*/ 410304 w 549215"/>
              <a:gd name="connsiteY1" fmla="*/ 374528 h 442596"/>
              <a:gd name="connsiteX2" fmla="*/ 0 w 549215"/>
              <a:gd name="connsiteY2" fmla="*/ 214751 h 442596"/>
              <a:gd name="connsiteX0" fmla="*/ 410304 w 410304"/>
              <a:gd name="connsiteY0" fmla="*/ 159778 h 227847"/>
              <a:gd name="connsiteX1" fmla="*/ 0 w 410304"/>
              <a:gd name="connsiteY1" fmla="*/ 1 h 227847"/>
              <a:gd name="connsiteX0" fmla="*/ 293319 w 293319"/>
              <a:gd name="connsiteY0" fmla="*/ 217739 h 269987"/>
              <a:gd name="connsiteX1" fmla="*/ 0 w 293319"/>
              <a:gd name="connsiteY1" fmla="*/ 1 h 269987"/>
              <a:gd name="connsiteX0" fmla="*/ 293319 w 293319"/>
              <a:gd name="connsiteY0" fmla="*/ 217739 h 229048"/>
              <a:gd name="connsiteX1" fmla="*/ 0 w 293319"/>
              <a:gd name="connsiteY1" fmla="*/ 1 h 229048"/>
              <a:gd name="connsiteX0" fmla="*/ 209840 w 209840"/>
              <a:gd name="connsiteY0" fmla="*/ 303510 h 306953"/>
              <a:gd name="connsiteX1" fmla="*/ 0 w 209840"/>
              <a:gd name="connsiteY1" fmla="*/ 1 h 306953"/>
              <a:gd name="connsiteX0" fmla="*/ 209840 w 209840"/>
              <a:gd name="connsiteY0" fmla="*/ 303510 h 303511"/>
              <a:gd name="connsiteX1" fmla="*/ 0 w 209840"/>
              <a:gd name="connsiteY1" fmla="*/ 1 h 303511"/>
              <a:gd name="connsiteX0" fmla="*/ 209840 w 209840"/>
              <a:gd name="connsiteY0" fmla="*/ 303510 h 303511"/>
              <a:gd name="connsiteX1" fmla="*/ 0 w 209840"/>
              <a:gd name="connsiteY1" fmla="*/ 1 h 303511"/>
              <a:gd name="connsiteX0" fmla="*/ 236184 w 236183"/>
              <a:gd name="connsiteY0" fmla="*/ 253813 h 253813"/>
              <a:gd name="connsiteX1" fmla="*/ 0 w 236183"/>
              <a:gd name="connsiteY1" fmla="*/ 1 h 253813"/>
              <a:gd name="connsiteX0" fmla="*/ 271746 w 271746"/>
              <a:gd name="connsiteY0" fmla="*/ 319118 h 319118"/>
              <a:gd name="connsiteX1" fmla="*/ 0 w 271746"/>
              <a:gd name="connsiteY1" fmla="*/ -1 h 319118"/>
              <a:gd name="connsiteX0" fmla="*/ 227705 w 227705"/>
              <a:gd name="connsiteY0" fmla="*/ 222919 h 222919"/>
              <a:gd name="connsiteX1" fmla="*/ 1 w 227705"/>
              <a:gd name="connsiteY1" fmla="*/ 0 h 222919"/>
              <a:gd name="connsiteX0" fmla="*/ 227704 w 227704"/>
              <a:gd name="connsiteY0" fmla="*/ 222919 h 222919"/>
              <a:gd name="connsiteX1" fmla="*/ 0 w 227704"/>
              <a:gd name="connsiteY1" fmla="*/ 0 h 222919"/>
              <a:gd name="connsiteX0" fmla="*/ 220952 w 220952"/>
              <a:gd name="connsiteY0" fmla="*/ 241169 h 241169"/>
              <a:gd name="connsiteX1" fmla="*/ 0 w 220952"/>
              <a:gd name="connsiteY1" fmla="*/ -1 h 241169"/>
              <a:gd name="connsiteX0" fmla="*/ 220952 w 220952"/>
              <a:gd name="connsiteY0" fmla="*/ 241169 h 241169"/>
              <a:gd name="connsiteX1" fmla="*/ 0 w 220952"/>
              <a:gd name="connsiteY1" fmla="*/ -1 h 241169"/>
              <a:gd name="connsiteX0" fmla="*/ 217906 w 217906"/>
              <a:gd name="connsiteY0" fmla="*/ 238641 h 238641"/>
              <a:gd name="connsiteX1" fmla="*/ 0 w 217906"/>
              <a:gd name="connsiteY1" fmla="*/ 1 h 23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906" h="238641">
                <a:moveTo>
                  <a:pt x="217906" y="238641"/>
                </a:moveTo>
                <a:cubicBezTo>
                  <a:pt x="105092" y="231540"/>
                  <a:pt x="52436" y="131378"/>
                  <a:pt x="0" y="1"/>
                </a:cubicBezTo>
              </a:path>
            </a:pathLst>
          </a:custGeom>
          <a:ln w="1270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олилиния 142"/>
          <p:cNvSpPr/>
          <p:nvPr/>
        </p:nvSpPr>
        <p:spPr>
          <a:xfrm rot="13712462">
            <a:off x="5230920" y="1805440"/>
            <a:ext cx="136094" cy="116850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130158 w 353198"/>
              <a:gd name="connsiteY0" fmla="*/ 0 h 526333"/>
              <a:gd name="connsiteX1" fmla="*/ -1 w 353198"/>
              <a:gd name="connsiteY1" fmla="*/ 461646 h 526333"/>
              <a:gd name="connsiteX0" fmla="*/ 130158 w 353198"/>
              <a:gd name="connsiteY0" fmla="*/ 0 h 526333"/>
              <a:gd name="connsiteX1" fmla="*/ -1 w 353198"/>
              <a:gd name="connsiteY1" fmla="*/ 461646 h 526333"/>
              <a:gd name="connsiteX0" fmla="*/ 130158 w 357464"/>
              <a:gd name="connsiteY0" fmla="*/ 0 h 528766"/>
              <a:gd name="connsiteX1" fmla="*/ -1 w 357464"/>
              <a:gd name="connsiteY1" fmla="*/ 461646 h 528766"/>
              <a:gd name="connsiteX0" fmla="*/ 178363 w 382946"/>
              <a:gd name="connsiteY0" fmla="*/ -2 h 473829"/>
              <a:gd name="connsiteX1" fmla="*/ -1 w 382946"/>
              <a:gd name="connsiteY1" fmla="*/ 400273 h 4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946" h="473829">
                <a:moveTo>
                  <a:pt x="178363" y="-2"/>
                </a:moveTo>
                <a:cubicBezTo>
                  <a:pt x="443302" y="214135"/>
                  <a:pt x="514721" y="646258"/>
                  <a:pt x="-1" y="400273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олилиния 143"/>
          <p:cNvSpPr/>
          <p:nvPr/>
        </p:nvSpPr>
        <p:spPr>
          <a:xfrm rot="14460533">
            <a:off x="5304925" y="1974273"/>
            <a:ext cx="159154" cy="84369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49190"/>
              <a:gd name="connsiteY0" fmla="*/ 0 h 427662"/>
              <a:gd name="connsiteX1" fmla="*/ 391702 w 549190"/>
              <a:gd name="connsiteY1" fmla="*/ 378444 h 427662"/>
              <a:gd name="connsiteX2" fmla="*/ 0 w 549190"/>
              <a:gd name="connsiteY2" fmla="*/ 214751 h 427662"/>
              <a:gd name="connsiteX0" fmla="*/ 548640 w 549190"/>
              <a:gd name="connsiteY0" fmla="*/ 0 h 445105"/>
              <a:gd name="connsiteX1" fmla="*/ 391702 w 549190"/>
              <a:gd name="connsiteY1" fmla="*/ 378444 h 445105"/>
              <a:gd name="connsiteX2" fmla="*/ 0 w 549190"/>
              <a:gd name="connsiteY2" fmla="*/ 214751 h 445105"/>
              <a:gd name="connsiteX0" fmla="*/ 548640 w 549190"/>
              <a:gd name="connsiteY0" fmla="*/ 0 h 458499"/>
              <a:gd name="connsiteX1" fmla="*/ 391702 w 549190"/>
              <a:gd name="connsiteY1" fmla="*/ 378444 h 458499"/>
              <a:gd name="connsiteX2" fmla="*/ 0 w 549190"/>
              <a:gd name="connsiteY2" fmla="*/ 214751 h 458499"/>
              <a:gd name="connsiteX0" fmla="*/ 548640 w 549190"/>
              <a:gd name="connsiteY0" fmla="*/ 0 h 449683"/>
              <a:gd name="connsiteX1" fmla="*/ 391702 w 549190"/>
              <a:gd name="connsiteY1" fmla="*/ 378444 h 449683"/>
              <a:gd name="connsiteX2" fmla="*/ 0 w 549190"/>
              <a:gd name="connsiteY2" fmla="*/ 214751 h 449683"/>
              <a:gd name="connsiteX0" fmla="*/ 548640 w 550196"/>
              <a:gd name="connsiteY0" fmla="*/ 0 h 457767"/>
              <a:gd name="connsiteX1" fmla="*/ 432307 w 550196"/>
              <a:gd name="connsiteY1" fmla="*/ 392360 h 457767"/>
              <a:gd name="connsiteX2" fmla="*/ 0 w 550196"/>
              <a:gd name="connsiteY2" fmla="*/ 214751 h 457767"/>
              <a:gd name="connsiteX0" fmla="*/ 548640 w 550199"/>
              <a:gd name="connsiteY0" fmla="*/ 0 h 473239"/>
              <a:gd name="connsiteX1" fmla="*/ 432307 w 550199"/>
              <a:gd name="connsiteY1" fmla="*/ 392360 h 473239"/>
              <a:gd name="connsiteX2" fmla="*/ 0 w 550199"/>
              <a:gd name="connsiteY2" fmla="*/ 214751 h 473239"/>
              <a:gd name="connsiteX0" fmla="*/ 548640 w 549673"/>
              <a:gd name="connsiteY0" fmla="*/ 0 h 478141"/>
              <a:gd name="connsiteX1" fmla="*/ 432307 w 549673"/>
              <a:gd name="connsiteY1" fmla="*/ 392360 h 478141"/>
              <a:gd name="connsiteX2" fmla="*/ 0 w 549673"/>
              <a:gd name="connsiteY2" fmla="*/ 214751 h 478141"/>
              <a:gd name="connsiteX0" fmla="*/ 548640 w 549365"/>
              <a:gd name="connsiteY0" fmla="*/ 0 h 466534"/>
              <a:gd name="connsiteX1" fmla="*/ 432307 w 549365"/>
              <a:gd name="connsiteY1" fmla="*/ 392360 h 466534"/>
              <a:gd name="connsiteX2" fmla="*/ 0 w 549365"/>
              <a:gd name="connsiteY2" fmla="*/ 214751 h 466534"/>
              <a:gd name="connsiteX0" fmla="*/ 554435 w 555159"/>
              <a:gd name="connsiteY0" fmla="*/ 0 h 467012"/>
              <a:gd name="connsiteX1" fmla="*/ 438102 w 555159"/>
              <a:gd name="connsiteY1" fmla="*/ 392360 h 467012"/>
              <a:gd name="connsiteX2" fmla="*/ 5795 w 555159"/>
              <a:gd name="connsiteY2" fmla="*/ 214751 h 467012"/>
              <a:gd name="connsiteX0" fmla="*/ 548640 w 549364"/>
              <a:gd name="connsiteY0" fmla="*/ 0 h 446639"/>
              <a:gd name="connsiteX1" fmla="*/ 432307 w 549364"/>
              <a:gd name="connsiteY1" fmla="*/ 392360 h 446639"/>
              <a:gd name="connsiteX2" fmla="*/ 0 w 549364"/>
              <a:gd name="connsiteY2" fmla="*/ 214751 h 446639"/>
              <a:gd name="connsiteX0" fmla="*/ 548640 w 549123"/>
              <a:gd name="connsiteY0" fmla="*/ 0 h 434401"/>
              <a:gd name="connsiteX1" fmla="*/ 410304 w 549123"/>
              <a:gd name="connsiteY1" fmla="*/ 374528 h 434401"/>
              <a:gd name="connsiteX2" fmla="*/ 0 w 549123"/>
              <a:gd name="connsiteY2" fmla="*/ 214751 h 434401"/>
              <a:gd name="connsiteX0" fmla="*/ 548640 w 549215"/>
              <a:gd name="connsiteY0" fmla="*/ 0 h 442596"/>
              <a:gd name="connsiteX1" fmla="*/ 410304 w 549215"/>
              <a:gd name="connsiteY1" fmla="*/ 374528 h 442596"/>
              <a:gd name="connsiteX2" fmla="*/ 0 w 549215"/>
              <a:gd name="connsiteY2" fmla="*/ 214751 h 442596"/>
              <a:gd name="connsiteX0" fmla="*/ 410304 w 410304"/>
              <a:gd name="connsiteY0" fmla="*/ 159778 h 227847"/>
              <a:gd name="connsiteX1" fmla="*/ 0 w 410304"/>
              <a:gd name="connsiteY1" fmla="*/ 1 h 227847"/>
              <a:gd name="connsiteX0" fmla="*/ 293319 w 293319"/>
              <a:gd name="connsiteY0" fmla="*/ 217739 h 269987"/>
              <a:gd name="connsiteX1" fmla="*/ 0 w 293319"/>
              <a:gd name="connsiteY1" fmla="*/ 1 h 269987"/>
              <a:gd name="connsiteX0" fmla="*/ 293319 w 293319"/>
              <a:gd name="connsiteY0" fmla="*/ 217739 h 229048"/>
              <a:gd name="connsiteX1" fmla="*/ 0 w 293319"/>
              <a:gd name="connsiteY1" fmla="*/ 1 h 229048"/>
              <a:gd name="connsiteX0" fmla="*/ 209840 w 209840"/>
              <a:gd name="connsiteY0" fmla="*/ 303510 h 306953"/>
              <a:gd name="connsiteX1" fmla="*/ 0 w 209840"/>
              <a:gd name="connsiteY1" fmla="*/ 1 h 306953"/>
              <a:gd name="connsiteX0" fmla="*/ 209840 w 209840"/>
              <a:gd name="connsiteY0" fmla="*/ 303510 h 303511"/>
              <a:gd name="connsiteX1" fmla="*/ 0 w 209840"/>
              <a:gd name="connsiteY1" fmla="*/ 1 h 303511"/>
              <a:gd name="connsiteX0" fmla="*/ 209840 w 209840"/>
              <a:gd name="connsiteY0" fmla="*/ 303510 h 303511"/>
              <a:gd name="connsiteX1" fmla="*/ 0 w 209840"/>
              <a:gd name="connsiteY1" fmla="*/ 1 h 303511"/>
              <a:gd name="connsiteX0" fmla="*/ 236184 w 236183"/>
              <a:gd name="connsiteY0" fmla="*/ 253813 h 253813"/>
              <a:gd name="connsiteX1" fmla="*/ 0 w 236183"/>
              <a:gd name="connsiteY1" fmla="*/ 1 h 253813"/>
              <a:gd name="connsiteX0" fmla="*/ 271746 w 271746"/>
              <a:gd name="connsiteY0" fmla="*/ 319118 h 319118"/>
              <a:gd name="connsiteX1" fmla="*/ 0 w 271746"/>
              <a:gd name="connsiteY1" fmla="*/ -1 h 319118"/>
              <a:gd name="connsiteX0" fmla="*/ 213134 w 213134"/>
              <a:gd name="connsiteY0" fmla="*/ 186967 h 186967"/>
              <a:gd name="connsiteX1" fmla="*/ 0 w 213134"/>
              <a:gd name="connsiteY1" fmla="*/ -1 h 186967"/>
              <a:gd name="connsiteX0" fmla="*/ 213134 w 213134"/>
              <a:gd name="connsiteY0" fmla="*/ 186967 h 186967"/>
              <a:gd name="connsiteX1" fmla="*/ 0 w 213134"/>
              <a:gd name="connsiteY1" fmla="*/ -1 h 186967"/>
              <a:gd name="connsiteX0" fmla="*/ 213134 w 213134"/>
              <a:gd name="connsiteY0" fmla="*/ 186967 h 186967"/>
              <a:gd name="connsiteX1" fmla="*/ 0 w 213134"/>
              <a:gd name="connsiteY1" fmla="*/ -1 h 186967"/>
              <a:gd name="connsiteX0" fmla="*/ 218197 w 218197"/>
              <a:gd name="connsiteY0" fmla="*/ 173278 h 173278"/>
              <a:gd name="connsiteX1" fmla="*/ 0 w 218197"/>
              <a:gd name="connsiteY1" fmla="*/ 0 h 17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197" h="173278">
                <a:moveTo>
                  <a:pt x="218197" y="173278"/>
                </a:moveTo>
                <a:cubicBezTo>
                  <a:pt x="105383" y="166177"/>
                  <a:pt x="75076" y="102462"/>
                  <a:pt x="0" y="0"/>
                </a:cubicBezTo>
              </a:path>
            </a:pathLst>
          </a:custGeom>
          <a:ln w="12700">
            <a:solidFill>
              <a:schemeClr val="tx1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5" name="Группа 141"/>
          <p:cNvGrpSpPr/>
          <p:nvPr/>
        </p:nvGrpSpPr>
        <p:grpSpPr>
          <a:xfrm>
            <a:off x="4272804" y="2978545"/>
            <a:ext cx="157389" cy="370405"/>
            <a:chOff x="4864844" y="2277546"/>
            <a:chExt cx="157389" cy="370405"/>
          </a:xfrm>
        </p:grpSpPr>
        <p:sp>
          <p:nvSpPr>
            <p:cNvPr id="146" name="Овал 145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Равнобедренный треугольник 146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8" name="Группа 141"/>
          <p:cNvGrpSpPr/>
          <p:nvPr/>
        </p:nvGrpSpPr>
        <p:grpSpPr>
          <a:xfrm>
            <a:off x="5472749" y="2978545"/>
            <a:ext cx="157389" cy="370405"/>
            <a:chOff x="4864844" y="2277546"/>
            <a:chExt cx="157389" cy="370405"/>
          </a:xfrm>
        </p:grpSpPr>
        <p:sp>
          <p:nvSpPr>
            <p:cNvPr id="149" name="Овал 148"/>
            <p:cNvSpPr/>
            <p:nvPr/>
          </p:nvSpPr>
          <p:spPr>
            <a:xfrm>
              <a:off x="4894582" y="2277546"/>
              <a:ext cx="97913" cy="10308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Равнобедренный треугольник 149"/>
            <p:cNvSpPr/>
            <p:nvPr/>
          </p:nvSpPr>
          <p:spPr>
            <a:xfrm flipV="1">
              <a:off x="4864844" y="2404713"/>
              <a:ext cx="157389" cy="243238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5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092601" y="4328934"/>
            <a:ext cx="464216" cy="461278"/>
          </a:xfrm>
          <a:prstGeom prst="ellips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6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5279263" y="4328934"/>
            <a:ext cx="464216" cy="461278"/>
          </a:xfrm>
          <a:prstGeom prst="ellips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7" name="Скругленный прямоугольник 156"/>
          <p:cNvSpPr/>
          <p:nvPr/>
        </p:nvSpPr>
        <p:spPr>
          <a:xfrm>
            <a:off x="3923567" y="4182069"/>
            <a:ext cx="1983870" cy="747396"/>
          </a:xfrm>
          <a:prstGeom prst="roundRect">
            <a:avLst>
              <a:gd name="adj" fmla="val 50000"/>
            </a:avLst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58" name="Прямая со стрелкой 157"/>
          <p:cNvCxnSpPr>
            <a:stCxn id="156" idx="2"/>
            <a:endCxn id="155" idx="6"/>
          </p:cNvCxnSpPr>
          <p:nvPr/>
        </p:nvCxnSpPr>
        <p:spPr>
          <a:xfrm flipH="1">
            <a:off x="4556817" y="4559573"/>
            <a:ext cx="72244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Соединительная линия уступом 158"/>
          <p:cNvCxnSpPr/>
          <p:nvPr/>
        </p:nvCxnSpPr>
        <p:spPr>
          <a:xfrm rot="10800000" flipV="1">
            <a:off x="5030232" y="3227329"/>
            <a:ext cx="452768" cy="408506"/>
          </a:xfrm>
          <a:prstGeom prst="bentConnector2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Соединительная линия уступом 159"/>
          <p:cNvCxnSpPr/>
          <p:nvPr/>
        </p:nvCxnSpPr>
        <p:spPr>
          <a:xfrm rot="16200000" flipH="1">
            <a:off x="4435056" y="3168695"/>
            <a:ext cx="463516" cy="445088"/>
          </a:xfrm>
          <a:prstGeom prst="bentConnector3">
            <a:avLst>
              <a:gd name="adj1" fmla="val 681"/>
            </a:avLst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/>
          <p:cNvCxnSpPr/>
          <p:nvPr/>
        </p:nvCxnSpPr>
        <p:spPr>
          <a:xfrm>
            <a:off x="4197708" y="4555767"/>
            <a:ext cx="25332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>
          <a:xfrm flipH="1">
            <a:off x="5395843" y="4555767"/>
            <a:ext cx="24511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 стрелкой 163"/>
          <p:cNvCxnSpPr/>
          <p:nvPr/>
        </p:nvCxnSpPr>
        <p:spPr>
          <a:xfrm>
            <a:off x="5395843" y="4182069"/>
            <a:ext cx="234295" cy="3528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>
            <a:off x="5030231" y="3651210"/>
            <a:ext cx="359897" cy="527677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 стрелкой 166"/>
          <p:cNvCxnSpPr/>
          <p:nvPr/>
        </p:nvCxnSpPr>
        <p:spPr>
          <a:xfrm flipH="1">
            <a:off x="4200269" y="4182069"/>
            <a:ext cx="263551" cy="3528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>
          <a:xfrm flipH="1">
            <a:off x="4463820" y="3651210"/>
            <a:ext cx="396664" cy="527677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Полилиния 168"/>
          <p:cNvSpPr/>
          <p:nvPr/>
        </p:nvSpPr>
        <p:spPr>
          <a:xfrm rot="19923423">
            <a:off x="5800841" y="2464291"/>
            <a:ext cx="505291" cy="327479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1706" h="954381">
                <a:moveTo>
                  <a:pt x="1461705" y="0"/>
                </a:moveTo>
                <a:cubicBezTo>
                  <a:pt x="1149525" y="471089"/>
                  <a:pt x="903399" y="790678"/>
                  <a:pt x="-1" y="954381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олилиния 169"/>
          <p:cNvSpPr/>
          <p:nvPr/>
        </p:nvSpPr>
        <p:spPr>
          <a:xfrm rot="1676577" flipH="1">
            <a:off x="3783642" y="2302102"/>
            <a:ext cx="470520" cy="440803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61119 w 1378075"/>
              <a:gd name="connsiteY0" fmla="*/ -1 h 1284644"/>
              <a:gd name="connsiteX1" fmla="*/ -1 w 1378075"/>
              <a:gd name="connsiteY1" fmla="*/ 1284644 h 1284644"/>
              <a:gd name="connsiteX0" fmla="*/ 1361119 w 1361120"/>
              <a:gd name="connsiteY0" fmla="*/ -1 h 1284644"/>
              <a:gd name="connsiteX1" fmla="*/ -1 w 1361120"/>
              <a:gd name="connsiteY1" fmla="*/ 1284644 h 128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1120" h="1284644">
                <a:moveTo>
                  <a:pt x="1361119" y="-1"/>
                </a:moveTo>
                <a:cubicBezTo>
                  <a:pt x="1200745" y="514504"/>
                  <a:pt x="903399" y="1120941"/>
                  <a:pt x="-1" y="1284644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олилиния 171"/>
          <p:cNvSpPr/>
          <p:nvPr/>
        </p:nvSpPr>
        <p:spPr>
          <a:xfrm rot="16591331" flipH="1" flipV="1">
            <a:off x="2457356" y="2863492"/>
            <a:ext cx="2260900" cy="805166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2223181 w 2223181"/>
              <a:gd name="connsiteY0" fmla="*/ -1 h 1869104"/>
              <a:gd name="connsiteX1" fmla="*/ -1 w 2223181"/>
              <a:gd name="connsiteY1" fmla="*/ 1869104 h 1869104"/>
              <a:gd name="connsiteX0" fmla="*/ 6470003 w 6470003"/>
              <a:gd name="connsiteY0" fmla="*/ -1 h 2179433"/>
              <a:gd name="connsiteX1" fmla="*/ -1 w 6470003"/>
              <a:gd name="connsiteY1" fmla="*/ 2179432 h 2179433"/>
              <a:gd name="connsiteX0" fmla="*/ 6470003 w 6470003"/>
              <a:gd name="connsiteY0" fmla="*/ -1 h 2379085"/>
              <a:gd name="connsiteX1" fmla="*/ -1 w 6470003"/>
              <a:gd name="connsiteY1" fmla="*/ 2179432 h 2379085"/>
              <a:gd name="connsiteX0" fmla="*/ 6742224 w 6742224"/>
              <a:gd name="connsiteY0" fmla="*/ -1 h 1786850"/>
              <a:gd name="connsiteX1" fmla="*/ 0 w 6742224"/>
              <a:gd name="connsiteY1" fmla="*/ 1540231 h 1786850"/>
              <a:gd name="connsiteX0" fmla="*/ 6742224 w 6742224"/>
              <a:gd name="connsiteY0" fmla="*/ -1 h 2479119"/>
              <a:gd name="connsiteX1" fmla="*/ 0 w 6742224"/>
              <a:gd name="connsiteY1" fmla="*/ 1540231 h 2479119"/>
              <a:gd name="connsiteX0" fmla="*/ 6814803 w 6814804"/>
              <a:gd name="connsiteY0" fmla="*/ 1 h 2598566"/>
              <a:gd name="connsiteX1" fmla="*/ 0 w 6814804"/>
              <a:gd name="connsiteY1" fmla="*/ 1682704 h 2598566"/>
              <a:gd name="connsiteX0" fmla="*/ 6814803 w 6814804"/>
              <a:gd name="connsiteY0" fmla="*/ 1 h 2677559"/>
              <a:gd name="connsiteX1" fmla="*/ 0 w 6814804"/>
              <a:gd name="connsiteY1" fmla="*/ 1682704 h 2677559"/>
              <a:gd name="connsiteX0" fmla="*/ 6729707 w 6729706"/>
              <a:gd name="connsiteY0" fmla="*/ -1 h 2651313"/>
              <a:gd name="connsiteX1" fmla="*/ 0 w 6729706"/>
              <a:gd name="connsiteY1" fmla="*/ 1650550 h 2651313"/>
              <a:gd name="connsiteX0" fmla="*/ 6739088 w 6739087"/>
              <a:gd name="connsiteY0" fmla="*/ -1 h 2743709"/>
              <a:gd name="connsiteX1" fmla="*/ 1 w 6739087"/>
              <a:gd name="connsiteY1" fmla="*/ 1763391 h 2743709"/>
              <a:gd name="connsiteX0" fmla="*/ 6739088 w 6739087"/>
              <a:gd name="connsiteY0" fmla="*/ -1 h 2636931"/>
              <a:gd name="connsiteX1" fmla="*/ 1 w 6739087"/>
              <a:gd name="connsiteY1" fmla="*/ 1763391 h 2636931"/>
              <a:gd name="connsiteX0" fmla="*/ 6739088 w 6739087"/>
              <a:gd name="connsiteY0" fmla="*/ -1 h 2499389"/>
              <a:gd name="connsiteX1" fmla="*/ 1 w 6739087"/>
              <a:gd name="connsiteY1" fmla="*/ 1763391 h 2499389"/>
              <a:gd name="connsiteX0" fmla="*/ 6739088 w 6739087"/>
              <a:gd name="connsiteY0" fmla="*/ -1 h 2674074"/>
              <a:gd name="connsiteX1" fmla="*/ 1 w 6739087"/>
              <a:gd name="connsiteY1" fmla="*/ 1763391 h 2674074"/>
              <a:gd name="connsiteX0" fmla="*/ 6739088 w 6739087"/>
              <a:gd name="connsiteY0" fmla="*/ -1 h 2646554"/>
              <a:gd name="connsiteX1" fmla="*/ 1 w 6739087"/>
              <a:gd name="connsiteY1" fmla="*/ 1763391 h 2646554"/>
              <a:gd name="connsiteX0" fmla="*/ 6765794 w 6765793"/>
              <a:gd name="connsiteY0" fmla="*/ -1 h 2465883"/>
              <a:gd name="connsiteX1" fmla="*/ 0 w 6765793"/>
              <a:gd name="connsiteY1" fmla="*/ 1528048 h 2465883"/>
              <a:gd name="connsiteX0" fmla="*/ 6765794 w 6765793"/>
              <a:gd name="connsiteY0" fmla="*/ -1 h 2275743"/>
              <a:gd name="connsiteX1" fmla="*/ 0 w 6765793"/>
              <a:gd name="connsiteY1" fmla="*/ 1528048 h 2275743"/>
              <a:gd name="connsiteX0" fmla="*/ 6765794 w 6765793"/>
              <a:gd name="connsiteY0" fmla="*/ -1 h 2249832"/>
              <a:gd name="connsiteX1" fmla="*/ 0 w 6765793"/>
              <a:gd name="connsiteY1" fmla="*/ 1528048 h 2249832"/>
              <a:gd name="connsiteX0" fmla="*/ 6765794 w 6765793"/>
              <a:gd name="connsiteY0" fmla="*/ -1 h 2286652"/>
              <a:gd name="connsiteX1" fmla="*/ 0 w 6765793"/>
              <a:gd name="connsiteY1" fmla="*/ 1528048 h 2286652"/>
              <a:gd name="connsiteX0" fmla="*/ 6765794 w 6765793"/>
              <a:gd name="connsiteY0" fmla="*/ -1 h 2323064"/>
              <a:gd name="connsiteX1" fmla="*/ 0 w 6765793"/>
              <a:gd name="connsiteY1" fmla="*/ 1528048 h 2323064"/>
              <a:gd name="connsiteX0" fmla="*/ 6765794 w 6765793"/>
              <a:gd name="connsiteY0" fmla="*/ -1 h 2315889"/>
              <a:gd name="connsiteX1" fmla="*/ 0 w 6765793"/>
              <a:gd name="connsiteY1" fmla="*/ 1528048 h 2315889"/>
              <a:gd name="connsiteX0" fmla="*/ 6380606 w 6380605"/>
              <a:gd name="connsiteY0" fmla="*/ -1 h 2583902"/>
              <a:gd name="connsiteX1" fmla="*/ 0 w 6380605"/>
              <a:gd name="connsiteY1" fmla="*/ 1881046 h 2583902"/>
              <a:gd name="connsiteX0" fmla="*/ 6380606 w 6380605"/>
              <a:gd name="connsiteY0" fmla="*/ -1 h 2639883"/>
              <a:gd name="connsiteX1" fmla="*/ 0 w 6380605"/>
              <a:gd name="connsiteY1" fmla="*/ 1881046 h 2639883"/>
              <a:gd name="connsiteX0" fmla="*/ 6540520 w 6540519"/>
              <a:gd name="connsiteY0" fmla="*/ -1 h 2558136"/>
              <a:gd name="connsiteX1" fmla="*/ 0 w 6540519"/>
              <a:gd name="connsiteY1" fmla="*/ 1775292 h 255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40519" h="2558136">
                <a:moveTo>
                  <a:pt x="6540520" y="-1"/>
                </a:moveTo>
                <a:cubicBezTo>
                  <a:pt x="5513962" y="2083227"/>
                  <a:pt x="2496025" y="3524258"/>
                  <a:pt x="0" y="1775292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689903" y="2479609"/>
            <a:ext cx="2589477" cy="1483143"/>
            <a:chOff x="3660858" y="2683672"/>
            <a:chExt cx="2589477" cy="1483143"/>
          </a:xfrm>
        </p:grpSpPr>
        <p:sp>
          <p:nvSpPr>
            <p:cNvPr id="175" name="Полилиния 174"/>
            <p:cNvSpPr/>
            <p:nvPr/>
          </p:nvSpPr>
          <p:spPr>
            <a:xfrm>
              <a:off x="3661899" y="2686970"/>
              <a:ext cx="2583558" cy="1479845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317"/>
                <a:gd name="connsiteX1" fmla="*/ 1473200 w 3235960"/>
                <a:gd name="connsiteY1" fmla="*/ 1374140 h 1374317"/>
                <a:gd name="connsiteX2" fmla="*/ 3235960 w 3235960"/>
                <a:gd name="connsiteY2" fmla="*/ 0 h 1374317"/>
                <a:gd name="connsiteX0" fmla="*/ 0 w 3235960"/>
                <a:gd name="connsiteY0" fmla="*/ 10160 h 1374240"/>
                <a:gd name="connsiteX1" fmla="*/ 1473200 w 3235960"/>
                <a:gd name="connsiteY1" fmla="*/ 1374140 h 1374240"/>
                <a:gd name="connsiteX2" fmla="*/ 3235960 w 3235960"/>
                <a:gd name="connsiteY2" fmla="*/ 0 h 1374240"/>
                <a:gd name="connsiteX0" fmla="*/ 0 w 3224530"/>
                <a:gd name="connsiteY0" fmla="*/ 368300 h 1734796"/>
                <a:gd name="connsiteX1" fmla="*/ 1473200 w 3224530"/>
                <a:gd name="connsiteY1" fmla="*/ 1732280 h 1734796"/>
                <a:gd name="connsiteX2" fmla="*/ 3224530 w 3224530"/>
                <a:gd name="connsiteY2" fmla="*/ 0 h 1734796"/>
                <a:gd name="connsiteX0" fmla="*/ 0 w 3224551"/>
                <a:gd name="connsiteY0" fmla="*/ 368300 h 1734796"/>
                <a:gd name="connsiteX1" fmla="*/ 1473200 w 3224551"/>
                <a:gd name="connsiteY1" fmla="*/ 1732280 h 1734796"/>
                <a:gd name="connsiteX2" fmla="*/ 3224530 w 3224551"/>
                <a:gd name="connsiteY2" fmla="*/ 0 h 1734796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1"/>
                <a:gd name="connsiteY0" fmla="*/ 6350 h 1732280"/>
                <a:gd name="connsiteX1" fmla="*/ 1454150 w 3205501"/>
                <a:gd name="connsiteY1" fmla="*/ 1732280 h 1732280"/>
                <a:gd name="connsiteX2" fmla="*/ 3205480 w 3205501"/>
                <a:gd name="connsiteY2" fmla="*/ 0 h 1732280"/>
                <a:gd name="connsiteX0" fmla="*/ 0 w 3205508"/>
                <a:gd name="connsiteY0" fmla="*/ 6350 h 1732285"/>
                <a:gd name="connsiteX1" fmla="*/ 1454150 w 3205508"/>
                <a:gd name="connsiteY1" fmla="*/ 1732280 h 1732285"/>
                <a:gd name="connsiteX2" fmla="*/ 3205480 w 3205508"/>
                <a:gd name="connsiteY2" fmla="*/ 0 h 1732285"/>
                <a:gd name="connsiteX0" fmla="*/ 0 w 3205507"/>
                <a:gd name="connsiteY0" fmla="*/ 6350 h 1732285"/>
                <a:gd name="connsiteX1" fmla="*/ 1454150 w 3205507"/>
                <a:gd name="connsiteY1" fmla="*/ 1732280 h 1732285"/>
                <a:gd name="connsiteX2" fmla="*/ 3205480 w 3205507"/>
                <a:gd name="connsiteY2" fmla="*/ 0 h 1732285"/>
                <a:gd name="connsiteX0" fmla="*/ 0 w 3220741"/>
                <a:gd name="connsiteY0" fmla="*/ 2540 h 1732280"/>
                <a:gd name="connsiteX1" fmla="*/ 1469390 w 3220741"/>
                <a:gd name="connsiteY1" fmla="*/ 1732280 h 1732280"/>
                <a:gd name="connsiteX2" fmla="*/ 3220720 w 3220741"/>
                <a:gd name="connsiteY2" fmla="*/ 0 h 1732280"/>
                <a:gd name="connsiteX0" fmla="*/ 0 w 3220741"/>
                <a:gd name="connsiteY0" fmla="*/ 5080 h 1734820"/>
                <a:gd name="connsiteX1" fmla="*/ 1469390 w 3220741"/>
                <a:gd name="connsiteY1" fmla="*/ 1734820 h 1734820"/>
                <a:gd name="connsiteX2" fmla="*/ 3220720 w 3220741"/>
                <a:gd name="connsiteY2" fmla="*/ 0 h 1734820"/>
                <a:gd name="connsiteX0" fmla="*/ 0 w 3230901"/>
                <a:gd name="connsiteY0" fmla="*/ 17780 h 1747526"/>
                <a:gd name="connsiteX1" fmla="*/ 1469390 w 3230901"/>
                <a:gd name="connsiteY1" fmla="*/ 1747520 h 1747526"/>
                <a:gd name="connsiteX2" fmla="*/ 3230880 w 3230901"/>
                <a:gd name="connsiteY2" fmla="*/ 0 h 1747526"/>
                <a:gd name="connsiteX0" fmla="*/ 0 w 3230904"/>
                <a:gd name="connsiteY0" fmla="*/ 17780 h 1747534"/>
                <a:gd name="connsiteX1" fmla="*/ 1469390 w 3230904"/>
                <a:gd name="connsiteY1" fmla="*/ 1747520 h 1747534"/>
                <a:gd name="connsiteX2" fmla="*/ 3230880 w 3230904"/>
                <a:gd name="connsiteY2" fmla="*/ 0 h 1747534"/>
                <a:gd name="connsiteX0" fmla="*/ 0 w 3230904"/>
                <a:gd name="connsiteY0" fmla="*/ 17780 h 1614186"/>
                <a:gd name="connsiteX1" fmla="*/ 1473200 w 3230904"/>
                <a:gd name="connsiteY1" fmla="*/ 1614170 h 1614186"/>
                <a:gd name="connsiteX2" fmla="*/ 3230880 w 3230904"/>
                <a:gd name="connsiteY2" fmla="*/ 0 h 1614186"/>
                <a:gd name="connsiteX0" fmla="*/ 0 w 3230911"/>
                <a:gd name="connsiteY0" fmla="*/ 17780 h 1614186"/>
                <a:gd name="connsiteX1" fmla="*/ 1473200 w 3230911"/>
                <a:gd name="connsiteY1" fmla="*/ 1614170 h 1614186"/>
                <a:gd name="connsiteX2" fmla="*/ 3230880 w 3230911"/>
                <a:gd name="connsiteY2" fmla="*/ 0 h 1614186"/>
                <a:gd name="connsiteX0" fmla="*/ 0 w 3111523"/>
                <a:gd name="connsiteY0" fmla="*/ 0 h 1596635"/>
                <a:gd name="connsiteX1" fmla="*/ 1473200 w 3111523"/>
                <a:gd name="connsiteY1" fmla="*/ 1596390 h 1596635"/>
                <a:gd name="connsiteX2" fmla="*/ 3111500 w 3111523"/>
                <a:gd name="connsiteY2" fmla="*/ 101600 h 1596635"/>
                <a:gd name="connsiteX0" fmla="*/ 0 w 2978172"/>
                <a:gd name="connsiteY0" fmla="*/ 0 h 1495425"/>
                <a:gd name="connsiteX1" fmla="*/ 1339850 w 2978172"/>
                <a:gd name="connsiteY1" fmla="*/ 1495425 h 1495425"/>
                <a:gd name="connsiteX2" fmla="*/ 2978150 w 2978172"/>
                <a:gd name="connsiteY2" fmla="*/ 635 h 1495425"/>
                <a:gd name="connsiteX0" fmla="*/ 0 w 2978177"/>
                <a:gd name="connsiteY0" fmla="*/ 0 h 1495436"/>
                <a:gd name="connsiteX1" fmla="*/ 1339850 w 2978177"/>
                <a:gd name="connsiteY1" fmla="*/ 1495425 h 1495436"/>
                <a:gd name="connsiteX2" fmla="*/ 2978150 w 2978177"/>
                <a:gd name="connsiteY2" fmla="*/ 635 h 1495436"/>
                <a:gd name="connsiteX0" fmla="*/ 0 w 2978179"/>
                <a:gd name="connsiteY0" fmla="*/ 0 h 1495427"/>
                <a:gd name="connsiteX1" fmla="*/ 1339850 w 2978179"/>
                <a:gd name="connsiteY1" fmla="*/ 1495425 h 1495427"/>
                <a:gd name="connsiteX2" fmla="*/ 2978150 w 2978179"/>
                <a:gd name="connsiteY2" fmla="*/ 635 h 1495427"/>
                <a:gd name="connsiteX0" fmla="*/ 0 w 2974041"/>
                <a:gd name="connsiteY0" fmla="*/ 97997 h 1494793"/>
                <a:gd name="connsiteX1" fmla="*/ 1335712 w 2974041"/>
                <a:gd name="connsiteY1" fmla="*/ 1494790 h 1494793"/>
                <a:gd name="connsiteX2" fmla="*/ 2974012 w 2974041"/>
                <a:gd name="connsiteY2" fmla="*/ 0 h 149479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63695"/>
                <a:gd name="connsiteY0" fmla="*/ 3087 h 1399883"/>
                <a:gd name="connsiteX1" fmla="*/ 1335712 w 2963695"/>
                <a:gd name="connsiteY1" fmla="*/ 1399880 h 1399883"/>
                <a:gd name="connsiteX2" fmla="*/ 2963666 w 2963695"/>
                <a:gd name="connsiteY2" fmla="*/ 0 h 1399883"/>
                <a:gd name="connsiteX0" fmla="*/ 0 w 2977489"/>
                <a:gd name="connsiteY0" fmla="*/ 114746 h 1511542"/>
                <a:gd name="connsiteX1" fmla="*/ 1335712 w 2977489"/>
                <a:gd name="connsiteY1" fmla="*/ 1511539 h 1511542"/>
                <a:gd name="connsiteX2" fmla="*/ 2977460 w 2977489"/>
                <a:gd name="connsiteY2" fmla="*/ 0 h 1511542"/>
                <a:gd name="connsiteX0" fmla="*/ 0 w 2995593"/>
                <a:gd name="connsiteY0" fmla="*/ 107767 h 1504563"/>
                <a:gd name="connsiteX1" fmla="*/ 1335712 w 2995593"/>
                <a:gd name="connsiteY1" fmla="*/ 1504560 h 1504563"/>
                <a:gd name="connsiteX2" fmla="*/ 2995565 w 2995593"/>
                <a:gd name="connsiteY2" fmla="*/ 0 h 1504563"/>
                <a:gd name="connsiteX0" fmla="*/ 0 w 2982661"/>
                <a:gd name="connsiteY0" fmla="*/ 79852 h 1504563"/>
                <a:gd name="connsiteX1" fmla="*/ 1322780 w 2982661"/>
                <a:gd name="connsiteY1" fmla="*/ 1504560 h 1504563"/>
                <a:gd name="connsiteX2" fmla="*/ 2982633 w 2982661"/>
                <a:gd name="connsiteY2" fmla="*/ 0 h 1504563"/>
                <a:gd name="connsiteX0" fmla="*/ 0 w 2982665"/>
                <a:gd name="connsiteY0" fmla="*/ 79852 h 1518521"/>
                <a:gd name="connsiteX1" fmla="*/ 1423648 w 2982665"/>
                <a:gd name="connsiteY1" fmla="*/ 1518518 h 1518521"/>
                <a:gd name="connsiteX2" fmla="*/ 2982633 w 2982665"/>
                <a:gd name="connsiteY2" fmla="*/ 0 h 1518521"/>
                <a:gd name="connsiteX0" fmla="*/ 0 w 2982667"/>
                <a:gd name="connsiteY0" fmla="*/ 79852 h 1518521"/>
                <a:gd name="connsiteX1" fmla="*/ 1423648 w 2982667"/>
                <a:gd name="connsiteY1" fmla="*/ 1518518 h 1518521"/>
                <a:gd name="connsiteX2" fmla="*/ 2982633 w 2982667"/>
                <a:gd name="connsiteY2" fmla="*/ 0 h 1518521"/>
                <a:gd name="connsiteX0" fmla="*/ 0 w 2799044"/>
                <a:gd name="connsiteY0" fmla="*/ 0 h 1438669"/>
                <a:gd name="connsiteX1" fmla="*/ 1423648 w 2799044"/>
                <a:gd name="connsiteY1" fmla="*/ 1438666 h 1438669"/>
                <a:gd name="connsiteX2" fmla="*/ 2799000 w 2799044"/>
                <a:gd name="connsiteY2" fmla="*/ 13197 h 1438669"/>
                <a:gd name="connsiteX0" fmla="*/ 0 w 2800386"/>
                <a:gd name="connsiteY0" fmla="*/ 0 h 1438669"/>
                <a:gd name="connsiteX1" fmla="*/ 1423648 w 2800386"/>
                <a:gd name="connsiteY1" fmla="*/ 1438666 h 1438669"/>
                <a:gd name="connsiteX2" fmla="*/ 2799000 w 2800386"/>
                <a:gd name="connsiteY2" fmla="*/ 13197 h 1438669"/>
                <a:gd name="connsiteX0" fmla="*/ 0 w 2803277"/>
                <a:gd name="connsiteY0" fmla="*/ 0 h 1438669"/>
                <a:gd name="connsiteX1" fmla="*/ 1423648 w 2803277"/>
                <a:gd name="connsiteY1" fmla="*/ 1438666 h 1438669"/>
                <a:gd name="connsiteX2" fmla="*/ 2799000 w 2803277"/>
                <a:gd name="connsiteY2" fmla="*/ 13197 h 1438669"/>
                <a:gd name="connsiteX0" fmla="*/ 2834 w 2806111"/>
                <a:gd name="connsiteY0" fmla="*/ 0 h 1438669"/>
                <a:gd name="connsiteX1" fmla="*/ 1426482 w 2806111"/>
                <a:gd name="connsiteY1" fmla="*/ 1438666 h 1438669"/>
                <a:gd name="connsiteX2" fmla="*/ 2801834 w 2806111"/>
                <a:gd name="connsiteY2" fmla="*/ 13197 h 1438669"/>
                <a:gd name="connsiteX0" fmla="*/ 2834 w 2806111"/>
                <a:gd name="connsiteY0" fmla="*/ 0 h 1445647"/>
                <a:gd name="connsiteX1" fmla="*/ 1426482 w 2806111"/>
                <a:gd name="connsiteY1" fmla="*/ 1445644 h 1445647"/>
                <a:gd name="connsiteX2" fmla="*/ 2801834 w 2806111"/>
                <a:gd name="connsiteY2" fmla="*/ 20175 h 144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6111" h="1445647">
                  <a:moveTo>
                    <a:pt x="2834" y="0"/>
                  </a:moveTo>
                  <a:cubicBezTo>
                    <a:pt x="-51149" y="826178"/>
                    <a:pt x="674854" y="1447443"/>
                    <a:pt x="1426482" y="1445644"/>
                  </a:cubicBezTo>
                  <a:cubicBezTo>
                    <a:pt x="2227251" y="1427561"/>
                    <a:pt x="2864662" y="711947"/>
                    <a:pt x="2801834" y="20175"/>
                  </a:cubicBezTo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3660858" y="2683672"/>
              <a:ext cx="2589477" cy="330798"/>
            </a:xfrm>
            <a:custGeom>
              <a:avLst/>
              <a:gdLst>
                <a:gd name="connsiteX0" fmla="*/ 0 w 2966720"/>
                <a:gd name="connsiteY0" fmla="*/ 0 h 339147"/>
                <a:gd name="connsiteX1" fmla="*/ 1361440 w 2966720"/>
                <a:gd name="connsiteY1" fmla="*/ 335280 h 339147"/>
                <a:gd name="connsiteX2" fmla="*/ 2966720 w 2966720"/>
                <a:gd name="connsiteY2" fmla="*/ 152400 h 339147"/>
                <a:gd name="connsiteX0" fmla="*/ 0 w 2966720"/>
                <a:gd name="connsiteY0" fmla="*/ 0 h 489438"/>
                <a:gd name="connsiteX1" fmla="*/ 1300480 w 2966720"/>
                <a:gd name="connsiteY1" fmla="*/ 487680 h 489438"/>
                <a:gd name="connsiteX2" fmla="*/ 2966720 w 2966720"/>
                <a:gd name="connsiteY2" fmla="*/ 152400 h 489438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493237"/>
                <a:gd name="connsiteX1" fmla="*/ 1300480 w 2966720"/>
                <a:gd name="connsiteY1" fmla="*/ 487680 h 493237"/>
                <a:gd name="connsiteX2" fmla="*/ 2966720 w 2966720"/>
                <a:gd name="connsiteY2" fmla="*/ 152400 h 493237"/>
                <a:gd name="connsiteX0" fmla="*/ 0 w 2966720"/>
                <a:gd name="connsiteY0" fmla="*/ 0 h 522425"/>
                <a:gd name="connsiteX1" fmla="*/ 1300480 w 2966720"/>
                <a:gd name="connsiteY1" fmla="*/ 518160 h 522425"/>
                <a:gd name="connsiteX2" fmla="*/ 2966720 w 2966720"/>
                <a:gd name="connsiteY2" fmla="*/ 152400 h 522425"/>
                <a:gd name="connsiteX0" fmla="*/ 0 w 2966720"/>
                <a:gd name="connsiteY0" fmla="*/ 0 h 520036"/>
                <a:gd name="connsiteX1" fmla="*/ 1300480 w 2966720"/>
                <a:gd name="connsiteY1" fmla="*/ 518160 h 520036"/>
                <a:gd name="connsiteX2" fmla="*/ 2966720 w 2966720"/>
                <a:gd name="connsiteY2" fmla="*/ 152400 h 520036"/>
                <a:gd name="connsiteX0" fmla="*/ 0 w 3017520"/>
                <a:gd name="connsiteY0" fmla="*/ 0 h 518464"/>
                <a:gd name="connsiteX1" fmla="*/ 1300480 w 3017520"/>
                <a:gd name="connsiteY1" fmla="*/ 518160 h 518464"/>
                <a:gd name="connsiteX2" fmla="*/ 3017520 w 3017520"/>
                <a:gd name="connsiteY2" fmla="*/ 50800 h 518464"/>
                <a:gd name="connsiteX0" fmla="*/ 0 w 3017520"/>
                <a:gd name="connsiteY0" fmla="*/ 0 h 518762"/>
                <a:gd name="connsiteX1" fmla="*/ 1300480 w 3017520"/>
                <a:gd name="connsiteY1" fmla="*/ 518160 h 518762"/>
                <a:gd name="connsiteX2" fmla="*/ 3017520 w 3017520"/>
                <a:gd name="connsiteY2" fmla="*/ 50800 h 518762"/>
                <a:gd name="connsiteX0" fmla="*/ 0 w 3017520"/>
                <a:gd name="connsiteY0" fmla="*/ 0 h 559220"/>
                <a:gd name="connsiteX1" fmla="*/ 1330960 w 3017520"/>
                <a:gd name="connsiteY1" fmla="*/ 558800 h 559220"/>
                <a:gd name="connsiteX2" fmla="*/ 3017520 w 3017520"/>
                <a:gd name="connsiteY2" fmla="*/ 50800 h 559220"/>
                <a:gd name="connsiteX0" fmla="*/ 0 w 3129280"/>
                <a:gd name="connsiteY0" fmla="*/ 0 h 600665"/>
                <a:gd name="connsiteX1" fmla="*/ 1442720 w 3129280"/>
                <a:gd name="connsiteY1" fmla="*/ 599440 h 600665"/>
                <a:gd name="connsiteX2" fmla="*/ 3129280 w 3129280"/>
                <a:gd name="connsiteY2" fmla="*/ 91440 h 600665"/>
                <a:gd name="connsiteX0" fmla="*/ 0 w 3098800"/>
                <a:gd name="connsiteY0" fmla="*/ 0 h 613365"/>
                <a:gd name="connsiteX1" fmla="*/ 1412240 w 3098800"/>
                <a:gd name="connsiteY1" fmla="*/ 612140 h 613365"/>
                <a:gd name="connsiteX2" fmla="*/ 3098800 w 3098800"/>
                <a:gd name="connsiteY2" fmla="*/ 104140 h 613365"/>
                <a:gd name="connsiteX0" fmla="*/ 0 w 3106420"/>
                <a:gd name="connsiteY0" fmla="*/ 0 h 610825"/>
                <a:gd name="connsiteX1" fmla="*/ 1419860 w 3106420"/>
                <a:gd name="connsiteY1" fmla="*/ 609600 h 610825"/>
                <a:gd name="connsiteX2" fmla="*/ 3106420 w 3106420"/>
                <a:gd name="connsiteY2" fmla="*/ 101600 h 610825"/>
                <a:gd name="connsiteX0" fmla="*/ 0 w 3235960"/>
                <a:gd name="connsiteY0" fmla="*/ 10160 h 620455"/>
                <a:gd name="connsiteX1" fmla="*/ 1419860 w 3235960"/>
                <a:gd name="connsiteY1" fmla="*/ 619760 h 620455"/>
                <a:gd name="connsiteX2" fmla="*/ 3235960 w 3235960"/>
                <a:gd name="connsiteY2" fmla="*/ 0 h 620455"/>
                <a:gd name="connsiteX0" fmla="*/ 0 w 3235960"/>
                <a:gd name="connsiteY0" fmla="*/ 10160 h 620404"/>
                <a:gd name="connsiteX1" fmla="*/ 1419860 w 3235960"/>
                <a:gd name="connsiteY1" fmla="*/ 619760 h 620404"/>
                <a:gd name="connsiteX2" fmla="*/ 3235960 w 3235960"/>
                <a:gd name="connsiteY2" fmla="*/ 0 h 620404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3872"/>
                <a:gd name="connsiteX1" fmla="*/ 1488440 w 3235960"/>
                <a:gd name="connsiteY1" fmla="*/ 482600 h 483872"/>
                <a:gd name="connsiteX2" fmla="*/ 3235960 w 3235960"/>
                <a:gd name="connsiteY2" fmla="*/ 0 h 48387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552"/>
                <a:gd name="connsiteX1" fmla="*/ 1488440 w 3235960"/>
                <a:gd name="connsiteY1" fmla="*/ 482600 h 484552"/>
                <a:gd name="connsiteX2" fmla="*/ 3235960 w 3235960"/>
                <a:gd name="connsiteY2" fmla="*/ 0 h 484552"/>
                <a:gd name="connsiteX0" fmla="*/ 0 w 3235960"/>
                <a:gd name="connsiteY0" fmla="*/ 10160 h 484301"/>
                <a:gd name="connsiteX1" fmla="*/ 1488440 w 3235960"/>
                <a:gd name="connsiteY1" fmla="*/ 482600 h 484301"/>
                <a:gd name="connsiteX2" fmla="*/ 3235960 w 3235960"/>
                <a:gd name="connsiteY2" fmla="*/ 0 h 484301"/>
                <a:gd name="connsiteX0" fmla="*/ 0 w 3235960"/>
                <a:gd name="connsiteY0" fmla="*/ 10160 h 495574"/>
                <a:gd name="connsiteX1" fmla="*/ 1496060 w 3235960"/>
                <a:gd name="connsiteY1" fmla="*/ 494030 h 495574"/>
                <a:gd name="connsiteX2" fmla="*/ 3235960 w 3235960"/>
                <a:gd name="connsiteY2" fmla="*/ 0 h 495574"/>
                <a:gd name="connsiteX0" fmla="*/ 0 w 3235960"/>
                <a:gd name="connsiteY0" fmla="*/ 10160 h 494155"/>
                <a:gd name="connsiteX1" fmla="*/ 1496060 w 3235960"/>
                <a:gd name="connsiteY1" fmla="*/ 494030 h 494155"/>
                <a:gd name="connsiteX2" fmla="*/ 3235960 w 3235960"/>
                <a:gd name="connsiteY2" fmla="*/ 0 h 494155"/>
                <a:gd name="connsiteX0" fmla="*/ 0 w 3235960"/>
                <a:gd name="connsiteY0" fmla="*/ 10160 h 516989"/>
                <a:gd name="connsiteX1" fmla="*/ 1511300 w 3235960"/>
                <a:gd name="connsiteY1" fmla="*/ 516890 h 516989"/>
                <a:gd name="connsiteX2" fmla="*/ 3235960 w 3235960"/>
                <a:gd name="connsiteY2" fmla="*/ 0 h 516989"/>
                <a:gd name="connsiteX0" fmla="*/ 0 w 3091180"/>
                <a:gd name="connsiteY0" fmla="*/ 129540 h 520708"/>
                <a:gd name="connsiteX1" fmla="*/ 1366520 w 3091180"/>
                <a:gd name="connsiteY1" fmla="*/ 516890 h 520708"/>
                <a:gd name="connsiteX2" fmla="*/ 3091180 w 3091180"/>
                <a:gd name="connsiteY2" fmla="*/ 0 h 520708"/>
                <a:gd name="connsiteX0" fmla="*/ 0 w 3091180"/>
                <a:gd name="connsiteY0" fmla="*/ 129540 h 519297"/>
                <a:gd name="connsiteX1" fmla="*/ 1366520 w 3091180"/>
                <a:gd name="connsiteY1" fmla="*/ 516890 h 519297"/>
                <a:gd name="connsiteX2" fmla="*/ 3091180 w 3091180"/>
                <a:gd name="connsiteY2" fmla="*/ 0 h 519297"/>
                <a:gd name="connsiteX0" fmla="*/ 0 w 2964180"/>
                <a:gd name="connsiteY0" fmla="*/ 17780 h 405191"/>
                <a:gd name="connsiteX1" fmla="*/ 1366520 w 2964180"/>
                <a:gd name="connsiteY1" fmla="*/ 405130 h 405191"/>
                <a:gd name="connsiteX2" fmla="*/ 2964180 w 2964180"/>
                <a:gd name="connsiteY2" fmla="*/ 0 h 405191"/>
                <a:gd name="connsiteX0" fmla="*/ 0 w 2964180"/>
                <a:gd name="connsiteY0" fmla="*/ 17780 h 405191"/>
                <a:gd name="connsiteX1" fmla="*/ 1366520 w 2964180"/>
                <a:gd name="connsiteY1" fmla="*/ 405130 h 405191"/>
                <a:gd name="connsiteX2" fmla="*/ 2964180 w 2964180"/>
                <a:gd name="connsiteY2" fmla="*/ 0 h 405191"/>
                <a:gd name="connsiteX0" fmla="*/ 0 w 2976880"/>
                <a:gd name="connsiteY0" fmla="*/ 10160 h 397530"/>
                <a:gd name="connsiteX1" fmla="*/ 1366520 w 2976880"/>
                <a:gd name="connsiteY1" fmla="*/ 397510 h 397530"/>
                <a:gd name="connsiteX2" fmla="*/ 2976880 w 2976880"/>
                <a:gd name="connsiteY2" fmla="*/ 0 h 397530"/>
                <a:gd name="connsiteX0" fmla="*/ 0 w 2858770"/>
                <a:gd name="connsiteY0" fmla="*/ 95885 h 397606"/>
                <a:gd name="connsiteX1" fmla="*/ 1248410 w 2858770"/>
                <a:gd name="connsiteY1" fmla="*/ 397510 h 397606"/>
                <a:gd name="connsiteX2" fmla="*/ 2858770 w 2858770"/>
                <a:gd name="connsiteY2" fmla="*/ 0 h 397606"/>
                <a:gd name="connsiteX0" fmla="*/ 0 w 2864485"/>
                <a:gd name="connsiteY0" fmla="*/ 95885 h 397606"/>
                <a:gd name="connsiteX1" fmla="*/ 1254125 w 2864485"/>
                <a:gd name="connsiteY1" fmla="*/ 397510 h 397606"/>
                <a:gd name="connsiteX2" fmla="*/ 2864485 w 2864485"/>
                <a:gd name="connsiteY2" fmla="*/ 0 h 397606"/>
                <a:gd name="connsiteX0" fmla="*/ 0 w 2864485"/>
                <a:gd name="connsiteY0" fmla="*/ 95885 h 397537"/>
                <a:gd name="connsiteX1" fmla="*/ 1254125 w 2864485"/>
                <a:gd name="connsiteY1" fmla="*/ 397510 h 397537"/>
                <a:gd name="connsiteX2" fmla="*/ 2864485 w 2864485"/>
                <a:gd name="connsiteY2" fmla="*/ 0 h 397537"/>
                <a:gd name="connsiteX0" fmla="*/ 0 w 2736850"/>
                <a:gd name="connsiteY0" fmla="*/ 635 h 302287"/>
                <a:gd name="connsiteX1" fmla="*/ 1254125 w 2736850"/>
                <a:gd name="connsiteY1" fmla="*/ 302260 h 302287"/>
                <a:gd name="connsiteX2" fmla="*/ 2736850 w 2736850"/>
                <a:gd name="connsiteY2" fmla="*/ 0 h 302287"/>
                <a:gd name="connsiteX0" fmla="*/ 0 w 2736850"/>
                <a:gd name="connsiteY0" fmla="*/ 635 h 302287"/>
                <a:gd name="connsiteX1" fmla="*/ 1254125 w 2736850"/>
                <a:gd name="connsiteY1" fmla="*/ 302260 h 302287"/>
                <a:gd name="connsiteX2" fmla="*/ 2736850 w 2736850"/>
                <a:gd name="connsiteY2" fmla="*/ 0 h 302287"/>
                <a:gd name="connsiteX0" fmla="*/ 0 w 2753783"/>
                <a:gd name="connsiteY0" fmla="*/ 76835 h 378487"/>
                <a:gd name="connsiteX1" fmla="*/ 1254125 w 2753783"/>
                <a:gd name="connsiteY1" fmla="*/ 378460 h 378487"/>
                <a:gd name="connsiteX2" fmla="*/ 2753783 w 2753783"/>
                <a:gd name="connsiteY2" fmla="*/ 0 h 378487"/>
                <a:gd name="connsiteX0" fmla="*/ 0 w 2753783"/>
                <a:gd name="connsiteY0" fmla="*/ 76835 h 76835"/>
                <a:gd name="connsiteX1" fmla="*/ 2753783 w 2753783"/>
                <a:gd name="connsiteY1" fmla="*/ 0 h 76835"/>
                <a:gd name="connsiteX0" fmla="*/ 0 w 2753783"/>
                <a:gd name="connsiteY0" fmla="*/ 76835 h 274199"/>
                <a:gd name="connsiteX1" fmla="*/ 2753783 w 2753783"/>
                <a:gd name="connsiteY1" fmla="*/ 0 h 274199"/>
                <a:gd name="connsiteX0" fmla="*/ 0 w 2753783"/>
                <a:gd name="connsiteY0" fmla="*/ 76835 h 387709"/>
                <a:gd name="connsiteX1" fmla="*/ 2753783 w 2753783"/>
                <a:gd name="connsiteY1" fmla="*/ 0 h 387709"/>
                <a:gd name="connsiteX0" fmla="*/ 0 w 2753783"/>
                <a:gd name="connsiteY0" fmla="*/ 76835 h 393437"/>
                <a:gd name="connsiteX1" fmla="*/ 2753783 w 2753783"/>
                <a:gd name="connsiteY1" fmla="*/ 0 h 393437"/>
                <a:gd name="connsiteX0" fmla="*/ 0 w 2753783"/>
                <a:gd name="connsiteY0" fmla="*/ 76835 h 410650"/>
                <a:gd name="connsiteX1" fmla="*/ 2753783 w 2753783"/>
                <a:gd name="connsiteY1" fmla="*/ 0 h 410650"/>
                <a:gd name="connsiteX0" fmla="*/ 0 w 2753783"/>
                <a:gd name="connsiteY0" fmla="*/ 76835 h 430090"/>
                <a:gd name="connsiteX1" fmla="*/ 2753783 w 2753783"/>
                <a:gd name="connsiteY1" fmla="*/ 0 h 430090"/>
                <a:gd name="connsiteX0" fmla="*/ 0 w 2753783"/>
                <a:gd name="connsiteY0" fmla="*/ 76835 h 460863"/>
                <a:gd name="connsiteX1" fmla="*/ 2753783 w 2753783"/>
                <a:gd name="connsiteY1" fmla="*/ 0 h 460863"/>
                <a:gd name="connsiteX0" fmla="*/ 0 w 2753783"/>
                <a:gd name="connsiteY0" fmla="*/ 76835 h 469438"/>
                <a:gd name="connsiteX1" fmla="*/ 2753783 w 2753783"/>
                <a:gd name="connsiteY1" fmla="*/ 0 h 469438"/>
                <a:gd name="connsiteX0" fmla="*/ 0 w 2589477"/>
                <a:gd name="connsiteY0" fmla="*/ 0 h 437043"/>
                <a:gd name="connsiteX1" fmla="*/ 2589477 w 2589477"/>
                <a:gd name="connsiteY1" fmla="*/ 18415 h 437043"/>
                <a:gd name="connsiteX0" fmla="*/ 0 w 2589477"/>
                <a:gd name="connsiteY0" fmla="*/ 0 h 407362"/>
                <a:gd name="connsiteX1" fmla="*/ 2589477 w 2589477"/>
                <a:gd name="connsiteY1" fmla="*/ 18415 h 407362"/>
                <a:gd name="connsiteX0" fmla="*/ 0 w 2589477"/>
                <a:gd name="connsiteY0" fmla="*/ 0 h 407362"/>
                <a:gd name="connsiteX1" fmla="*/ 2589477 w 2589477"/>
                <a:gd name="connsiteY1" fmla="*/ 18415 h 407362"/>
                <a:gd name="connsiteX0" fmla="*/ 0 w 2589477"/>
                <a:gd name="connsiteY0" fmla="*/ 0 h 349953"/>
                <a:gd name="connsiteX1" fmla="*/ 2589477 w 2589477"/>
                <a:gd name="connsiteY1" fmla="*/ 18415 h 349953"/>
                <a:gd name="connsiteX0" fmla="*/ 0 w 2589477"/>
                <a:gd name="connsiteY0" fmla="*/ 0 h 330798"/>
                <a:gd name="connsiteX1" fmla="*/ 2589477 w 2589477"/>
                <a:gd name="connsiteY1" fmla="*/ 18415 h 33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9477" h="330798">
                  <a:moveTo>
                    <a:pt x="0" y="0"/>
                  </a:moveTo>
                  <a:cubicBezTo>
                    <a:pt x="563122" y="440056"/>
                    <a:pt x="2116314" y="435875"/>
                    <a:pt x="2589477" y="18415"/>
                  </a:cubicBezTo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185" name="Прямая со стрелкой 184"/>
          <p:cNvCxnSpPr/>
          <p:nvPr/>
        </p:nvCxnSpPr>
        <p:spPr>
          <a:xfrm>
            <a:off x="4198049" y="1628800"/>
            <a:ext cx="20898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4624693" y="2341750"/>
            <a:ext cx="771150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конфликт</a:t>
            </a:r>
            <a:endParaRPr lang="ru-RU" dirty="0"/>
          </a:p>
        </p:txBody>
      </p:sp>
      <p:sp>
        <p:nvSpPr>
          <p:cNvPr id="187" name="TextBox 186"/>
          <p:cNvSpPr txBox="1"/>
          <p:nvPr/>
        </p:nvSpPr>
        <p:spPr>
          <a:xfrm>
            <a:off x="5090057" y="3400311"/>
            <a:ext cx="1082818" cy="18466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dirty="0" smtClean="0"/>
              <a:t>согласование</a:t>
            </a:r>
            <a:endParaRPr lang="ru-RU" dirty="0"/>
          </a:p>
        </p:txBody>
      </p:sp>
      <p:sp>
        <p:nvSpPr>
          <p:cNvPr id="188" name="TextBox 187"/>
          <p:cNvSpPr txBox="1"/>
          <p:nvPr/>
        </p:nvSpPr>
        <p:spPr>
          <a:xfrm>
            <a:off x="6519856" y="3955315"/>
            <a:ext cx="1082818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dirty="0" smtClean="0"/>
              <a:t>возврат в потребление</a:t>
            </a:r>
            <a:endParaRPr lang="ru-RU" dirty="0"/>
          </a:p>
        </p:txBody>
      </p:sp>
      <p:sp>
        <p:nvSpPr>
          <p:cNvPr id="189" name="TextBox 188"/>
          <p:cNvSpPr txBox="1"/>
          <p:nvPr/>
        </p:nvSpPr>
        <p:spPr>
          <a:xfrm>
            <a:off x="4268253" y="5015845"/>
            <a:ext cx="1361864" cy="36933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согласованные действия</a:t>
            </a:r>
            <a:endParaRPr lang="ru-RU" dirty="0"/>
          </a:p>
        </p:txBody>
      </p:sp>
      <p:sp>
        <p:nvSpPr>
          <p:cNvPr id="191" name="Полилиния 190"/>
          <p:cNvSpPr/>
          <p:nvPr/>
        </p:nvSpPr>
        <p:spPr>
          <a:xfrm>
            <a:off x="3990850" y="1922975"/>
            <a:ext cx="183311" cy="153563"/>
          </a:xfrm>
          <a:custGeom>
            <a:avLst/>
            <a:gdLst>
              <a:gd name="connsiteX0" fmla="*/ 0 w 198120"/>
              <a:gd name="connsiteY0" fmla="*/ 91440 h 121920"/>
              <a:gd name="connsiteX1" fmla="*/ 80010 w 198120"/>
              <a:gd name="connsiteY1" fmla="*/ 26670 h 121920"/>
              <a:gd name="connsiteX2" fmla="*/ 106680 w 198120"/>
              <a:gd name="connsiteY2" fmla="*/ 121920 h 121920"/>
              <a:gd name="connsiteX3" fmla="*/ 198120 w 198120"/>
              <a:gd name="connsiteY3" fmla="*/ 0 h 121920"/>
              <a:gd name="connsiteX0" fmla="*/ 0 w 228600"/>
              <a:gd name="connsiteY0" fmla="*/ 144780 h 144780"/>
              <a:gd name="connsiteX1" fmla="*/ 110490 w 228600"/>
              <a:gd name="connsiteY1" fmla="*/ 26670 h 144780"/>
              <a:gd name="connsiteX2" fmla="*/ 137160 w 228600"/>
              <a:gd name="connsiteY2" fmla="*/ 121920 h 144780"/>
              <a:gd name="connsiteX3" fmla="*/ 228600 w 228600"/>
              <a:gd name="connsiteY3" fmla="*/ 0 h 144780"/>
              <a:gd name="connsiteX0" fmla="*/ 0 w 196215"/>
              <a:gd name="connsiteY0" fmla="*/ 148590 h 148590"/>
              <a:gd name="connsiteX1" fmla="*/ 78105 w 196215"/>
              <a:gd name="connsiteY1" fmla="*/ 26670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96215"/>
              <a:gd name="connsiteY0" fmla="*/ 148590 h 148590"/>
              <a:gd name="connsiteX1" fmla="*/ 64770 w 196215"/>
              <a:gd name="connsiteY1" fmla="*/ 51435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75260"/>
              <a:gd name="connsiteY0" fmla="*/ 146685 h 146685"/>
              <a:gd name="connsiteX1" fmla="*/ 64770 w 175260"/>
              <a:gd name="connsiteY1" fmla="*/ 49530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75260"/>
              <a:gd name="connsiteY0" fmla="*/ 146685 h 146685"/>
              <a:gd name="connsiteX1" fmla="*/ 78105 w 175260"/>
              <a:gd name="connsiteY1" fmla="*/ 20955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96215"/>
              <a:gd name="connsiteY0" fmla="*/ 171450 h 171450"/>
              <a:gd name="connsiteX1" fmla="*/ 78105 w 196215"/>
              <a:gd name="connsiteY1" fmla="*/ 45720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57714 w 196215"/>
              <a:gd name="connsiteY1" fmla="*/ 79751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78105 w 196215"/>
              <a:gd name="connsiteY1" fmla="*/ 54228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" h="171450">
                <a:moveTo>
                  <a:pt x="0" y="171450"/>
                </a:moveTo>
                <a:lnTo>
                  <a:pt x="78105" y="54228"/>
                </a:lnTo>
                <a:lnTo>
                  <a:pt x="104775" y="144780"/>
                </a:lnTo>
                <a:lnTo>
                  <a:pt x="196215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93" name="Полилиния 192"/>
          <p:cNvSpPr/>
          <p:nvPr/>
        </p:nvSpPr>
        <p:spPr>
          <a:xfrm>
            <a:off x="6114432" y="1901440"/>
            <a:ext cx="183311" cy="153563"/>
          </a:xfrm>
          <a:custGeom>
            <a:avLst/>
            <a:gdLst>
              <a:gd name="connsiteX0" fmla="*/ 0 w 198120"/>
              <a:gd name="connsiteY0" fmla="*/ 91440 h 121920"/>
              <a:gd name="connsiteX1" fmla="*/ 80010 w 198120"/>
              <a:gd name="connsiteY1" fmla="*/ 26670 h 121920"/>
              <a:gd name="connsiteX2" fmla="*/ 106680 w 198120"/>
              <a:gd name="connsiteY2" fmla="*/ 121920 h 121920"/>
              <a:gd name="connsiteX3" fmla="*/ 198120 w 198120"/>
              <a:gd name="connsiteY3" fmla="*/ 0 h 121920"/>
              <a:gd name="connsiteX0" fmla="*/ 0 w 228600"/>
              <a:gd name="connsiteY0" fmla="*/ 144780 h 144780"/>
              <a:gd name="connsiteX1" fmla="*/ 110490 w 228600"/>
              <a:gd name="connsiteY1" fmla="*/ 26670 h 144780"/>
              <a:gd name="connsiteX2" fmla="*/ 137160 w 228600"/>
              <a:gd name="connsiteY2" fmla="*/ 121920 h 144780"/>
              <a:gd name="connsiteX3" fmla="*/ 228600 w 228600"/>
              <a:gd name="connsiteY3" fmla="*/ 0 h 144780"/>
              <a:gd name="connsiteX0" fmla="*/ 0 w 196215"/>
              <a:gd name="connsiteY0" fmla="*/ 148590 h 148590"/>
              <a:gd name="connsiteX1" fmla="*/ 78105 w 196215"/>
              <a:gd name="connsiteY1" fmla="*/ 26670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96215"/>
              <a:gd name="connsiteY0" fmla="*/ 148590 h 148590"/>
              <a:gd name="connsiteX1" fmla="*/ 64770 w 196215"/>
              <a:gd name="connsiteY1" fmla="*/ 51435 h 148590"/>
              <a:gd name="connsiteX2" fmla="*/ 104775 w 196215"/>
              <a:gd name="connsiteY2" fmla="*/ 121920 h 148590"/>
              <a:gd name="connsiteX3" fmla="*/ 196215 w 196215"/>
              <a:gd name="connsiteY3" fmla="*/ 0 h 148590"/>
              <a:gd name="connsiteX0" fmla="*/ 0 w 175260"/>
              <a:gd name="connsiteY0" fmla="*/ 146685 h 146685"/>
              <a:gd name="connsiteX1" fmla="*/ 64770 w 175260"/>
              <a:gd name="connsiteY1" fmla="*/ 49530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75260"/>
              <a:gd name="connsiteY0" fmla="*/ 146685 h 146685"/>
              <a:gd name="connsiteX1" fmla="*/ 78105 w 175260"/>
              <a:gd name="connsiteY1" fmla="*/ 20955 h 146685"/>
              <a:gd name="connsiteX2" fmla="*/ 104775 w 175260"/>
              <a:gd name="connsiteY2" fmla="*/ 120015 h 146685"/>
              <a:gd name="connsiteX3" fmla="*/ 175260 w 175260"/>
              <a:gd name="connsiteY3" fmla="*/ 0 h 146685"/>
              <a:gd name="connsiteX0" fmla="*/ 0 w 196215"/>
              <a:gd name="connsiteY0" fmla="*/ 171450 h 171450"/>
              <a:gd name="connsiteX1" fmla="*/ 78105 w 196215"/>
              <a:gd name="connsiteY1" fmla="*/ 45720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57714 w 196215"/>
              <a:gd name="connsiteY1" fmla="*/ 79751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  <a:gd name="connsiteX0" fmla="*/ 0 w 196215"/>
              <a:gd name="connsiteY0" fmla="*/ 171450 h 171450"/>
              <a:gd name="connsiteX1" fmla="*/ 78105 w 196215"/>
              <a:gd name="connsiteY1" fmla="*/ 54228 h 171450"/>
              <a:gd name="connsiteX2" fmla="*/ 104775 w 196215"/>
              <a:gd name="connsiteY2" fmla="*/ 144780 h 171450"/>
              <a:gd name="connsiteX3" fmla="*/ 196215 w 19621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15" h="171450">
                <a:moveTo>
                  <a:pt x="0" y="171450"/>
                </a:moveTo>
                <a:lnTo>
                  <a:pt x="78105" y="54228"/>
                </a:lnTo>
                <a:lnTo>
                  <a:pt x="104775" y="144780"/>
                </a:lnTo>
                <a:lnTo>
                  <a:pt x="196215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03" name="TextBox 202"/>
          <p:cNvSpPr txBox="1"/>
          <p:nvPr/>
        </p:nvSpPr>
        <p:spPr>
          <a:xfrm>
            <a:off x="351047" y="5887144"/>
            <a:ext cx="4734153" cy="60016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36000" tIns="0" rIns="35999" bIns="0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300" dirty="0"/>
              <a:t>Единица социума - совместное бытие, возникающее </a:t>
            </a:r>
            <a:endParaRPr lang="ru-RU" sz="1300" dirty="0" smtClean="0"/>
          </a:p>
          <a:p>
            <a:pPr algn="l"/>
            <a:r>
              <a:rPr lang="ru-RU" sz="1300" dirty="0" smtClean="0"/>
              <a:t>в ходе </a:t>
            </a:r>
            <a:r>
              <a:rPr lang="ru-RU" sz="1300" dirty="0"/>
              <a:t>преодоления конфликтов </a:t>
            </a:r>
            <a:r>
              <a:rPr lang="ru-RU" sz="1300" dirty="0" smtClean="0"/>
              <a:t>по </a:t>
            </a:r>
            <a:r>
              <a:rPr lang="ru-RU" sz="1300" dirty="0"/>
              <a:t>поводу </a:t>
            </a:r>
            <a:r>
              <a:rPr lang="ru-RU" sz="1300" dirty="0" smtClean="0"/>
              <a:t>устремленности </a:t>
            </a:r>
          </a:p>
          <a:p>
            <a:pPr algn="l"/>
            <a:r>
              <a:rPr lang="ru-RU" sz="1300" dirty="0" smtClean="0"/>
              <a:t>к </a:t>
            </a:r>
            <a:r>
              <a:rPr lang="ru-RU" sz="1300" dirty="0"/>
              <a:t>владению «одним и тем же» </a:t>
            </a:r>
            <a:r>
              <a:rPr lang="ru-RU" sz="1300" dirty="0" smtClean="0"/>
              <a:t>предметом </a:t>
            </a:r>
            <a:r>
              <a:rPr lang="ru-RU" sz="1300" dirty="0"/>
              <a:t>потребности.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4245904" y="1519786"/>
            <a:ext cx="3834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4629378" y="1324414"/>
            <a:ext cx="0" cy="39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144" descr="Светлый диагональный 2"/>
          <p:cNvSpPr>
            <a:spLocks noChangeArrowheads="1"/>
          </p:cNvSpPr>
          <p:nvPr/>
        </p:nvSpPr>
        <p:spPr bwMode="auto">
          <a:xfrm rot="10800000" flipH="1">
            <a:off x="4387696" y="1562763"/>
            <a:ext cx="149438" cy="148492"/>
          </a:xfrm>
          <a:prstGeom prst="ellipse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4525742" y="1372350"/>
            <a:ext cx="152400" cy="285750"/>
          </a:xfrm>
          <a:custGeom>
            <a:avLst/>
            <a:gdLst>
              <a:gd name="connsiteX0" fmla="*/ 0 w 120015"/>
              <a:gd name="connsiteY0" fmla="*/ 270510 h 270510"/>
              <a:gd name="connsiteX1" fmla="*/ 118110 w 120015"/>
              <a:gd name="connsiteY1" fmla="*/ 232410 h 270510"/>
              <a:gd name="connsiteX2" fmla="*/ 120015 w 120015"/>
              <a:gd name="connsiteY2" fmla="*/ 43815 h 270510"/>
              <a:gd name="connsiteX3" fmla="*/ 3810 w 120015"/>
              <a:gd name="connsiteY3" fmla="*/ 0 h 270510"/>
              <a:gd name="connsiteX0" fmla="*/ 15240 w 135255"/>
              <a:gd name="connsiteY0" fmla="*/ 280035 h 280035"/>
              <a:gd name="connsiteX1" fmla="*/ 133350 w 135255"/>
              <a:gd name="connsiteY1" fmla="*/ 241935 h 280035"/>
              <a:gd name="connsiteX2" fmla="*/ 135255 w 135255"/>
              <a:gd name="connsiteY2" fmla="*/ 53340 h 280035"/>
              <a:gd name="connsiteX3" fmla="*/ 0 w 135255"/>
              <a:gd name="connsiteY3" fmla="*/ 0 h 280035"/>
              <a:gd name="connsiteX0" fmla="*/ 32385 w 152400"/>
              <a:gd name="connsiteY0" fmla="*/ 285750 h 285750"/>
              <a:gd name="connsiteX1" fmla="*/ 150495 w 152400"/>
              <a:gd name="connsiteY1" fmla="*/ 247650 h 285750"/>
              <a:gd name="connsiteX2" fmla="*/ 152400 w 152400"/>
              <a:gd name="connsiteY2" fmla="*/ 59055 h 285750"/>
              <a:gd name="connsiteX3" fmla="*/ 0 w 152400"/>
              <a:gd name="connsiteY3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285750">
                <a:moveTo>
                  <a:pt x="32385" y="285750"/>
                </a:moveTo>
                <a:lnTo>
                  <a:pt x="150495" y="247650"/>
                </a:lnTo>
                <a:lnTo>
                  <a:pt x="152400" y="5905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Полилиния 70"/>
          <p:cNvSpPr/>
          <p:nvPr/>
        </p:nvSpPr>
        <p:spPr>
          <a:xfrm rot="15966650" flipH="1">
            <a:off x="5240606" y="2817295"/>
            <a:ext cx="2260900" cy="937292"/>
          </a:xfrm>
          <a:custGeom>
            <a:avLst/>
            <a:gdLst>
              <a:gd name="connsiteX0" fmla="*/ 604520 w 604520"/>
              <a:gd name="connsiteY0" fmla="*/ 31608 h 352432"/>
              <a:gd name="connsiteX1" fmla="*/ 528320 w 604520"/>
              <a:gd name="connsiteY1" fmla="*/ 1128 h 352432"/>
              <a:gd name="connsiteX2" fmla="*/ 457200 w 604520"/>
              <a:gd name="connsiteY2" fmla="*/ 31608 h 352432"/>
              <a:gd name="connsiteX3" fmla="*/ 309880 w 604520"/>
              <a:gd name="connsiteY3" fmla="*/ 244968 h 352432"/>
              <a:gd name="connsiteX4" fmla="*/ 116840 w 604520"/>
              <a:gd name="connsiteY4" fmla="*/ 346568 h 352432"/>
              <a:gd name="connsiteX5" fmla="*/ 0 w 604520"/>
              <a:gd name="connsiteY5" fmla="*/ 331328 h 352432"/>
              <a:gd name="connsiteX0" fmla="*/ 610235 w 610235"/>
              <a:gd name="connsiteY0" fmla="*/ 27517 h 352151"/>
              <a:gd name="connsiteX1" fmla="*/ 528320 w 610235"/>
              <a:gd name="connsiteY1" fmla="*/ 847 h 352151"/>
              <a:gd name="connsiteX2" fmla="*/ 457200 w 610235"/>
              <a:gd name="connsiteY2" fmla="*/ 31327 h 352151"/>
              <a:gd name="connsiteX3" fmla="*/ 309880 w 610235"/>
              <a:gd name="connsiteY3" fmla="*/ 244687 h 352151"/>
              <a:gd name="connsiteX4" fmla="*/ 116840 w 610235"/>
              <a:gd name="connsiteY4" fmla="*/ 346287 h 352151"/>
              <a:gd name="connsiteX5" fmla="*/ 0 w 610235"/>
              <a:gd name="connsiteY5" fmla="*/ 331047 h 352151"/>
              <a:gd name="connsiteX0" fmla="*/ 610235 w 610235"/>
              <a:gd name="connsiteY0" fmla="*/ 29042 h 353676"/>
              <a:gd name="connsiteX1" fmla="*/ 532130 w 610235"/>
              <a:gd name="connsiteY1" fmla="*/ 467 h 353676"/>
              <a:gd name="connsiteX2" fmla="*/ 457200 w 610235"/>
              <a:gd name="connsiteY2" fmla="*/ 32852 h 353676"/>
              <a:gd name="connsiteX3" fmla="*/ 309880 w 610235"/>
              <a:gd name="connsiteY3" fmla="*/ 246212 h 353676"/>
              <a:gd name="connsiteX4" fmla="*/ 116840 w 610235"/>
              <a:gd name="connsiteY4" fmla="*/ 347812 h 353676"/>
              <a:gd name="connsiteX5" fmla="*/ 0 w 610235"/>
              <a:gd name="connsiteY5" fmla="*/ 332572 h 353676"/>
              <a:gd name="connsiteX0" fmla="*/ 610235 w 610235"/>
              <a:gd name="connsiteY0" fmla="*/ 29880 h 354514"/>
              <a:gd name="connsiteX1" fmla="*/ 532130 w 610235"/>
              <a:gd name="connsiteY1" fmla="*/ 1305 h 354514"/>
              <a:gd name="connsiteX2" fmla="*/ 457200 w 610235"/>
              <a:gd name="connsiteY2" fmla="*/ 33690 h 354514"/>
              <a:gd name="connsiteX3" fmla="*/ 309880 w 610235"/>
              <a:gd name="connsiteY3" fmla="*/ 247050 h 354514"/>
              <a:gd name="connsiteX4" fmla="*/ 116840 w 610235"/>
              <a:gd name="connsiteY4" fmla="*/ 348650 h 354514"/>
              <a:gd name="connsiteX5" fmla="*/ 0 w 610235"/>
              <a:gd name="connsiteY5" fmla="*/ 333410 h 354514"/>
              <a:gd name="connsiteX0" fmla="*/ 610235 w 610235"/>
              <a:gd name="connsiteY0" fmla="*/ 55318 h 379952"/>
              <a:gd name="connsiteX1" fmla="*/ 535940 w 610235"/>
              <a:gd name="connsiteY1" fmla="*/ 73 h 379952"/>
              <a:gd name="connsiteX2" fmla="*/ 457200 w 610235"/>
              <a:gd name="connsiteY2" fmla="*/ 59128 h 379952"/>
              <a:gd name="connsiteX3" fmla="*/ 309880 w 610235"/>
              <a:gd name="connsiteY3" fmla="*/ 272488 h 379952"/>
              <a:gd name="connsiteX4" fmla="*/ 116840 w 610235"/>
              <a:gd name="connsiteY4" fmla="*/ 374088 h 379952"/>
              <a:gd name="connsiteX5" fmla="*/ 0 w 610235"/>
              <a:gd name="connsiteY5" fmla="*/ 358848 h 379952"/>
              <a:gd name="connsiteX0" fmla="*/ 612140 w 612140"/>
              <a:gd name="connsiteY0" fmla="*/ 36588 h 380272"/>
              <a:gd name="connsiteX1" fmla="*/ 535940 w 612140"/>
              <a:gd name="connsiteY1" fmla="*/ 393 h 380272"/>
              <a:gd name="connsiteX2" fmla="*/ 457200 w 612140"/>
              <a:gd name="connsiteY2" fmla="*/ 59448 h 380272"/>
              <a:gd name="connsiteX3" fmla="*/ 309880 w 612140"/>
              <a:gd name="connsiteY3" fmla="*/ 272808 h 380272"/>
              <a:gd name="connsiteX4" fmla="*/ 116840 w 612140"/>
              <a:gd name="connsiteY4" fmla="*/ 374408 h 380272"/>
              <a:gd name="connsiteX5" fmla="*/ 0 w 612140"/>
              <a:gd name="connsiteY5" fmla="*/ 359168 h 380272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07 h 379991"/>
              <a:gd name="connsiteX1" fmla="*/ 535940 w 612140"/>
              <a:gd name="connsiteY1" fmla="*/ 112 h 379991"/>
              <a:gd name="connsiteX2" fmla="*/ 457200 w 612140"/>
              <a:gd name="connsiteY2" fmla="*/ 59167 h 379991"/>
              <a:gd name="connsiteX3" fmla="*/ 309880 w 612140"/>
              <a:gd name="connsiteY3" fmla="*/ 272527 h 379991"/>
              <a:gd name="connsiteX4" fmla="*/ 116840 w 612140"/>
              <a:gd name="connsiteY4" fmla="*/ 374127 h 379991"/>
              <a:gd name="connsiteX5" fmla="*/ 0 w 612140"/>
              <a:gd name="connsiteY5" fmla="*/ 358887 h 379991"/>
              <a:gd name="connsiteX0" fmla="*/ 612140 w 612140"/>
              <a:gd name="connsiteY0" fmla="*/ 36398 h 380082"/>
              <a:gd name="connsiteX1" fmla="*/ 535940 w 612140"/>
              <a:gd name="connsiteY1" fmla="*/ 203 h 380082"/>
              <a:gd name="connsiteX2" fmla="*/ 457200 w 612140"/>
              <a:gd name="connsiteY2" fmla="*/ 59258 h 380082"/>
              <a:gd name="connsiteX3" fmla="*/ 309880 w 612140"/>
              <a:gd name="connsiteY3" fmla="*/ 272618 h 380082"/>
              <a:gd name="connsiteX4" fmla="*/ 116840 w 612140"/>
              <a:gd name="connsiteY4" fmla="*/ 374218 h 380082"/>
              <a:gd name="connsiteX5" fmla="*/ 0 w 612140"/>
              <a:gd name="connsiteY5" fmla="*/ 358978 h 380082"/>
              <a:gd name="connsiteX0" fmla="*/ 612140 w 612140"/>
              <a:gd name="connsiteY0" fmla="*/ 37101 h 380785"/>
              <a:gd name="connsiteX1" fmla="*/ 535940 w 612140"/>
              <a:gd name="connsiteY1" fmla="*/ 906 h 380785"/>
              <a:gd name="connsiteX2" fmla="*/ 430530 w 612140"/>
              <a:gd name="connsiteY2" fmla="*/ 65676 h 380785"/>
              <a:gd name="connsiteX3" fmla="*/ 309880 w 612140"/>
              <a:gd name="connsiteY3" fmla="*/ 273321 h 380785"/>
              <a:gd name="connsiteX4" fmla="*/ 116840 w 612140"/>
              <a:gd name="connsiteY4" fmla="*/ 374921 h 380785"/>
              <a:gd name="connsiteX5" fmla="*/ 0 w 612140"/>
              <a:gd name="connsiteY5" fmla="*/ 359681 h 380785"/>
              <a:gd name="connsiteX0" fmla="*/ 633095 w 633095"/>
              <a:gd name="connsiteY0" fmla="*/ 51564 h 380008"/>
              <a:gd name="connsiteX1" fmla="*/ 535940 w 633095"/>
              <a:gd name="connsiteY1" fmla="*/ 129 h 380008"/>
              <a:gd name="connsiteX2" fmla="*/ 430530 w 633095"/>
              <a:gd name="connsiteY2" fmla="*/ 64899 h 380008"/>
              <a:gd name="connsiteX3" fmla="*/ 309880 w 633095"/>
              <a:gd name="connsiteY3" fmla="*/ 272544 h 380008"/>
              <a:gd name="connsiteX4" fmla="*/ 116840 w 633095"/>
              <a:gd name="connsiteY4" fmla="*/ 374144 h 380008"/>
              <a:gd name="connsiteX5" fmla="*/ 0 w 633095"/>
              <a:gd name="connsiteY5" fmla="*/ 358904 h 380008"/>
              <a:gd name="connsiteX0" fmla="*/ 633095 w 633095"/>
              <a:gd name="connsiteY0" fmla="*/ 59156 h 387600"/>
              <a:gd name="connsiteX1" fmla="*/ 532130 w 633095"/>
              <a:gd name="connsiteY1" fmla="*/ 101 h 387600"/>
              <a:gd name="connsiteX2" fmla="*/ 430530 w 633095"/>
              <a:gd name="connsiteY2" fmla="*/ 72491 h 387600"/>
              <a:gd name="connsiteX3" fmla="*/ 309880 w 633095"/>
              <a:gd name="connsiteY3" fmla="*/ 280136 h 387600"/>
              <a:gd name="connsiteX4" fmla="*/ 116840 w 633095"/>
              <a:gd name="connsiteY4" fmla="*/ 381736 h 387600"/>
              <a:gd name="connsiteX5" fmla="*/ 0 w 633095"/>
              <a:gd name="connsiteY5" fmla="*/ 366496 h 387600"/>
              <a:gd name="connsiteX0" fmla="*/ 612140 w 612140"/>
              <a:gd name="connsiteY0" fmla="*/ 44469 h 388153"/>
              <a:gd name="connsiteX1" fmla="*/ 532130 w 612140"/>
              <a:gd name="connsiteY1" fmla="*/ 654 h 388153"/>
              <a:gd name="connsiteX2" fmla="*/ 430530 w 612140"/>
              <a:gd name="connsiteY2" fmla="*/ 73044 h 388153"/>
              <a:gd name="connsiteX3" fmla="*/ 309880 w 612140"/>
              <a:gd name="connsiteY3" fmla="*/ 280689 h 388153"/>
              <a:gd name="connsiteX4" fmla="*/ 116840 w 612140"/>
              <a:gd name="connsiteY4" fmla="*/ 382289 h 388153"/>
              <a:gd name="connsiteX5" fmla="*/ 0 w 612140"/>
              <a:gd name="connsiteY5" fmla="*/ 367049 h 388153"/>
              <a:gd name="connsiteX0" fmla="*/ 602615 w 602615"/>
              <a:gd name="connsiteY0" fmla="*/ 44469 h 388700"/>
              <a:gd name="connsiteX1" fmla="*/ 522605 w 602615"/>
              <a:gd name="connsiteY1" fmla="*/ 654 h 388700"/>
              <a:gd name="connsiteX2" fmla="*/ 421005 w 602615"/>
              <a:gd name="connsiteY2" fmla="*/ 73044 h 388700"/>
              <a:gd name="connsiteX3" fmla="*/ 300355 w 602615"/>
              <a:gd name="connsiteY3" fmla="*/ 280689 h 388700"/>
              <a:gd name="connsiteX4" fmla="*/ 107315 w 602615"/>
              <a:gd name="connsiteY4" fmla="*/ 382289 h 388700"/>
              <a:gd name="connsiteX5" fmla="*/ 0 w 602615"/>
              <a:gd name="connsiteY5" fmla="*/ 368954 h 388700"/>
              <a:gd name="connsiteX0" fmla="*/ 602615 w 602615"/>
              <a:gd name="connsiteY0" fmla="*/ 44469 h 403353"/>
              <a:gd name="connsiteX1" fmla="*/ 522605 w 602615"/>
              <a:gd name="connsiteY1" fmla="*/ 654 h 403353"/>
              <a:gd name="connsiteX2" fmla="*/ 421005 w 602615"/>
              <a:gd name="connsiteY2" fmla="*/ 73044 h 403353"/>
              <a:gd name="connsiteX3" fmla="*/ 300355 w 602615"/>
              <a:gd name="connsiteY3" fmla="*/ 280689 h 403353"/>
              <a:gd name="connsiteX4" fmla="*/ 145415 w 602615"/>
              <a:gd name="connsiteY4" fmla="*/ 399434 h 403353"/>
              <a:gd name="connsiteX5" fmla="*/ 0 w 602615"/>
              <a:gd name="connsiteY5" fmla="*/ 368954 h 403353"/>
              <a:gd name="connsiteX0" fmla="*/ 602615 w 602615"/>
              <a:gd name="connsiteY0" fmla="*/ 44469 h 406553"/>
              <a:gd name="connsiteX1" fmla="*/ 522605 w 602615"/>
              <a:gd name="connsiteY1" fmla="*/ 654 h 406553"/>
              <a:gd name="connsiteX2" fmla="*/ 421005 w 602615"/>
              <a:gd name="connsiteY2" fmla="*/ 73044 h 406553"/>
              <a:gd name="connsiteX3" fmla="*/ 300355 w 602615"/>
              <a:gd name="connsiteY3" fmla="*/ 280689 h 406553"/>
              <a:gd name="connsiteX4" fmla="*/ 145415 w 602615"/>
              <a:gd name="connsiteY4" fmla="*/ 399434 h 406553"/>
              <a:gd name="connsiteX5" fmla="*/ 0 w 602615"/>
              <a:gd name="connsiteY5" fmla="*/ 384194 h 406553"/>
              <a:gd name="connsiteX0" fmla="*/ 602615 w 602615"/>
              <a:gd name="connsiteY0" fmla="*/ 44469 h 405716"/>
              <a:gd name="connsiteX1" fmla="*/ 522605 w 602615"/>
              <a:gd name="connsiteY1" fmla="*/ 654 h 405716"/>
              <a:gd name="connsiteX2" fmla="*/ 421005 w 602615"/>
              <a:gd name="connsiteY2" fmla="*/ 73044 h 405716"/>
              <a:gd name="connsiteX3" fmla="*/ 300355 w 602615"/>
              <a:gd name="connsiteY3" fmla="*/ 280689 h 405716"/>
              <a:gd name="connsiteX4" fmla="*/ 145415 w 602615"/>
              <a:gd name="connsiteY4" fmla="*/ 399434 h 405716"/>
              <a:gd name="connsiteX5" fmla="*/ 0 w 602615"/>
              <a:gd name="connsiteY5" fmla="*/ 384194 h 405716"/>
              <a:gd name="connsiteX0" fmla="*/ 602615 w 602615"/>
              <a:gd name="connsiteY0" fmla="*/ 44469 h 401591"/>
              <a:gd name="connsiteX1" fmla="*/ 522605 w 602615"/>
              <a:gd name="connsiteY1" fmla="*/ 654 h 401591"/>
              <a:gd name="connsiteX2" fmla="*/ 421005 w 602615"/>
              <a:gd name="connsiteY2" fmla="*/ 73044 h 401591"/>
              <a:gd name="connsiteX3" fmla="*/ 300355 w 602615"/>
              <a:gd name="connsiteY3" fmla="*/ 280689 h 401591"/>
              <a:gd name="connsiteX4" fmla="*/ 145415 w 602615"/>
              <a:gd name="connsiteY4" fmla="*/ 399434 h 401591"/>
              <a:gd name="connsiteX5" fmla="*/ 0 w 602615"/>
              <a:gd name="connsiteY5" fmla="*/ 384194 h 401591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3820"/>
              <a:gd name="connsiteX1" fmla="*/ 522605 w 602615"/>
              <a:gd name="connsiteY1" fmla="*/ 654 h 413820"/>
              <a:gd name="connsiteX2" fmla="*/ 421005 w 602615"/>
              <a:gd name="connsiteY2" fmla="*/ 73044 h 413820"/>
              <a:gd name="connsiteX3" fmla="*/ 300355 w 602615"/>
              <a:gd name="connsiteY3" fmla="*/ 280689 h 413820"/>
              <a:gd name="connsiteX4" fmla="*/ 172085 w 602615"/>
              <a:gd name="connsiteY4" fmla="*/ 412769 h 413820"/>
              <a:gd name="connsiteX5" fmla="*/ 0 w 602615"/>
              <a:gd name="connsiteY5" fmla="*/ 384194 h 413820"/>
              <a:gd name="connsiteX0" fmla="*/ 602615 w 602615"/>
              <a:gd name="connsiteY0" fmla="*/ 44469 h 419620"/>
              <a:gd name="connsiteX1" fmla="*/ 522605 w 602615"/>
              <a:gd name="connsiteY1" fmla="*/ 654 h 419620"/>
              <a:gd name="connsiteX2" fmla="*/ 421005 w 602615"/>
              <a:gd name="connsiteY2" fmla="*/ 73044 h 419620"/>
              <a:gd name="connsiteX3" fmla="*/ 317500 w 602615"/>
              <a:gd name="connsiteY3" fmla="*/ 254019 h 419620"/>
              <a:gd name="connsiteX4" fmla="*/ 172085 w 602615"/>
              <a:gd name="connsiteY4" fmla="*/ 412769 h 419620"/>
              <a:gd name="connsiteX5" fmla="*/ 0 w 602615"/>
              <a:gd name="connsiteY5" fmla="*/ 384194 h 419620"/>
              <a:gd name="connsiteX0" fmla="*/ 596900 w 596900"/>
              <a:gd name="connsiteY0" fmla="*/ 44469 h 415783"/>
              <a:gd name="connsiteX1" fmla="*/ 516890 w 596900"/>
              <a:gd name="connsiteY1" fmla="*/ 654 h 415783"/>
              <a:gd name="connsiteX2" fmla="*/ 415290 w 596900"/>
              <a:gd name="connsiteY2" fmla="*/ 73044 h 415783"/>
              <a:gd name="connsiteX3" fmla="*/ 311785 w 596900"/>
              <a:gd name="connsiteY3" fmla="*/ 254019 h 415783"/>
              <a:gd name="connsiteX4" fmla="*/ 166370 w 596900"/>
              <a:gd name="connsiteY4" fmla="*/ 412769 h 415783"/>
              <a:gd name="connsiteX5" fmla="*/ 0 w 596900"/>
              <a:gd name="connsiteY5" fmla="*/ 355619 h 415783"/>
              <a:gd name="connsiteX0" fmla="*/ 596900 w 596900"/>
              <a:gd name="connsiteY0" fmla="*/ 44469 h 416645"/>
              <a:gd name="connsiteX1" fmla="*/ 516890 w 596900"/>
              <a:gd name="connsiteY1" fmla="*/ 654 h 416645"/>
              <a:gd name="connsiteX2" fmla="*/ 415290 w 596900"/>
              <a:gd name="connsiteY2" fmla="*/ 73044 h 416645"/>
              <a:gd name="connsiteX3" fmla="*/ 311785 w 596900"/>
              <a:gd name="connsiteY3" fmla="*/ 254019 h 416645"/>
              <a:gd name="connsiteX4" fmla="*/ 166370 w 596900"/>
              <a:gd name="connsiteY4" fmla="*/ 412769 h 416645"/>
              <a:gd name="connsiteX5" fmla="*/ 0 w 596900"/>
              <a:gd name="connsiteY5" fmla="*/ 355619 h 416645"/>
              <a:gd name="connsiteX0" fmla="*/ 596900 w 596900"/>
              <a:gd name="connsiteY0" fmla="*/ 44469 h 399433"/>
              <a:gd name="connsiteX1" fmla="*/ 516890 w 596900"/>
              <a:gd name="connsiteY1" fmla="*/ 654 h 399433"/>
              <a:gd name="connsiteX2" fmla="*/ 415290 w 596900"/>
              <a:gd name="connsiteY2" fmla="*/ 73044 h 399433"/>
              <a:gd name="connsiteX3" fmla="*/ 311785 w 596900"/>
              <a:gd name="connsiteY3" fmla="*/ 254019 h 399433"/>
              <a:gd name="connsiteX4" fmla="*/ 198755 w 596900"/>
              <a:gd name="connsiteY4" fmla="*/ 393719 h 399433"/>
              <a:gd name="connsiteX5" fmla="*/ 0 w 596900"/>
              <a:gd name="connsiteY5" fmla="*/ 355619 h 399433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311785 w 596900"/>
              <a:gd name="connsiteY3" fmla="*/ 254019 h 402620"/>
              <a:gd name="connsiteX4" fmla="*/ 198755 w 596900"/>
              <a:gd name="connsiteY4" fmla="*/ 393719 h 402620"/>
              <a:gd name="connsiteX5" fmla="*/ 0 w 596900"/>
              <a:gd name="connsiteY5" fmla="*/ 355619 h 402620"/>
              <a:gd name="connsiteX0" fmla="*/ 596900 w 596900"/>
              <a:gd name="connsiteY0" fmla="*/ 44469 h 402620"/>
              <a:gd name="connsiteX1" fmla="*/ 516890 w 596900"/>
              <a:gd name="connsiteY1" fmla="*/ 654 h 402620"/>
              <a:gd name="connsiteX2" fmla="*/ 415290 w 596900"/>
              <a:gd name="connsiteY2" fmla="*/ 73044 h 402620"/>
              <a:gd name="connsiteX3" fmla="*/ 198755 w 596900"/>
              <a:gd name="connsiteY3" fmla="*/ 393719 h 402620"/>
              <a:gd name="connsiteX4" fmla="*/ 0 w 596900"/>
              <a:gd name="connsiteY4" fmla="*/ 355619 h 402620"/>
              <a:gd name="connsiteX0" fmla="*/ 596900 w 596900"/>
              <a:gd name="connsiteY0" fmla="*/ 44469 h 414018"/>
              <a:gd name="connsiteX1" fmla="*/ 516890 w 596900"/>
              <a:gd name="connsiteY1" fmla="*/ 654 h 414018"/>
              <a:gd name="connsiteX2" fmla="*/ 415290 w 596900"/>
              <a:gd name="connsiteY2" fmla="*/ 73044 h 414018"/>
              <a:gd name="connsiteX3" fmla="*/ 198755 w 596900"/>
              <a:gd name="connsiteY3" fmla="*/ 393719 h 414018"/>
              <a:gd name="connsiteX4" fmla="*/ 0 w 596900"/>
              <a:gd name="connsiteY4" fmla="*/ 355619 h 414018"/>
              <a:gd name="connsiteX0" fmla="*/ 596900 w 596900"/>
              <a:gd name="connsiteY0" fmla="*/ 44469 h 408025"/>
              <a:gd name="connsiteX1" fmla="*/ 516890 w 596900"/>
              <a:gd name="connsiteY1" fmla="*/ 654 h 408025"/>
              <a:gd name="connsiteX2" fmla="*/ 415290 w 596900"/>
              <a:gd name="connsiteY2" fmla="*/ 73044 h 408025"/>
              <a:gd name="connsiteX3" fmla="*/ 236855 w 596900"/>
              <a:gd name="connsiteY3" fmla="*/ 386099 h 408025"/>
              <a:gd name="connsiteX4" fmla="*/ 0 w 596900"/>
              <a:gd name="connsiteY4" fmla="*/ 355619 h 408025"/>
              <a:gd name="connsiteX0" fmla="*/ 594995 w 594995"/>
              <a:gd name="connsiteY0" fmla="*/ 44469 h 424352"/>
              <a:gd name="connsiteX1" fmla="*/ 514985 w 594995"/>
              <a:gd name="connsiteY1" fmla="*/ 654 h 424352"/>
              <a:gd name="connsiteX2" fmla="*/ 413385 w 594995"/>
              <a:gd name="connsiteY2" fmla="*/ 73044 h 424352"/>
              <a:gd name="connsiteX3" fmla="*/ 234950 w 594995"/>
              <a:gd name="connsiteY3" fmla="*/ 386099 h 424352"/>
              <a:gd name="connsiteX4" fmla="*/ 0 w 594995"/>
              <a:gd name="connsiteY4" fmla="*/ 398009 h 424352"/>
              <a:gd name="connsiteX0" fmla="*/ 594995 w 594995"/>
              <a:gd name="connsiteY0" fmla="*/ 44469 h 413746"/>
              <a:gd name="connsiteX1" fmla="*/ 514985 w 594995"/>
              <a:gd name="connsiteY1" fmla="*/ 654 h 413746"/>
              <a:gd name="connsiteX2" fmla="*/ 413385 w 594995"/>
              <a:gd name="connsiteY2" fmla="*/ 73044 h 413746"/>
              <a:gd name="connsiteX3" fmla="*/ 234950 w 594995"/>
              <a:gd name="connsiteY3" fmla="*/ 386099 h 413746"/>
              <a:gd name="connsiteX4" fmla="*/ 0 w 594995"/>
              <a:gd name="connsiteY4" fmla="*/ 398009 h 413746"/>
              <a:gd name="connsiteX0" fmla="*/ 577850 w 577850"/>
              <a:gd name="connsiteY0" fmla="*/ 44469 h 457358"/>
              <a:gd name="connsiteX1" fmla="*/ 497840 w 577850"/>
              <a:gd name="connsiteY1" fmla="*/ 654 h 457358"/>
              <a:gd name="connsiteX2" fmla="*/ 396240 w 577850"/>
              <a:gd name="connsiteY2" fmla="*/ 73044 h 457358"/>
              <a:gd name="connsiteX3" fmla="*/ 217805 w 577850"/>
              <a:gd name="connsiteY3" fmla="*/ 386099 h 457358"/>
              <a:gd name="connsiteX4" fmla="*/ 0 w 577850"/>
              <a:gd name="connsiteY4" fmla="*/ 457356 h 457358"/>
              <a:gd name="connsiteX0" fmla="*/ 577850 w 577850"/>
              <a:gd name="connsiteY0" fmla="*/ 44469 h 457356"/>
              <a:gd name="connsiteX1" fmla="*/ 497840 w 577850"/>
              <a:gd name="connsiteY1" fmla="*/ 654 h 457356"/>
              <a:gd name="connsiteX2" fmla="*/ 396240 w 577850"/>
              <a:gd name="connsiteY2" fmla="*/ 73044 h 457356"/>
              <a:gd name="connsiteX3" fmla="*/ 217805 w 577850"/>
              <a:gd name="connsiteY3" fmla="*/ 386099 h 457356"/>
              <a:gd name="connsiteX4" fmla="*/ 0 w 577850"/>
              <a:gd name="connsiteY4" fmla="*/ 457356 h 457356"/>
              <a:gd name="connsiteX0" fmla="*/ 593090 w 593090"/>
              <a:gd name="connsiteY0" fmla="*/ 38617 h 457863"/>
              <a:gd name="connsiteX1" fmla="*/ 497840 w 593090"/>
              <a:gd name="connsiteY1" fmla="*/ 1161 h 457863"/>
              <a:gd name="connsiteX2" fmla="*/ 396240 w 593090"/>
              <a:gd name="connsiteY2" fmla="*/ 73551 h 457863"/>
              <a:gd name="connsiteX3" fmla="*/ 217805 w 593090"/>
              <a:gd name="connsiteY3" fmla="*/ 386606 h 457863"/>
              <a:gd name="connsiteX4" fmla="*/ 0 w 593090"/>
              <a:gd name="connsiteY4" fmla="*/ 457863 h 457863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17805 w 593090"/>
              <a:gd name="connsiteY3" fmla="*/ 386303 h 457560"/>
              <a:gd name="connsiteX4" fmla="*/ 0 w 593090"/>
              <a:gd name="connsiteY4" fmla="*/ 457560 h 457560"/>
              <a:gd name="connsiteX0" fmla="*/ 593090 w 593090"/>
              <a:gd name="connsiteY0" fmla="*/ 38314 h 457560"/>
              <a:gd name="connsiteX1" fmla="*/ 497840 w 593090"/>
              <a:gd name="connsiteY1" fmla="*/ 858 h 457560"/>
              <a:gd name="connsiteX2" fmla="*/ 396240 w 593090"/>
              <a:gd name="connsiteY2" fmla="*/ 73248 h 457560"/>
              <a:gd name="connsiteX3" fmla="*/ 238760 w 593090"/>
              <a:gd name="connsiteY3" fmla="*/ 369347 h 457560"/>
              <a:gd name="connsiteX4" fmla="*/ 0 w 593090"/>
              <a:gd name="connsiteY4" fmla="*/ 457560 h 457560"/>
              <a:gd name="connsiteX0" fmla="*/ 745490 w 745490"/>
              <a:gd name="connsiteY0" fmla="*/ 38314 h 375454"/>
              <a:gd name="connsiteX1" fmla="*/ 650240 w 745490"/>
              <a:gd name="connsiteY1" fmla="*/ 858 h 375454"/>
              <a:gd name="connsiteX2" fmla="*/ 548640 w 745490"/>
              <a:gd name="connsiteY2" fmla="*/ 73248 h 375454"/>
              <a:gd name="connsiteX3" fmla="*/ 391160 w 745490"/>
              <a:gd name="connsiteY3" fmla="*/ 369347 h 375454"/>
              <a:gd name="connsiteX4" fmla="*/ 0 w 745490"/>
              <a:gd name="connsiteY4" fmla="*/ 287999 h 375454"/>
              <a:gd name="connsiteX0" fmla="*/ 745490 w 745490"/>
              <a:gd name="connsiteY0" fmla="*/ 38314 h 413715"/>
              <a:gd name="connsiteX1" fmla="*/ 650240 w 745490"/>
              <a:gd name="connsiteY1" fmla="*/ 858 h 413715"/>
              <a:gd name="connsiteX2" fmla="*/ 548640 w 745490"/>
              <a:gd name="connsiteY2" fmla="*/ 73248 h 413715"/>
              <a:gd name="connsiteX3" fmla="*/ 391160 w 745490"/>
              <a:gd name="connsiteY3" fmla="*/ 369347 h 413715"/>
              <a:gd name="connsiteX4" fmla="*/ 0 w 745490"/>
              <a:gd name="connsiteY4" fmla="*/ 287999 h 413715"/>
              <a:gd name="connsiteX0" fmla="*/ 745490 w 745490"/>
              <a:gd name="connsiteY0" fmla="*/ 38314 h 453697"/>
              <a:gd name="connsiteX1" fmla="*/ 650240 w 745490"/>
              <a:gd name="connsiteY1" fmla="*/ 858 h 453697"/>
              <a:gd name="connsiteX2" fmla="*/ 548640 w 745490"/>
              <a:gd name="connsiteY2" fmla="*/ 73248 h 453697"/>
              <a:gd name="connsiteX3" fmla="*/ 387350 w 745490"/>
              <a:gd name="connsiteY3" fmla="*/ 432932 h 453697"/>
              <a:gd name="connsiteX4" fmla="*/ 0 w 745490"/>
              <a:gd name="connsiteY4" fmla="*/ 287999 h 453697"/>
              <a:gd name="connsiteX0" fmla="*/ 650240 w 650240"/>
              <a:gd name="connsiteY0" fmla="*/ 0 h 452839"/>
              <a:gd name="connsiteX1" fmla="*/ 548640 w 650240"/>
              <a:gd name="connsiteY1" fmla="*/ 72390 h 452839"/>
              <a:gd name="connsiteX2" fmla="*/ 387350 w 650240"/>
              <a:gd name="connsiteY2" fmla="*/ 432074 h 452839"/>
              <a:gd name="connsiteX3" fmla="*/ 0 w 650240"/>
              <a:gd name="connsiteY3" fmla="*/ 287141 h 452839"/>
              <a:gd name="connsiteX0" fmla="*/ 650240 w 650240"/>
              <a:gd name="connsiteY0" fmla="*/ 0 h 465083"/>
              <a:gd name="connsiteX1" fmla="*/ 548640 w 650240"/>
              <a:gd name="connsiteY1" fmla="*/ 72390 h 465083"/>
              <a:gd name="connsiteX2" fmla="*/ 387350 w 650240"/>
              <a:gd name="connsiteY2" fmla="*/ 432074 h 465083"/>
              <a:gd name="connsiteX3" fmla="*/ 0 w 650240"/>
              <a:gd name="connsiteY3" fmla="*/ 287141 h 465083"/>
              <a:gd name="connsiteX0" fmla="*/ 623570 w 623570"/>
              <a:gd name="connsiteY0" fmla="*/ 1872 h 437282"/>
              <a:gd name="connsiteX1" fmla="*/ 548640 w 623570"/>
              <a:gd name="connsiteY1" fmla="*/ 44589 h 437282"/>
              <a:gd name="connsiteX2" fmla="*/ 387350 w 623570"/>
              <a:gd name="connsiteY2" fmla="*/ 404273 h 437282"/>
              <a:gd name="connsiteX3" fmla="*/ 0 w 623570"/>
              <a:gd name="connsiteY3" fmla="*/ 259340 h 437282"/>
              <a:gd name="connsiteX0" fmla="*/ 631190 w 631190"/>
              <a:gd name="connsiteY0" fmla="*/ 0 h 441768"/>
              <a:gd name="connsiteX1" fmla="*/ 548640 w 631190"/>
              <a:gd name="connsiteY1" fmla="*/ 49075 h 441768"/>
              <a:gd name="connsiteX2" fmla="*/ 387350 w 631190"/>
              <a:gd name="connsiteY2" fmla="*/ 408759 h 441768"/>
              <a:gd name="connsiteX3" fmla="*/ 0 w 631190"/>
              <a:gd name="connsiteY3" fmla="*/ 263826 h 441768"/>
              <a:gd name="connsiteX0" fmla="*/ 631190 w 631190"/>
              <a:gd name="connsiteY0" fmla="*/ 1750 h 443518"/>
              <a:gd name="connsiteX1" fmla="*/ 548640 w 631190"/>
              <a:gd name="connsiteY1" fmla="*/ 50825 h 443518"/>
              <a:gd name="connsiteX2" fmla="*/ 387350 w 631190"/>
              <a:gd name="connsiteY2" fmla="*/ 410509 h 443518"/>
              <a:gd name="connsiteX3" fmla="*/ 0 w 631190"/>
              <a:gd name="connsiteY3" fmla="*/ 265576 h 443518"/>
              <a:gd name="connsiteX0" fmla="*/ 610235 w 610235"/>
              <a:gd name="connsiteY0" fmla="*/ 3641 h 439050"/>
              <a:gd name="connsiteX1" fmla="*/ 548640 w 610235"/>
              <a:gd name="connsiteY1" fmla="*/ 46357 h 439050"/>
              <a:gd name="connsiteX2" fmla="*/ 387350 w 610235"/>
              <a:gd name="connsiteY2" fmla="*/ 406041 h 439050"/>
              <a:gd name="connsiteX3" fmla="*/ 0 w 610235"/>
              <a:gd name="connsiteY3" fmla="*/ 261108 h 439050"/>
              <a:gd name="connsiteX0" fmla="*/ 610235 w 610235"/>
              <a:gd name="connsiteY0" fmla="*/ -1 h 435408"/>
              <a:gd name="connsiteX1" fmla="*/ 548640 w 610235"/>
              <a:gd name="connsiteY1" fmla="*/ 42715 h 435408"/>
              <a:gd name="connsiteX2" fmla="*/ 387350 w 610235"/>
              <a:gd name="connsiteY2" fmla="*/ 402399 h 435408"/>
              <a:gd name="connsiteX3" fmla="*/ 0 w 610235"/>
              <a:gd name="connsiteY3" fmla="*/ 257466 h 435408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12140 w 612140"/>
              <a:gd name="connsiteY0" fmla="*/ 0 h 450246"/>
              <a:gd name="connsiteX1" fmla="*/ 548640 w 612140"/>
              <a:gd name="connsiteY1" fmla="*/ 57553 h 450246"/>
              <a:gd name="connsiteX2" fmla="*/ 387350 w 612140"/>
              <a:gd name="connsiteY2" fmla="*/ 417237 h 450246"/>
              <a:gd name="connsiteX3" fmla="*/ 0 w 612140"/>
              <a:gd name="connsiteY3" fmla="*/ 272304 h 450246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33095 w 633095"/>
              <a:gd name="connsiteY0" fmla="*/ 0 h 452365"/>
              <a:gd name="connsiteX1" fmla="*/ 548640 w 633095"/>
              <a:gd name="connsiteY1" fmla="*/ 59672 h 452365"/>
              <a:gd name="connsiteX2" fmla="*/ 387350 w 633095"/>
              <a:gd name="connsiteY2" fmla="*/ 419356 h 452365"/>
              <a:gd name="connsiteX3" fmla="*/ 0 w 633095"/>
              <a:gd name="connsiteY3" fmla="*/ 274423 h 452365"/>
              <a:gd name="connsiteX0" fmla="*/ 625475 w 625475"/>
              <a:gd name="connsiteY0" fmla="*/ 477 h 440125"/>
              <a:gd name="connsiteX1" fmla="*/ 548640 w 625475"/>
              <a:gd name="connsiteY1" fmla="*/ 47432 h 440125"/>
              <a:gd name="connsiteX2" fmla="*/ 387350 w 625475"/>
              <a:gd name="connsiteY2" fmla="*/ 407116 h 440125"/>
              <a:gd name="connsiteX3" fmla="*/ 0 w 625475"/>
              <a:gd name="connsiteY3" fmla="*/ 262183 h 440125"/>
              <a:gd name="connsiteX0" fmla="*/ 625475 w 625475"/>
              <a:gd name="connsiteY0" fmla="*/ 3250 h 442898"/>
              <a:gd name="connsiteX1" fmla="*/ 548640 w 625475"/>
              <a:gd name="connsiteY1" fmla="*/ 50205 h 442898"/>
              <a:gd name="connsiteX2" fmla="*/ 387350 w 625475"/>
              <a:gd name="connsiteY2" fmla="*/ 409889 h 442898"/>
              <a:gd name="connsiteX3" fmla="*/ 0 w 625475"/>
              <a:gd name="connsiteY3" fmla="*/ 264956 h 442898"/>
              <a:gd name="connsiteX0" fmla="*/ 625475 w 625475"/>
              <a:gd name="connsiteY0" fmla="*/ 2688 h 444456"/>
              <a:gd name="connsiteX1" fmla="*/ 548640 w 625475"/>
              <a:gd name="connsiteY1" fmla="*/ 51763 h 444456"/>
              <a:gd name="connsiteX2" fmla="*/ 387350 w 625475"/>
              <a:gd name="connsiteY2" fmla="*/ 411447 h 444456"/>
              <a:gd name="connsiteX3" fmla="*/ 0 w 625475"/>
              <a:gd name="connsiteY3" fmla="*/ 266514 h 444456"/>
              <a:gd name="connsiteX0" fmla="*/ 625475 w 625475"/>
              <a:gd name="connsiteY0" fmla="*/ 2688 h 452757"/>
              <a:gd name="connsiteX1" fmla="*/ 548640 w 625475"/>
              <a:gd name="connsiteY1" fmla="*/ 51763 h 452757"/>
              <a:gd name="connsiteX2" fmla="*/ 387350 w 625475"/>
              <a:gd name="connsiteY2" fmla="*/ 411447 h 452757"/>
              <a:gd name="connsiteX3" fmla="*/ 0 w 625475"/>
              <a:gd name="connsiteY3" fmla="*/ 266514 h 452757"/>
              <a:gd name="connsiteX0" fmla="*/ 625475 w 625475"/>
              <a:gd name="connsiteY0" fmla="*/ 108 h 450177"/>
              <a:gd name="connsiteX1" fmla="*/ 548640 w 625475"/>
              <a:gd name="connsiteY1" fmla="*/ 49183 h 450177"/>
              <a:gd name="connsiteX2" fmla="*/ 387350 w 625475"/>
              <a:gd name="connsiteY2" fmla="*/ 408867 h 450177"/>
              <a:gd name="connsiteX3" fmla="*/ 0 w 625475"/>
              <a:gd name="connsiteY3" fmla="*/ 263934 h 450177"/>
              <a:gd name="connsiteX0" fmla="*/ 600383 w 600383"/>
              <a:gd name="connsiteY0" fmla="*/ 5912 h 445704"/>
              <a:gd name="connsiteX1" fmla="*/ 548640 w 600383"/>
              <a:gd name="connsiteY1" fmla="*/ 44710 h 445704"/>
              <a:gd name="connsiteX2" fmla="*/ 387350 w 600383"/>
              <a:gd name="connsiteY2" fmla="*/ 404394 h 445704"/>
              <a:gd name="connsiteX3" fmla="*/ 0 w 600383"/>
              <a:gd name="connsiteY3" fmla="*/ 259461 h 445704"/>
              <a:gd name="connsiteX0" fmla="*/ 630349 w 630349"/>
              <a:gd name="connsiteY0" fmla="*/ 19 h 484751"/>
              <a:gd name="connsiteX1" fmla="*/ 548640 w 630349"/>
              <a:gd name="connsiteY1" fmla="*/ 83757 h 484751"/>
              <a:gd name="connsiteX2" fmla="*/ 387350 w 630349"/>
              <a:gd name="connsiteY2" fmla="*/ 443441 h 484751"/>
              <a:gd name="connsiteX3" fmla="*/ 0 w 630349"/>
              <a:gd name="connsiteY3" fmla="*/ 298508 h 484751"/>
              <a:gd name="connsiteX0" fmla="*/ 580253 w 580253"/>
              <a:gd name="connsiteY0" fmla="*/ 8541 h 441858"/>
              <a:gd name="connsiteX1" fmla="*/ 548640 w 580253"/>
              <a:gd name="connsiteY1" fmla="*/ 40864 h 441858"/>
              <a:gd name="connsiteX2" fmla="*/ 387350 w 580253"/>
              <a:gd name="connsiteY2" fmla="*/ 400548 h 441858"/>
              <a:gd name="connsiteX3" fmla="*/ 0 w 580253"/>
              <a:gd name="connsiteY3" fmla="*/ 255615 h 441858"/>
              <a:gd name="connsiteX0" fmla="*/ 605301 w 605301"/>
              <a:gd name="connsiteY0" fmla="*/ 950 h 459974"/>
              <a:gd name="connsiteX1" fmla="*/ 548640 w 605301"/>
              <a:gd name="connsiteY1" fmla="*/ 58980 h 459974"/>
              <a:gd name="connsiteX2" fmla="*/ 387350 w 605301"/>
              <a:gd name="connsiteY2" fmla="*/ 418664 h 459974"/>
              <a:gd name="connsiteX3" fmla="*/ 0 w 605301"/>
              <a:gd name="connsiteY3" fmla="*/ 273731 h 45997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605301 w 605301"/>
              <a:gd name="connsiteY0" fmla="*/ 0 h 459024"/>
              <a:gd name="connsiteX1" fmla="*/ 548640 w 605301"/>
              <a:gd name="connsiteY1" fmla="*/ 58030 h 459024"/>
              <a:gd name="connsiteX2" fmla="*/ 387350 w 605301"/>
              <a:gd name="connsiteY2" fmla="*/ 417714 h 459024"/>
              <a:gd name="connsiteX3" fmla="*/ 0 w 605301"/>
              <a:gd name="connsiteY3" fmla="*/ 272781 h 45902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0994"/>
              <a:gd name="connsiteX1" fmla="*/ 387350 w 548640"/>
              <a:gd name="connsiteY1" fmla="*/ 359684 h 400994"/>
              <a:gd name="connsiteX2" fmla="*/ 0 w 548640"/>
              <a:gd name="connsiteY2" fmla="*/ 214751 h 400994"/>
              <a:gd name="connsiteX0" fmla="*/ 548640 w 548640"/>
              <a:gd name="connsiteY0" fmla="*/ 0 h 409582"/>
              <a:gd name="connsiteX1" fmla="*/ 387350 w 548640"/>
              <a:gd name="connsiteY1" fmla="*/ 359684 h 409582"/>
              <a:gd name="connsiteX2" fmla="*/ 0 w 548640"/>
              <a:gd name="connsiteY2" fmla="*/ 214751 h 409582"/>
              <a:gd name="connsiteX0" fmla="*/ 548640 w 548640"/>
              <a:gd name="connsiteY0" fmla="*/ 0 h 406756"/>
              <a:gd name="connsiteX1" fmla="*/ 387350 w 548640"/>
              <a:gd name="connsiteY1" fmla="*/ 359684 h 406756"/>
              <a:gd name="connsiteX2" fmla="*/ 0 w 548640"/>
              <a:gd name="connsiteY2" fmla="*/ 214751 h 406756"/>
              <a:gd name="connsiteX0" fmla="*/ 548640 w 548640"/>
              <a:gd name="connsiteY0" fmla="*/ 0 h 416923"/>
              <a:gd name="connsiteX1" fmla="*/ 387350 w 548640"/>
              <a:gd name="connsiteY1" fmla="*/ 359684 h 416923"/>
              <a:gd name="connsiteX2" fmla="*/ 0 w 548640"/>
              <a:gd name="connsiteY2" fmla="*/ 214751 h 416923"/>
              <a:gd name="connsiteX0" fmla="*/ 548640 w 548640"/>
              <a:gd name="connsiteY0" fmla="*/ 0 h 429058"/>
              <a:gd name="connsiteX1" fmla="*/ 391702 w 548640"/>
              <a:gd name="connsiteY1" fmla="*/ 378444 h 429058"/>
              <a:gd name="connsiteX2" fmla="*/ 0 w 548640"/>
              <a:gd name="connsiteY2" fmla="*/ 214751 h 429058"/>
              <a:gd name="connsiteX0" fmla="*/ 548640 w 548640"/>
              <a:gd name="connsiteY0" fmla="*/ 0 h 427660"/>
              <a:gd name="connsiteX1" fmla="*/ 391702 w 548640"/>
              <a:gd name="connsiteY1" fmla="*/ 378444 h 427660"/>
              <a:gd name="connsiteX2" fmla="*/ 0 w 548640"/>
              <a:gd name="connsiteY2" fmla="*/ 214751 h 427660"/>
              <a:gd name="connsiteX0" fmla="*/ 548640 w 582674"/>
              <a:gd name="connsiteY0" fmla="*/ 0 h 427660"/>
              <a:gd name="connsiteX1" fmla="*/ 391702 w 582674"/>
              <a:gd name="connsiteY1" fmla="*/ 378444 h 427660"/>
              <a:gd name="connsiteX2" fmla="*/ 0 w 582674"/>
              <a:gd name="connsiteY2" fmla="*/ 214751 h 427660"/>
              <a:gd name="connsiteX0" fmla="*/ 548640 w 548640"/>
              <a:gd name="connsiteY0" fmla="*/ 0 h 214751"/>
              <a:gd name="connsiteX1" fmla="*/ 0 w 548640"/>
              <a:gd name="connsiteY1" fmla="*/ 214751 h 214751"/>
              <a:gd name="connsiteX0" fmla="*/ 548640 w 548640"/>
              <a:gd name="connsiteY0" fmla="*/ 0 h 282754"/>
              <a:gd name="connsiteX1" fmla="*/ 0 w 548640"/>
              <a:gd name="connsiteY1" fmla="*/ 214751 h 282754"/>
              <a:gd name="connsiteX0" fmla="*/ 259750 w 259749"/>
              <a:gd name="connsiteY0" fmla="*/ 0 h 454959"/>
              <a:gd name="connsiteX1" fmla="*/ 0 w 259749"/>
              <a:gd name="connsiteY1" fmla="*/ 405202 h 454959"/>
              <a:gd name="connsiteX0" fmla="*/ 259750 w 366218"/>
              <a:gd name="connsiteY0" fmla="*/ 0 h 472943"/>
              <a:gd name="connsiteX1" fmla="*/ 0 w 366218"/>
              <a:gd name="connsiteY1" fmla="*/ 405202 h 472943"/>
              <a:gd name="connsiteX0" fmla="*/ 251289 w 360687"/>
              <a:gd name="connsiteY0" fmla="*/ 0 h 538990"/>
              <a:gd name="connsiteX1" fmla="*/ 0 w 360687"/>
              <a:gd name="connsiteY1" fmla="*/ 479408 h 538990"/>
              <a:gd name="connsiteX0" fmla="*/ 251289 w 397961"/>
              <a:gd name="connsiteY0" fmla="*/ 0 h 482190"/>
              <a:gd name="connsiteX1" fmla="*/ 0 w 397961"/>
              <a:gd name="connsiteY1" fmla="*/ 479408 h 482190"/>
              <a:gd name="connsiteX0" fmla="*/ 259547 w 402624"/>
              <a:gd name="connsiteY0" fmla="*/ -1 h 474916"/>
              <a:gd name="connsiteX1" fmla="*/ 0 w 402624"/>
              <a:gd name="connsiteY1" fmla="*/ 472055 h 474916"/>
              <a:gd name="connsiteX0" fmla="*/ 259547 w 414670"/>
              <a:gd name="connsiteY0" fmla="*/ -1 h 474170"/>
              <a:gd name="connsiteX1" fmla="*/ 0 w 414670"/>
              <a:gd name="connsiteY1" fmla="*/ 472055 h 474170"/>
              <a:gd name="connsiteX0" fmla="*/ 259547 w 410614"/>
              <a:gd name="connsiteY0" fmla="*/ -1 h 472984"/>
              <a:gd name="connsiteX1" fmla="*/ 0 w 410614"/>
              <a:gd name="connsiteY1" fmla="*/ 472055 h 472984"/>
              <a:gd name="connsiteX0" fmla="*/ 242749 w 400857"/>
              <a:gd name="connsiteY0" fmla="*/ -1 h 428820"/>
              <a:gd name="connsiteX1" fmla="*/ 1 w 400857"/>
              <a:gd name="connsiteY1" fmla="*/ 427741 h 428820"/>
              <a:gd name="connsiteX0" fmla="*/ 242749 w 377284"/>
              <a:gd name="connsiteY0" fmla="*/ -1 h 444383"/>
              <a:gd name="connsiteX1" fmla="*/ 1 w 377284"/>
              <a:gd name="connsiteY1" fmla="*/ 427741 h 444383"/>
              <a:gd name="connsiteX0" fmla="*/ 242749 w 412819"/>
              <a:gd name="connsiteY0" fmla="*/ -1 h 440457"/>
              <a:gd name="connsiteX1" fmla="*/ 1 w 412819"/>
              <a:gd name="connsiteY1" fmla="*/ 427741 h 440457"/>
              <a:gd name="connsiteX0" fmla="*/ 242749 w 401413"/>
              <a:gd name="connsiteY0" fmla="*/ -1 h 448696"/>
              <a:gd name="connsiteX1" fmla="*/ 1 w 401413"/>
              <a:gd name="connsiteY1" fmla="*/ 427741 h 448696"/>
              <a:gd name="connsiteX0" fmla="*/ 224505 w 391175"/>
              <a:gd name="connsiteY0" fmla="*/ 0 h 428911"/>
              <a:gd name="connsiteX1" fmla="*/ 1 w 391175"/>
              <a:gd name="connsiteY1" fmla="*/ 406936 h 428911"/>
              <a:gd name="connsiteX0" fmla="*/ 224505 w 425128"/>
              <a:gd name="connsiteY0" fmla="*/ 0 h 427244"/>
              <a:gd name="connsiteX1" fmla="*/ 1 w 425128"/>
              <a:gd name="connsiteY1" fmla="*/ 406936 h 427244"/>
              <a:gd name="connsiteX0" fmla="*/ 231043 w 428970"/>
              <a:gd name="connsiteY0" fmla="*/ 0 h 386475"/>
              <a:gd name="connsiteX1" fmla="*/ 0 w 428970"/>
              <a:gd name="connsiteY1" fmla="*/ 364077 h 386475"/>
              <a:gd name="connsiteX0" fmla="*/ 247839 w 439020"/>
              <a:gd name="connsiteY0" fmla="*/ 0 h 428634"/>
              <a:gd name="connsiteX1" fmla="*/ -1 w 439020"/>
              <a:gd name="connsiteY1" fmla="*/ 408390 h 428634"/>
              <a:gd name="connsiteX0" fmla="*/ 247839 w 438780"/>
              <a:gd name="connsiteY0" fmla="*/ 0 h 444701"/>
              <a:gd name="connsiteX1" fmla="*/ -1 w 438780"/>
              <a:gd name="connsiteY1" fmla="*/ 408390 h 444701"/>
              <a:gd name="connsiteX0" fmla="*/ 257820 w 444881"/>
              <a:gd name="connsiteY0" fmla="*/ -1 h 471090"/>
              <a:gd name="connsiteX1" fmla="*/ -1 w 444881"/>
              <a:gd name="connsiteY1" fmla="*/ 436545 h 471090"/>
              <a:gd name="connsiteX0" fmla="*/ 257820 w 434314"/>
              <a:gd name="connsiteY0" fmla="*/ -1 h 473299"/>
              <a:gd name="connsiteX1" fmla="*/ -1 w 434314"/>
              <a:gd name="connsiteY1" fmla="*/ 436545 h 473299"/>
              <a:gd name="connsiteX0" fmla="*/ 257820 w 420669"/>
              <a:gd name="connsiteY0" fmla="*/ -1 h 485169"/>
              <a:gd name="connsiteX1" fmla="*/ -1 w 420669"/>
              <a:gd name="connsiteY1" fmla="*/ 436545 h 485169"/>
              <a:gd name="connsiteX0" fmla="*/ 257820 w 407816"/>
              <a:gd name="connsiteY0" fmla="*/ -1 h 473858"/>
              <a:gd name="connsiteX1" fmla="*/ -1 w 407816"/>
              <a:gd name="connsiteY1" fmla="*/ 436545 h 473858"/>
              <a:gd name="connsiteX0" fmla="*/ 257820 w 421895"/>
              <a:gd name="connsiteY0" fmla="*/ -1 h 486480"/>
              <a:gd name="connsiteX1" fmla="*/ -1 w 421895"/>
              <a:gd name="connsiteY1" fmla="*/ 436545 h 486480"/>
              <a:gd name="connsiteX0" fmla="*/ 257820 w 425094"/>
              <a:gd name="connsiteY0" fmla="*/ -1 h 503564"/>
              <a:gd name="connsiteX1" fmla="*/ -1 w 425094"/>
              <a:gd name="connsiteY1" fmla="*/ 436545 h 503564"/>
              <a:gd name="connsiteX0" fmla="*/ 695249 w 769748"/>
              <a:gd name="connsiteY0" fmla="*/ -1 h 1104402"/>
              <a:gd name="connsiteX1" fmla="*/ -1 w 769748"/>
              <a:gd name="connsiteY1" fmla="*/ 1069532 h 1104402"/>
              <a:gd name="connsiteX0" fmla="*/ 695249 w 828562"/>
              <a:gd name="connsiteY0" fmla="*/ -1 h 1069532"/>
              <a:gd name="connsiteX1" fmla="*/ -1 w 828562"/>
              <a:gd name="connsiteY1" fmla="*/ 1069532 h 1069532"/>
              <a:gd name="connsiteX0" fmla="*/ 1003657 w 1083597"/>
              <a:gd name="connsiteY0" fmla="*/ 0 h 1387683"/>
              <a:gd name="connsiteX1" fmla="*/ -1 w 1083597"/>
              <a:gd name="connsiteY1" fmla="*/ 1387683 h 1387683"/>
              <a:gd name="connsiteX0" fmla="*/ 1003657 w 1035640"/>
              <a:gd name="connsiteY0" fmla="*/ 0 h 1387683"/>
              <a:gd name="connsiteX1" fmla="*/ -1 w 1035640"/>
              <a:gd name="connsiteY1" fmla="*/ 1387683 h 1387683"/>
              <a:gd name="connsiteX0" fmla="*/ 1304305 w 1322687"/>
              <a:gd name="connsiteY0" fmla="*/ 0 h 1176747"/>
              <a:gd name="connsiteX1" fmla="*/ -1 w 1322687"/>
              <a:gd name="connsiteY1" fmla="*/ 1176747 h 1176747"/>
              <a:gd name="connsiteX0" fmla="*/ 1304305 w 1304306"/>
              <a:gd name="connsiteY0" fmla="*/ 0 h 1176747"/>
              <a:gd name="connsiteX1" fmla="*/ -1 w 1304306"/>
              <a:gd name="connsiteY1" fmla="*/ 1176747 h 1176747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1461705 w 1461706"/>
              <a:gd name="connsiteY0" fmla="*/ 0 h 954381"/>
              <a:gd name="connsiteX1" fmla="*/ -1 w 1461706"/>
              <a:gd name="connsiteY1" fmla="*/ 954381 h 954381"/>
              <a:gd name="connsiteX0" fmla="*/ 2223181 w 2223181"/>
              <a:gd name="connsiteY0" fmla="*/ -1 h 1869104"/>
              <a:gd name="connsiteX1" fmla="*/ -1 w 2223181"/>
              <a:gd name="connsiteY1" fmla="*/ 1869104 h 1869104"/>
              <a:gd name="connsiteX0" fmla="*/ 6470003 w 6470003"/>
              <a:gd name="connsiteY0" fmla="*/ -1 h 2179433"/>
              <a:gd name="connsiteX1" fmla="*/ -1 w 6470003"/>
              <a:gd name="connsiteY1" fmla="*/ 2179432 h 2179433"/>
              <a:gd name="connsiteX0" fmla="*/ 6470003 w 6470003"/>
              <a:gd name="connsiteY0" fmla="*/ -1 h 2379085"/>
              <a:gd name="connsiteX1" fmla="*/ -1 w 6470003"/>
              <a:gd name="connsiteY1" fmla="*/ 2179432 h 2379085"/>
              <a:gd name="connsiteX0" fmla="*/ 6742224 w 6742224"/>
              <a:gd name="connsiteY0" fmla="*/ -1 h 1786850"/>
              <a:gd name="connsiteX1" fmla="*/ 0 w 6742224"/>
              <a:gd name="connsiteY1" fmla="*/ 1540231 h 1786850"/>
              <a:gd name="connsiteX0" fmla="*/ 6742224 w 6742224"/>
              <a:gd name="connsiteY0" fmla="*/ -1 h 2479119"/>
              <a:gd name="connsiteX1" fmla="*/ 0 w 6742224"/>
              <a:gd name="connsiteY1" fmla="*/ 1540231 h 2479119"/>
              <a:gd name="connsiteX0" fmla="*/ 6814803 w 6814804"/>
              <a:gd name="connsiteY0" fmla="*/ 1 h 2598566"/>
              <a:gd name="connsiteX1" fmla="*/ 0 w 6814804"/>
              <a:gd name="connsiteY1" fmla="*/ 1682704 h 2598566"/>
              <a:gd name="connsiteX0" fmla="*/ 6814803 w 6814804"/>
              <a:gd name="connsiteY0" fmla="*/ 1 h 2677559"/>
              <a:gd name="connsiteX1" fmla="*/ 0 w 6814804"/>
              <a:gd name="connsiteY1" fmla="*/ 1682704 h 2677559"/>
              <a:gd name="connsiteX0" fmla="*/ 6729707 w 6729706"/>
              <a:gd name="connsiteY0" fmla="*/ -1 h 2651313"/>
              <a:gd name="connsiteX1" fmla="*/ 0 w 6729706"/>
              <a:gd name="connsiteY1" fmla="*/ 1650550 h 2651313"/>
              <a:gd name="connsiteX0" fmla="*/ 6739088 w 6739087"/>
              <a:gd name="connsiteY0" fmla="*/ -1 h 2743709"/>
              <a:gd name="connsiteX1" fmla="*/ 1 w 6739087"/>
              <a:gd name="connsiteY1" fmla="*/ 1763391 h 2743709"/>
              <a:gd name="connsiteX0" fmla="*/ 6739088 w 6739087"/>
              <a:gd name="connsiteY0" fmla="*/ -1 h 2636931"/>
              <a:gd name="connsiteX1" fmla="*/ 1 w 6739087"/>
              <a:gd name="connsiteY1" fmla="*/ 1763391 h 2636931"/>
              <a:gd name="connsiteX0" fmla="*/ 6739088 w 6739087"/>
              <a:gd name="connsiteY0" fmla="*/ -1 h 2499389"/>
              <a:gd name="connsiteX1" fmla="*/ 1 w 6739087"/>
              <a:gd name="connsiteY1" fmla="*/ 1763391 h 2499389"/>
              <a:gd name="connsiteX0" fmla="*/ 6739088 w 6739087"/>
              <a:gd name="connsiteY0" fmla="*/ -1 h 2674074"/>
              <a:gd name="connsiteX1" fmla="*/ 1 w 6739087"/>
              <a:gd name="connsiteY1" fmla="*/ 1763391 h 2674074"/>
              <a:gd name="connsiteX0" fmla="*/ 6739088 w 6739087"/>
              <a:gd name="connsiteY0" fmla="*/ -1 h 2646554"/>
              <a:gd name="connsiteX1" fmla="*/ 1 w 6739087"/>
              <a:gd name="connsiteY1" fmla="*/ 1763391 h 2646554"/>
              <a:gd name="connsiteX0" fmla="*/ 6765794 w 6765793"/>
              <a:gd name="connsiteY0" fmla="*/ -1 h 2465883"/>
              <a:gd name="connsiteX1" fmla="*/ 0 w 6765793"/>
              <a:gd name="connsiteY1" fmla="*/ 1528048 h 2465883"/>
              <a:gd name="connsiteX0" fmla="*/ 6765794 w 6765793"/>
              <a:gd name="connsiteY0" fmla="*/ -1 h 2275743"/>
              <a:gd name="connsiteX1" fmla="*/ 0 w 6765793"/>
              <a:gd name="connsiteY1" fmla="*/ 1528048 h 2275743"/>
              <a:gd name="connsiteX0" fmla="*/ 6765794 w 6765793"/>
              <a:gd name="connsiteY0" fmla="*/ -1 h 2249832"/>
              <a:gd name="connsiteX1" fmla="*/ 0 w 6765793"/>
              <a:gd name="connsiteY1" fmla="*/ 1528048 h 2249832"/>
              <a:gd name="connsiteX0" fmla="*/ 6765794 w 6765793"/>
              <a:gd name="connsiteY0" fmla="*/ -1 h 2286652"/>
              <a:gd name="connsiteX1" fmla="*/ 0 w 6765793"/>
              <a:gd name="connsiteY1" fmla="*/ 1528048 h 2286652"/>
              <a:gd name="connsiteX0" fmla="*/ 6765794 w 6765793"/>
              <a:gd name="connsiteY0" fmla="*/ -1 h 2323064"/>
              <a:gd name="connsiteX1" fmla="*/ 0 w 6765793"/>
              <a:gd name="connsiteY1" fmla="*/ 1528048 h 2323064"/>
              <a:gd name="connsiteX0" fmla="*/ 6765794 w 6765793"/>
              <a:gd name="connsiteY0" fmla="*/ -1 h 2315889"/>
              <a:gd name="connsiteX1" fmla="*/ 0 w 6765793"/>
              <a:gd name="connsiteY1" fmla="*/ 1528048 h 2315889"/>
              <a:gd name="connsiteX0" fmla="*/ 6380606 w 6380605"/>
              <a:gd name="connsiteY0" fmla="*/ -1 h 2583902"/>
              <a:gd name="connsiteX1" fmla="*/ 0 w 6380605"/>
              <a:gd name="connsiteY1" fmla="*/ 1881046 h 2583902"/>
              <a:gd name="connsiteX0" fmla="*/ 6380606 w 6380605"/>
              <a:gd name="connsiteY0" fmla="*/ -1 h 2639883"/>
              <a:gd name="connsiteX1" fmla="*/ 0 w 6380605"/>
              <a:gd name="connsiteY1" fmla="*/ 1881046 h 2639883"/>
              <a:gd name="connsiteX0" fmla="*/ 6540520 w 6540519"/>
              <a:gd name="connsiteY0" fmla="*/ -1 h 2558136"/>
              <a:gd name="connsiteX1" fmla="*/ 0 w 6540519"/>
              <a:gd name="connsiteY1" fmla="*/ 1775292 h 255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40519" h="2558136">
                <a:moveTo>
                  <a:pt x="6540520" y="-1"/>
                </a:moveTo>
                <a:cubicBezTo>
                  <a:pt x="5513962" y="2083227"/>
                  <a:pt x="2496025" y="3524258"/>
                  <a:pt x="0" y="1775292"/>
                </a:cubicBezTo>
              </a:path>
            </a:pathLst>
          </a:cu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0" y="101606"/>
            <a:ext cx="9906000" cy="56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8. КОНФЛИКТ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 ПРИХОД К СОГЛАСОВАННЫМ ДЕЙСТВИЯМ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, СОВМЕСТНОСТИ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БЫТИЯ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31610" y="6558656"/>
            <a:ext cx="1074390" cy="292696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108000" tIns="36000" rIns="36000" bIns="36000" rtlCol="0">
            <a:norm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000" i="1" u="sng" smtClean="0">
                <a:solidFill>
                  <a:srgbClr val="0000FF"/>
                </a:solidFill>
                <a:hlinkClick r:id="rId3" action="ppaction://hlinksldjump"/>
              </a:rPr>
              <a:t>Оглавление</a:t>
            </a:r>
            <a:endParaRPr lang="ru-RU" sz="1000" i="1" u="sng" dirty="0">
              <a:solidFill>
                <a:srgbClr val="0000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66088" y="6358601"/>
            <a:ext cx="2509105" cy="20005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6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pageCurlSingle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7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2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2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85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8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85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5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5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05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85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5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105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5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305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5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5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3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8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3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7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050"/>
                            </p:stCondLst>
                            <p:childTnLst>
                              <p:par>
                                <p:cTn id="1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21" grpId="0" animBg="1"/>
      <p:bldP spid="126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55" grpId="0" animBg="1"/>
      <p:bldP spid="156" grpId="0" animBg="1"/>
      <p:bldP spid="157" grpId="0" animBg="1"/>
      <p:bldP spid="169" grpId="0" animBg="1"/>
      <p:bldP spid="170" grpId="0" animBg="1"/>
      <p:bldP spid="172" grpId="0" animBg="1"/>
      <p:bldP spid="186" grpId="0"/>
      <p:bldP spid="187" grpId="0"/>
      <p:bldP spid="188" grpId="0"/>
      <p:bldP spid="189" grpId="0"/>
      <p:bldP spid="191" grpId="0" animBg="1"/>
      <p:bldP spid="193" grpId="0" animBg="1"/>
      <p:bldP spid="203" grpId="0"/>
      <p:bldP spid="69" grpId="0" animBg="1"/>
      <p:bldP spid="70" grpId="0" animBg="1"/>
      <p:bldP spid="71" grpId="0" animBg="1"/>
      <p:bldP spid="73" grpId="0"/>
    </p:bld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2265</TotalTime>
  <Words>1765</Words>
  <Application>Microsoft Office PowerPoint</Application>
  <PresentationFormat>Лист A4 (210x297 мм)</PresentationFormat>
  <Paragraphs>447</Paragraphs>
  <Slides>23</Slides>
  <Notes>23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La mente</vt:lpstr>
      <vt:lpstr>Московский  методолого-педагогический кружок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Марат Исабеков</dc:creator>
  <cp:lastModifiedBy>Остапович Александр Олегович</cp:lastModifiedBy>
  <cp:revision>136</cp:revision>
  <dcterms:created xsi:type="dcterms:W3CDTF">2019-09-17T04:53:37Z</dcterms:created>
  <dcterms:modified xsi:type="dcterms:W3CDTF">2020-04-04T20:13:14Z</dcterms:modified>
</cp:coreProperties>
</file>